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  <p:sldMasterId id="2147483912" r:id="rId3"/>
    <p:sldMasterId id="2147483924" r:id="rId4"/>
    <p:sldMasterId id="2147483948" r:id="rId5"/>
    <p:sldMasterId id="2147483960" r:id="rId6"/>
  </p:sldMasterIdLst>
  <p:notesMasterIdLst>
    <p:notesMasterId r:id="rId16"/>
  </p:notesMasterIdLst>
  <p:sldIdLst>
    <p:sldId id="270" r:id="rId7"/>
    <p:sldId id="258" r:id="rId8"/>
    <p:sldId id="259" r:id="rId9"/>
    <p:sldId id="260" r:id="rId10"/>
    <p:sldId id="262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86323" autoAdjust="0"/>
  </p:normalViewPr>
  <p:slideViewPr>
    <p:cSldViewPr>
      <p:cViewPr>
        <p:scale>
          <a:sx n="85" d="100"/>
          <a:sy n="85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000EA-CE02-407D-BC1B-0572E41B6700}" type="doc">
      <dgm:prSet loTypeId="urn:microsoft.com/office/officeart/2005/8/layout/orgChart1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1500E57-837C-4616-BB4B-44DC507C9DAB}">
      <dgm:prSet phldrT="[Text]" custT="1"/>
      <dgm:spPr/>
      <dgm:t>
        <a:bodyPr/>
        <a:lstStyle/>
        <a:p>
          <a:r>
            <a:rPr lang="ar-SA" sz="2400" dirty="0" smtClean="0"/>
            <a:t>تطور القوانين </a:t>
          </a:r>
          <a:endParaRPr lang="en-US" sz="2400" dirty="0"/>
        </a:p>
      </dgm:t>
    </dgm:pt>
    <dgm:pt modelId="{F8D73613-AF8C-41E8-A8B8-C26AC6099636}" type="parTrans" cxnId="{3BC45B7F-A909-4293-90A8-E4F7E4CC882F}">
      <dgm:prSet/>
      <dgm:spPr/>
      <dgm:t>
        <a:bodyPr/>
        <a:lstStyle/>
        <a:p>
          <a:endParaRPr lang="en-US"/>
        </a:p>
      </dgm:t>
    </dgm:pt>
    <dgm:pt modelId="{31CBB68C-75AD-4D0D-ADAB-95A709F13939}" type="sibTrans" cxnId="{3BC45B7F-A909-4293-90A8-E4F7E4CC882F}">
      <dgm:prSet/>
      <dgm:spPr/>
      <dgm:t>
        <a:bodyPr/>
        <a:lstStyle/>
        <a:p>
          <a:endParaRPr lang="en-US"/>
        </a:p>
      </dgm:t>
    </dgm:pt>
    <dgm:pt modelId="{6A5FE0DC-E5A4-4729-ACD8-5FA309334739}">
      <dgm:prSet phldrT="[Text]" custT="1"/>
      <dgm:spPr/>
      <dgm:t>
        <a:bodyPr/>
        <a:lstStyle/>
        <a:p>
          <a:r>
            <a:rPr lang="ar-SA" sz="2400" dirty="0" smtClean="0"/>
            <a:t>قوانين تطورت</a:t>
          </a:r>
          <a:endParaRPr lang="en-US" sz="2400" dirty="0"/>
        </a:p>
      </dgm:t>
    </dgm:pt>
    <dgm:pt modelId="{C834995F-09F2-438C-A2C8-38104FD4289C}" type="parTrans" cxnId="{57AE8BA9-02F7-4A37-A8D6-DE8376032508}">
      <dgm:prSet/>
      <dgm:spPr/>
      <dgm:t>
        <a:bodyPr/>
        <a:lstStyle/>
        <a:p>
          <a:endParaRPr lang="en-US"/>
        </a:p>
      </dgm:t>
    </dgm:pt>
    <dgm:pt modelId="{24F1291B-A9A9-4D6A-99CE-EECD1F2EC3FE}" type="sibTrans" cxnId="{57AE8BA9-02F7-4A37-A8D6-DE8376032508}">
      <dgm:prSet/>
      <dgm:spPr/>
      <dgm:t>
        <a:bodyPr/>
        <a:lstStyle/>
        <a:p>
          <a:endParaRPr lang="en-US"/>
        </a:p>
      </dgm:t>
    </dgm:pt>
    <dgm:pt modelId="{2403D8F1-88F5-4DBE-B36C-090D90F46B3C}">
      <dgm:prSet phldrT="[Text]" custT="1"/>
      <dgm:spPr/>
      <dgm:t>
        <a:bodyPr/>
        <a:lstStyle/>
        <a:p>
          <a:r>
            <a:rPr lang="ar-SA" sz="2400" dirty="0" smtClean="0"/>
            <a:t>الوسائل</a:t>
          </a:r>
          <a:endParaRPr lang="en-US" sz="2400" dirty="0"/>
        </a:p>
      </dgm:t>
    </dgm:pt>
    <dgm:pt modelId="{BDE3BB2A-E94F-4E27-9827-9515C3CB1A3F}" type="parTrans" cxnId="{0CBD85A5-8354-43DD-BA7A-C74E3A6E7911}">
      <dgm:prSet/>
      <dgm:spPr/>
      <dgm:t>
        <a:bodyPr/>
        <a:lstStyle/>
        <a:p>
          <a:endParaRPr lang="en-US"/>
        </a:p>
      </dgm:t>
    </dgm:pt>
    <dgm:pt modelId="{AE07156E-A31C-47A3-8801-3F5702A3C306}" type="sibTrans" cxnId="{0CBD85A5-8354-43DD-BA7A-C74E3A6E7911}">
      <dgm:prSet/>
      <dgm:spPr/>
      <dgm:t>
        <a:bodyPr/>
        <a:lstStyle/>
        <a:p>
          <a:endParaRPr lang="en-US"/>
        </a:p>
      </dgm:t>
    </dgm:pt>
    <dgm:pt modelId="{372C7FC8-3EAE-4D71-939D-75429AF40BD7}">
      <dgm:prSet phldrT="[Text]" custT="1"/>
      <dgm:spPr/>
      <dgm:t>
        <a:bodyPr/>
        <a:lstStyle/>
        <a:p>
          <a:r>
            <a:rPr lang="ar-SA" sz="2400" dirty="0" smtClean="0"/>
            <a:t>العوامل</a:t>
          </a:r>
          <a:endParaRPr lang="en-US" sz="2000" dirty="0"/>
        </a:p>
      </dgm:t>
    </dgm:pt>
    <dgm:pt modelId="{5F02FB0B-10B0-4645-A4EA-87CEFB00FD9D}" type="parTrans" cxnId="{B8031F75-05EA-4367-B05A-A61709AD5A89}">
      <dgm:prSet/>
      <dgm:spPr/>
      <dgm:t>
        <a:bodyPr/>
        <a:lstStyle/>
        <a:p>
          <a:endParaRPr lang="en-US"/>
        </a:p>
      </dgm:t>
    </dgm:pt>
    <dgm:pt modelId="{37EB63D6-EA93-4D1B-9C59-FE6207135248}" type="sibTrans" cxnId="{B8031F75-05EA-4367-B05A-A61709AD5A89}">
      <dgm:prSet/>
      <dgm:spPr/>
      <dgm:t>
        <a:bodyPr/>
        <a:lstStyle/>
        <a:p>
          <a:endParaRPr lang="en-US"/>
        </a:p>
      </dgm:t>
    </dgm:pt>
    <dgm:pt modelId="{1B1CB0CE-7FF4-4111-B11C-939178A42791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2400" dirty="0" smtClean="0"/>
            <a:t>قوانين لم تتطور</a:t>
          </a:r>
          <a:endParaRPr lang="en-US" sz="2400" dirty="0"/>
        </a:p>
      </dgm:t>
    </dgm:pt>
    <dgm:pt modelId="{BCC60885-D8DD-4BAF-BB23-94B0C4A54388}" type="parTrans" cxnId="{2847146D-D141-4A7F-9523-1F3BBBAB5F9B}">
      <dgm:prSet/>
      <dgm:spPr/>
      <dgm:t>
        <a:bodyPr/>
        <a:lstStyle/>
        <a:p>
          <a:endParaRPr lang="en-US"/>
        </a:p>
      </dgm:t>
    </dgm:pt>
    <dgm:pt modelId="{64184FD9-740B-4A0F-A7AE-A8876D081A3C}" type="sibTrans" cxnId="{2847146D-D141-4A7F-9523-1F3BBBAB5F9B}">
      <dgm:prSet/>
      <dgm:spPr/>
      <dgm:t>
        <a:bodyPr/>
        <a:lstStyle/>
        <a:p>
          <a:endParaRPr lang="en-US"/>
        </a:p>
      </dgm:t>
    </dgm:pt>
    <dgm:pt modelId="{AB494CAE-9013-4DEC-A28B-EF5120CC67C0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ar-SA" sz="2800" dirty="0" smtClean="0"/>
            <a:t>الدين</a:t>
          </a:r>
          <a:endParaRPr lang="en-US" sz="2800" dirty="0"/>
        </a:p>
      </dgm:t>
    </dgm:pt>
    <dgm:pt modelId="{FFC9856A-33DF-4A5A-95B2-A8ADD992901C}" type="parTrans" cxnId="{63D8AB8C-4ACC-48AF-8246-FC01F400CC0B}">
      <dgm:prSet/>
      <dgm:spPr/>
      <dgm:t>
        <a:bodyPr/>
        <a:lstStyle/>
        <a:p>
          <a:endParaRPr lang="en-US"/>
        </a:p>
      </dgm:t>
    </dgm:pt>
    <dgm:pt modelId="{8C570712-ABE2-4675-BB20-9CDFE938EA50}" type="sibTrans" cxnId="{63D8AB8C-4ACC-48AF-8246-FC01F400CC0B}">
      <dgm:prSet/>
      <dgm:spPr/>
      <dgm:t>
        <a:bodyPr/>
        <a:lstStyle/>
        <a:p>
          <a:endParaRPr lang="en-US"/>
        </a:p>
      </dgm:t>
    </dgm:pt>
    <dgm:pt modelId="{2CEF8B7E-81F6-4211-A47D-6A195F93627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2800" dirty="0" smtClean="0"/>
            <a:t>التدوين </a:t>
          </a:r>
          <a:endParaRPr lang="en-US" sz="2800" dirty="0"/>
        </a:p>
      </dgm:t>
    </dgm:pt>
    <dgm:pt modelId="{D96964CC-DCEA-4693-96A1-73339F3FA95D}" type="parTrans" cxnId="{5A1FFF9F-A835-47B7-B845-AA63907ADEEE}">
      <dgm:prSet/>
      <dgm:spPr/>
      <dgm:t>
        <a:bodyPr/>
        <a:lstStyle/>
        <a:p>
          <a:endParaRPr lang="en-US"/>
        </a:p>
      </dgm:t>
    </dgm:pt>
    <dgm:pt modelId="{90590770-ABB4-4C7F-99F3-E8397FD65A84}" type="sibTrans" cxnId="{5A1FFF9F-A835-47B7-B845-AA63907ADEEE}">
      <dgm:prSet/>
      <dgm:spPr/>
      <dgm:t>
        <a:bodyPr/>
        <a:lstStyle/>
        <a:p>
          <a:endParaRPr lang="en-US"/>
        </a:p>
      </dgm:t>
    </dgm:pt>
    <dgm:pt modelId="{F4B046AD-A9FD-4A91-AAE7-B058E51D0032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2400" dirty="0" smtClean="0"/>
            <a:t>عوامل</a:t>
          </a:r>
          <a:r>
            <a:rPr lang="ar-SA" sz="2000" dirty="0" smtClean="0"/>
            <a:t> </a:t>
          </a:r>
          <a:r>
            <a:rPr lang="ar-SA" sz="2400" dirty="0" smtClean="0"/>
            <a:t>خاصة </a:t>
          </a:r>
          <a:endParaRPr lang="en-US" sz="2400" dirty="0"/>
        </a:p>
      </dgm:t>
    </dgm:pt>
    <dgm:pt modelId="{33758A59-B209-43BB-A72F-9F539A166801}" type="parTrans" cxnId="{AFB67B9D-C23A-4435-B4FB-2C71D01F342C}">
      <dgm:prSet/>
      <dgm:spPr/>
      <dgm:t>
        <a:bodyPr/>
        <a:lstStyle/>
        <a:p>
          <a:endParaRPr lang="en-US"/>
        </a:p>
      </dgm:t>
    </dgm:pt>
    <dgm:pt modelId="{2DD3C1AA-19F8-48D0-8B79-D175E7C18F3B}" type="sibTrans" cxnId="{AFB67B9D-C23A-4435-B4FB-2C71D01F342C}">
      <dgm:prSet/>
      <dgm:spPr/>
      <dgm:t>
        <a:bodyPr/>
        <a:lstStyle/>
        <a:p>
          <a:endParaRPr lang="en-US"/>
        </a:p>
      </dgm:t>
    </dgm:pt>
    <dgm:pt modelId="{D74081BA-B66F-49EF-8C93-ADAD0AE2FE89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2400" dirty="0" smtClean="0"/>
            <a:t>عوامل</a:t>
          </a:r>
          <a:r>
            <a:rPr lang="ar-SA" sz="2000" dirty="0" smtClean="0"/>
            <a:t> </a:t>
          </a:r>
          <a:r>
            <a:rPr lang="ar-SA" sz="2400" dirty="0" smtClean="0"/>
            <a:t>عامة</a:t>
          </a:r>
          <a:endParaRPr lang="en-US" sz="2400" dirty="0"/>
        </a:p>
      </dgm:t>
    </dgm:pt>
    <dgm:pt modelId="{E3DF10D8-5240-4CE9-9CC8-72EF3337FC8B}" type="parTrans" cxnId="{69982115-B613-4B07-9D61-5B2CBB0DF800}">
      <dgm:prSet/>
      <dgm:spPr/>
      <dgm:t>
        <a:bodyPr/>
        <a:lstStyle/>
        <a:p>
          <a:endParaRPr lang="en-US"/>
        </a:p>
      </dgm:t>
    </dgm:pt>
    <dgm:pt modelId="{F3AC9C60-15EC-4A19-9F8B-6EC53411C342}" type="sibTrans" cxnId="{69982115-B613-4B07-9D61-5B2CBB0DF800}">
      <dgm:prSet/>
      <dgm:spPr/>
      <dgm:t>
        <a:bodyPr/>
        <a:lstStyle/>
        <a:p>
          <a:endParaRPr lang="en-US"/>
        </a:p>
      </dgm:t>
    </dgm:pt>
    <dgm:pt modelId="{7A407F7E-602F-439F-8E2E-C32D9F093FB7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التشريع</a:t>
          </a:r>
          <a:endParaRPr lang="en-US" dirty="0"/>
        </a:p>
      </dgm:t>
    </dgm:pt>
    <dgm:pt modelId="{D02F7CFA-6C4F-4DB6-9ACD-5E2EA5E67FAF}" type="parTrans" cxnId="{11798BD3-BFD4-41C7-9246-D43652551710}">
      <dgm:prSet/>
      <dgm:spPr/>
      <dgm:t>
        <a:bodyPr/>
        <a:lstStyle/>
        <a:p>
          <a:endParaRPr lang="en-US"/>
        </a:p>
      </dgm:t>
    </dgm:pt>
    <dgm:pt modelId="{BDB1C249-B071-4DA5-911A-435DCB1488E0}" type="sibTrans" cxnId="{11798BD3-BFD4-41C7-9246-D43652551710}">
      <dgm:prSet/>
      <dgm:spPr/>
      <dgm:t>
        <a:bodyPr/>
        <a:lstStyle/>
        <a:p>
          <a:endParaRPr lang="en-US"/>
        </a:p>
      </dgm:t>
    </dgm:pt>
    <dgm:pt modelId="{9F997638-42F9-424C-9ABC-D0928F00B9D3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العدالة </a:t>
          </a:r>
          <a:endParaRPr lang="en-US" dirty="0"/>
        </a:p>
      </dgm:t>
    </dgm:pt>
    <dgm:pt modelId="{7E52CC8F-F828-431F-BDCC-229A25BDEDBA}" type="parTrans" cxnId="{1F5FB170-D994-41A5-BEAD-C61B6A78AE1D}">
      <dgm:prSet/>
      <dgm:spPr/>
      <dgm:t>
        <a:bodyPr/>
        <a:lstStyle/>
        <a:p>
          <a:endParaRPr lang="en-US"/>
        </a:p>
      </dgm:t>
    </dgm:pt>
    <dgm:pt modelId="{CDFB2537-1D96-447D-9298-5D1DA58F1DA6}" type="sibTrans" cxnId="{1F5FB170-D994-41A5-BEAD-C61B6A78AE1D}">
      <dgm:prSet/>
      <dgm:spPr/>
      <dgm:t>
        <a:bodyPr/>
        <a:lstStyle/>
        <a:p>
          <a:endParaRPr lang="en-US"/>
        </a:p>
      </dgm:t>
    </dgm:pt>
    <dgm:pt modelId="{3FD686E5-A808-4139-A359-DD8C3F008C7B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الحيلة القانونية </a:t>
          </a:r>
          <a:endParaRPr lang="en-US" dirty="0"/>
        </a:p>
      </dgm:t>
    </dgm:pt>
    <dgm:pt modelId="{A3F9712B-DEF7-45FA-B663-B8250014D8FF}" type="parTrans" cxnId="{263772EC-EBB6-4F6A-8D15-F6366E3AECE7}">
      <dgm:prSet/>
      <dgm:spPr/>
      <dgm:t>
        <a:bodyPr/>
        <a:lstStyle/>
        <a:p>
          <a:endParaRPr lang="en-US"/>
        </a:p>
      </dgm:t>
    </dgm:pt>
    <dgm:pt modelId="{ED23BE93-49C5-4361-912B-AE059302F0FF}" type="sibTrans" cxnId="{263772EC-EBB6-4F6A-8D15-F6366E3AECE7}">
      <dgm:prSet/>
      <dgm:spPr/>
      <dgm:t>
        <a:bodyPr/>
        <a:lstStyle/>
        <a:p>
          <a:endParaRPr lang="en-US"/>
        </a:p>
      </dgm:t>
    </dgm:pt>
    <dgm:pt modelId="{F01778F8-F1B8-4AEC-AF2F-ED7A5EBCE03B}" type="pres">
      <dgm:prSet presAssocID="{A87000EA-CE02-407D-BC1B-0572E41B67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7843F5-8AE6-4F04-B838-29D282615FA8}" type="pres">
      <dgm:prSet presAssocID="{21500E57-837C-4616-BB4B-44DC507C9DAB}" presName="hierRoot1" presStyleCnt="0">
        <dgm:presLayoutVars>
          <dgm:hierBranch val="init"/>
        </dgm:presLayoutVars>
      </dgm:prSet>
      <dgm:spPr/>
    </dgm:pt>
    <dgm:pt modelId="{3F3B50C4-C079-4242-8A31-AF2C9FB9F18F}" type="pres">
      <dgm:prSet presAssocID="{21500E57-837C-4616-BB4B-44DC507C9DAB}" presName="rootComposite1" presStyleCnt="0"/>
      <dgm:spPr/>
    </dgm:pt>
    <dgm:pt modelId="{970BA6EE-E9BE-42AD-B1E2-5440D6B8136F}" type="pres">
      <dgm:prSet presAssocID="{21500E57-837C-4616-BB4B-44DC507C9D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5396DE-9F16-43E7-82B3-59E098E19B0B}" type="pres">
      <dgm:prSet presAssocID="{21500E57-837C-4616-BB4B-44DC507C9DA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001546-4C07-49E0-A3DF-7E29BE628E6C}" type="pres">
      <dgm:prSet presAssocID="{21500E57-837C-4616-BB4B-44DC507C9DAB}" presName="hierChild2" presStyleCnt="0"/>
      <dgm:spPr/>
    </dgm:pt>
    <dgm:pt modelId="{A961E772-B728-487C-BC97-D63CCACF505D}" type="pres">
      <dgm:prSet presAssocID="{C834995F-09F2-438C-A2C8-38104FD4289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6099A4D-A5DC-4EB9-A9C1-611B38AE81C1}" type="pres">
      <dgm:prSet presAssocID="{6A5FE0DC-E5A4-4729-ACD8-5FA309334739}" presName="hierRoot2" presStyleCnt="0">
        <dgm:presLayoutVars>
          <dgm:hierBranch val="init"/>
        </dgm:presLayoutVars>
      </dgm:prSet>
      <dgm:spPr/>
    </dgm:pt>
    <dgm:pt modelId="{AE6B6DC4-7503-4E65-93FB-D6F29F91A697}" type="pres">
      <dgm:prSet presAssocID="{6A5FE0DC-E5A4-4729-ACD8-5FA309334739}" presName="rootComposite" presStyleCnt="0"/>
      <dgm:spPr/>
    </dgm:pt>
    <dgm:pt modelId="{4B1CBD43-64EB-4E39-9539-A5E36A56C731}" type="pres">
      <dgm:prSet presAssocID="{6A5FE0DC-E5A4-4729-ACD8-5FA309334739}" presName="rootText" presStyleLbl="node2" presStyleIdx="0" presStyleCnt="2" custLinFactNeighborX="-37936" custLinFactNeighborY="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F92BDA-C58A-4B18-A489-0095F986EA19}" type="pres">
      <dgm:prSet presAssocID="{6A5FE0DC-E5A4-4729-ACD8-5FA309334739}" presName="rootConnector" presStyleLbl="node2" presStyleIdx="0" presStyleCnt="2"/>
      <dgm:spPr/>
      <dgm:t>
        <a:bodyPr/>
        <a:lstStyle/>
        <a:p>
          <a:endParaRPr lang="en-US"/>
        </a:p>
      </dgm:t>
    </dgm:pt>
    <dgm:pt modelId="{3A49E83C-C7DE-4BC6-B4D3-65F1201CDD80}" type="pres">
      <dgm:prSet presAssocID="{6A5FE0DC-E5A4-4729-ACD8-5FA309334739}" presName="hierChild4" presStyleCnt="0"/>
      <dgm:spPr/>
    </dgm:pt>
    <dgm:pt modelId="{8254A96D-7A88-48F9-ABD6-55EBBBED2B7C}" type="pres">
      <dgm:prSet presAssocID="{BDE3BB2A-E94F-4E27-9827-9515C3CB1A3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13EC195D-00F8-4522-9922-3575DEF2086F}" type="pres">
      <dgm:prSet presAssocID="{2403D8F1-88F5-4DBE-B36C-090D90F46B3C}" presName="hierRoot2" presStyleCnt="0">
        <dgm:presLayoutVars>
          <dgm:hierBranch val="init"/>
        </dgm:presLayoutVars>
      </dgm:prSet>
      <dgm:spPr/>
    </dgm:pt>
    <dgm:pt modelId="{15A88335-4AC0-4B7D-8884-CE392EBDBFF5}" type="pres">
      <dgm:prSet presAssocID="{2403D8F1-88F5-4DBE-B36C-090D90F46B3C}" presName="rootComposite" presStyleCnt="0"/>
      <dgm:spPr/>
    </dgm:pt>
    <dgm:pt modelId="{8FB28E21-A09D-45B2-9FC0-05ABA2C1BDF6}" type="pres">
      <dgm:prSet presAssocID="{2403D8F1-88F5-4DBE-B36C-090D90F46B3C}" presName="rootText" presStyleLbl="node3" presStyleIdx="0" presStyleCnt="4" custLinFactNeighborX="-59379" custLinFactNeighborY="-1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DA11BF-BD87-4BDC-AC1D-7C42138DF162}" type="pres">
      <dgm:prSet presAssocID="{2403D8F1-88F5-4DBE-B36C-090D90F46B3C}" presName="rootConnector" presStyleLbl="node3" presStyleIdx="0" presStyleCnt="4"/>
      <dgm:spPr/>
      <dgm:t>
        <a:bodyPr/>
        <a:lstStyle/>
        <a:p>
          <a:endParaRPr lang="en-US"/>
        </a:p>
      </dgm:t>
    </dgm:pt>
    <dgm:pt modelId="{61E004E3-BA96-4F43-A2D7-57EBD11633CB}" type="pres">
      <dgm:prSet presAssocID="{2403D8F1-88F5-4DBE-B36C-090D90F46B3C}" presName="hierChild4" presStyleCnt="0"/>
      <dgm:spPr/>
    </dgm:pt>
    <dgm:pt modelId="{7DA9B22B-62A5-4925-A19C-32A30C25EA49}" type="pres">
      <dgm:prSet presAssocID="{D02F7CFA-6C4F-4DB6-9ACD-5E2EA5E67FAF}" presName="Name37" presStyleLbl="parChTrans1D4" presStyleIdx="0" presStyleCnt="5"/>
      <dgm:spPr/>
      <dgm:t>
        <a:bodyPr/>
        <a:lstStyle/>
        <a:p>
          <a:endParaRPr lang="en-US"/>
        </a:p>
      </dgm:t>
    </dgm:pt>
    <dgm:pt modelId="{5AC8C833-DAFA-4634-90DB-A21BE1751386}" type="pres">
      <dgm:prSet presAssocID="{7A407F7E-602F-439F-8E2E-C32D9F093FB7}" presName="hierRoot2" presStyleCnt="0">
        <dgm:presLayoutVars>
          <dgm:hierBranch val="init"/>
        </dgm:presLayoutVars>
      </dgm:prSet>
      <dgm:spPr/>
    </dgm:pt>
    <dgm:pt modelId="{AF6FF648-70D9-4388-913A-C7E482816409}" type="pres">
      <dgm:prSet presAssocID="{7A407F7E-602F-439F-8E2E-C32D9F093FB7}" presName="rootComposite" presStyleCnt="0"/>
      <dgm:spPr/>
    </dgm:pt>
    <dgm:pt modelId="{20B4B61F-CEBB-4EF7-AE8E-AA448B2491D7}" type="pres">
      <dgm:prSet presAssocID="{7A407F7E-602F-439F-8E2E-C32D9F093FB7}" presName="rootText" presStyleLbl="node4" presStyleIdx="0" presStyleCnt="5" custLinFactNeighborX="-57065" custLinFactNeighborY="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8168F-0C45-4244-8EA8-CC443053C636}" type="pres">
      <dgm:prSet presAssocID="{7A407F7E-602F-439F-8E2E-C32D9F093FB7}" presName="rootConnector" presStyleLbl="node4" presStyleIdx="0" presStyleCnt="5"/>
      <dgm:spPr/>
      <dgm:t>
        <a:bodyPr/>
        <a:lstStyle/>
        <a:p>
          <a:endParaRPr lang="en-US"/>
        </a:p>
      </dgm:t>
    </dgm:pt>
    <dgm:pt modelId="{BB1B08B2-58EA-4710-B03A-8F8FEB30D88B}" type="pres">
      <dgm:prSet presAssocID="{7A407F7E-602F-439F-8E2E-C32D9F093FB7}" presName="hierChild4" presStyleCnt="0"/>
      <dgm:spPr/>
    </dgm:pt>
    <dgm:pt modelId="{7353B925-1292-4EE4-B6CF-A6A177A0D3FC}" type="pres">
      <dgm:prSet presAssocID="{7A407F7E-602F-439F-8E2E-C32D9F093FB7}" presName="hierChild5" presStyleCnt="0"/>
      <dgm:spPr/>
    </dgm:pt>
    <dgm:pt modelId="{1C231DC7-BF7E-42DA-B202-CAD802241967}" type="pres">
      <dgm:prSet presAssocID="{7E52CC8F-F828-431F-BDCC-229A25BDEDBA}" presName="Name37" presStyleLbl="parChTrans1D4" presStyleIdx="1" presStyleCnt="5"/>
      <dgm:spPr/>
      <dgm:t>
        <a:bodyPr/>
        <a:lstStyle/>
        <a:p>
          <a:endParaRPr lang="en-US"/>
        </a:p>
      </dgm:t>
    </dgm:pt>
    <dgm:pt modelId="{060B5A4D-CB21-4FE3-86DB-10F0DC4F2877}" type="pres">
      <dgm:prSet presAssocID="{9F997638-42F9-424C-9ABC-D0928F00B9D3}" presName="hierRoot2" presStyleCnt="0">
        <dgm:presLayoutVars>
          <dgm:hierBranch val="init"/>
        </dgm:presLayoutVars>
      </dgm:prSet>
      <dgm:spPr/>
    </dgm:pt>
    <dgm:pt modelId="{962FF5EB-1CBA-4B1E-9772-92EF3FA2EBC3}" type="pres">
      <dgm:prSet presAssocID="{9F997638-42F9-424C-9ABC-D0928F00B9D3}" presName="rootComposite" presStyleCnt="0"/>
      <dgm:spPr/>
    </dgm:pt>
    <dgm:pt modelId="{4A32141C-4822-41A1-A4D7-51DB90A397EE}" type="pres">
      <dgm:prSet presAssocID="{9F997638-42F9-424C-9ABC-D0928F00B9D3}" presName="rootText" presStyleLbl="node4" presStyleIdx="1" presStyleCnt="5" custLinFactNeighborX="-52512" custLinFactNeighborY="-3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F55001-DA2C-4AEA-A30F-BD5799CC8F34}" type="pres">
      <dgm:prSet presAssocID="{9F997638-42F9-424C-9ABC-D0928F00B9D3}" presName="rootConnector" presStyleLbl="node4" presStyleIdx="1" presStyleCnt="5"/>
      <dgm:spPr/>
      <dgm:t>
        <a:bodyPr/>
        <a:lstStyle/>
        <a:p>
          <a:endParaRPr lang="en-US"/>
        </a:p>
      </dgm:t>
    </dgm:pt>
    <dgm:pt modelId="{E83D957A-2C16-4061-9C07-291B5E052AB1}" type="pres">
      <dgm:prSet presAssocID="{9F997638-42F9-424C-9ABC-D0928F00B9D3}" presName="hierChild4" presStyleCnt="0"/>
      <dgm:spPr/>
    </dgm:pt>
    <dgm:pt modelId="{2FE52451-2FF0-475D-8D1F-EAF12F8CB54B}" type="pres">
      <dgm:prSet presAssocID="{9F997638-42F9-424C-9ABC-D0928F00B9D3}" presName="hierChild5" presStyleCnt="0"/>
      <dgm:spPr/>
    </dgm:pt>
    <dgm:pt modelId="{E8E8EDD7-2A08-4AB2-975B-49F686C36340}" type="pres">
      <dgm:prSet presAssocID="{A3F9712B-DEF7-45FA-B663-B8250014D8FF}" presName="Name37" presStyleLbl="parChTrans1D4" presStyleIdx="2" presStyleCnt="5"/>
      <dgm:spPr/>
      <dgm:t>
        <a:bodyPr/>
        <a:lstStyle/>
        <a:p>
          <a:endParaRPr lang="en-US"/>
        </a:p>
      </dgm:t>
    </dgm:pt>
    <dgm:pt modelId="{C965C144-A8E9-45EC-BFA2-7EAC89CC7128}" type="pres">
      <dgm:prSet presAssocID="{3FD686E5-A808-4139-A359-DD8C3F008C7B}" presName="hierRoot2" presStyleCnt="0">
        <dgm:presLayoutVars>
          <dgm:hierBranch val="init"/>
        </dgm:presLayoutVars>
      </dgm:prSet>
      <dgm:spPr/>
    </dgm:pt>
    <dgm:pt modelId="{BF77A732-0321-4520-AD52-35978438274C}" type="pres">
      <dgm:prSet presAssocID="{3FD686E5-A808-4139-A359-DD8C3F008C7B}" presName="rootComposite" presStyleCnt="0"/>
      <dgm:spPr/>
    </dgm:pt>
    <dgm:pt modelId="{D9DEAE0D-AB20-4675-A586-E2845CFDEFA8}" type="pres">
      <dgm:prSet presAssocID="{3FD686E5-A808-4139-A359-DD8C3F008C7B}" presName="rootText" presStyleLbl="node4" presStyleIdx="2" presStyleCnt="5" custLinFactNeighborX="-52512" custLinFactNeighborY="-18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0ADC3-EB3C-43E2-87F5-7C4556CE27DF}" type="pres">
      <dgm:prSet presAssocID="{3FD686E5-A808-4139-A359-DD8C3F008C7B}" presName="rootConnector" presStyleLbl="node4" presStyleIdx="2" presStyleCnt="5"/>
      <dgm:spPr/>
      <dgm:t>
        <a:bodyPr/>
        <a:lstStyle/>
        <a:p>
          <a:endParaRPr lang="en-US"/>
        </a:p>
      </dgm:t>
    </dgm:pt>
    <dgm:pt modelId="{9B4AD685-79F6-4ADA-85A8-557B72ADC250}" type="pres">
      <dgm:prSet presAssocID="{3FD686E5-A808-4139-A359-DD8C3F008C7B}" presName="hierChild4" presStyleCnt="0"/>
      <dgm:spPr/>
    </dgm:pt>
    <dgm:pt modelId="{74A38624-74EB-47F7-AF1F-8622C5C1CC27}" type="pres">
      <dgm:prSet presAssocID="{3FD686E5-A808-4139-A359-DD8C3F008C7B}" presName="hierChild5" presStyleCnt="0"/>
      <dgm:spPr/>
    </dgm:pt>
    <dgm:pt modelId="{0118E40C-1694-4F07-8223-0267598D16FB}" type="pres">
      <dgm:prSet presAssocID="{2403D8F1-88F5-4DBE-B36C-090D90F46B3C}" presName="hierChild5" presStyleCnt="0"/>
      <dgm:spPr/>
    </dgm:pt>
    <dgm:pt modelId="{AFD83F3C-A28E-4C91-A07E-0C97F29C00BC}" type="pres">
      <dgm:prSet presAssocID="{5F02FB0B-10B0-4645-A4EA-87CEFB00FD9D}" presName="Name37" presStyleLbl="parChTrans1D3" presStyleIdx="1" presStyleCnt="4"/>
      <dgm:spPr/>
      <dgm:t>
        <a:bodyPr/>
        <a:lstStyle/>
        <a:p>
          <a:endParaRPr lang="en-US"/>
        </a:p>
      </dgm:t>
    </dgm:pt>
    <dgm:pt modelId="{94377212-6198-4FBD-A7D4-DB259EEC78E9}" type="pres">
      <dgm:prSet presAssocID="{372C7FC8-3EAE-4D71-939D-75429AF40BD7}" presName="hierRoot2" presStyleCnt="0">
        <dgm:presLayoutVars>
          <dgm:hierBranch val="init"/>
        </dgm:presLayoutVars>
      </dgm:prSet>
      <dgm:spPr/>
    </dgm:pt>
    <dgm:pt modelId="{47ACC5C4-6642-4EEC-A5EF-0E328B8404AA}" type="pres">
      <dgm:prSet presAssocID="{372C7FC8-3EAE-4D71-939D-75429AF40BD7}" presName="rootComposite" presStyleCnt="0"/>
      <dgm:spPr/>
    </dgm:pt>
    <dgm:pt modelId="{A94A437E-FA09-4F1D-A5A3-E995835D3E4F}" type="pres">
      <dgm:prSet presAssocID="{372C7FC8-3EAE-4D71-939D-75429AF40BD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A1A0AD-E580-42EA-825D-C44815E4C8AD}" type="pres">
      <dgm:prSet presAssocID="{372C7FC8-3EAE-4D71-939D-75429AF40BD7}" presName="rootConnector" presStyleLbl="node3" presStyleIdx="1" presStyleCnt="4"/>
      <dgm:spPr/>
      <dgm:t>
        <a:bodyPr/>
        <a:lstStyle/>
        <a:p>
          <a:endParaRPr lang="en-US"/>
        </a:p>
      </dgm:t>
    </dgm:pt>
    <dgm:pt modelId="{3CE9ADC1-4F0A-44AD-ADA6-C5F1F526EAFF}" type="pres">
      <dgm:prSet presAssocID="{372C7FC8-3EAE-4D71-939D-75429AF40BD7}" presName="hierChild4" presStyleCnt="0"/>
      <dgm:spPr/>
    </dgm:pt>
    <dgm:pt modelId="{3A9D5E72-8A66-45A5-A16E-F34E4B963D86}" type="pres">
      <dgm:prSet presAssocID="{33758A59-B209-43BB-A72F-9F539A166801}" presName="Name37" presStyleLbl="parChTrans1D4" presStyleIdx="3" presStyleCnt="5"/>
      <dgm:spPr/>
      <dgm:t>
        <a:bodyPr/>
        <a:lstStyle/>
        <a:p>
          <a:endParaRPr lang="en-US"/>
        </a:p>
      </dgm:t>
    </dgm:pt>
    <dgm:pt modelId="{D4A94D1B-8548-44FC-B9ED-94826DB95DAF}" type="pres">
      <dgm:prSet presAssocID="{F4B046AD-A9FD-4A91-AAE7-B058E51D0032}" presName="hierRoot2" presStyleCnt="0">
        <dgm:presLayoutVars>
          <dgm:hierBranch val="init"/>
        </dgm:presLayoutVars>
      </dgm:prSet>
      <dgm:spPr/>
    </dgm:pt>
    <dgm:pt modelId="{2132F26D-ED5D-4952-81BC-9B56068E7E27}" type="pres">
      <dgm:prSet presAssocID="{F4B046AD-A9FD-4A91-AAE7-B058E51D0032}" presName="rootComposite" presStyleCnt="0"/>
      <dgm:spPr/>
    </dgm:pt>
    <dgm:pt modelId="{D2208747-B3DB-411F-B38D-F49969064695}" type="pres">
      <dgm:prSet presAssocID="{F4B046AD-A9FD-4A91-AAE7-B058E51D0032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50DA38-9B70-42F8-B838-2B83D87B3E3B}" type="pres">
      <dgm:prSet presAssocID="{F4B046AD-A9FD-4A91-AAE7-B058E51D0032}" presName="rootConnector" presStyleLbl="node4" presStyleIdx="3" presStyleCnt="5"/>
      <dgm:spPr/>
      <dgm:t>
        <a:bodyPr/>
        <a:lstStyle/>
        <a:p>
          <a:endParaRPr lang="en-US"/>
        </a:p>
      </dgm:t>
    </dgm:pt>
    <dgm:pt modelId="{45798865-54EE-4016-97F2-7FD4D1F17783}" type="pres">
      <dgm:prSet presAssocID="{F4B046AD-A9FD-4A91-AAE7-B058E51D0032}" presName="hierChild4" presStyleCnt="0"/>
      <dgm:spPr/>
    </dgm:pt>
    <dgm:pt modelId="{CF4FF753-8C64-42E4-9184-DDE5CD130D4A}" type="pres">
      <dgm:prSet presAssocID="{F4B046AD-A9FD-4A91-AAE7-B058E51D0032}" presName="hierChild5" presStyleCnt="0"/>
      <dgm:spPr/>
    </dgm:pt>
    <dgm:pt modelId="{640821BB-421F-4D61-AECA-8422E1530356}" type="pres">
      <dgm:prSet presAssocID="{E3DF10D8-5240-4CE9-9CC8-72EF3337FC8B}" presName="Name37" presStyleLbl="parChTrans1D4" presStyleIdx="4" presStyleCnt="5"/>
      <dgm:spPr/>
      <dgm:t>
        <a:bodyPr/>
        <a:lstStyle/>
        <a:p>
          <a:endParaRPr lang="en-US"/>
        </a:p>
      </dgm:t>
    </dgm:pt>
    <dgm:pt modelId="{0D8CCF7F-1D66-4E3E-B717-4553482A276E}" type="pres">
      <dgm:prSet presAssocID="{D74081BA-B66F-49EF-8C93-ADAD0AE2FE89}" presName="hierRoot2" presStyleCnt="0">
        <dgm:presLayoutVars>
          <dgm:hierBranch val="init"/>
        </dgm:presLayoutVars>
      </dgm:prSet>
      <dgm:spPr/>
    </dgm:pt>
    <dgm:pt modelId="{D7BED2A1-4CF7-4B96-AF07-32633EB46494}" type="pres">
      <dgm:prSet presAssocID="{D74081BA-B66F-49EF-8C93-ADAD0AE2FE89}" presName="rootComposite" presStyleCnt="0"/>
      <dgm:spPr/>
    </dgm:pt>
    <dgm:pt modelId="{AD1B49EA-6F6C-4B4A-BB93-CCF9958B2FBB}" type="pres">
      <dgm:prSet presAssocID="{D74081BA-B66F-49EF-8C93-ADAD0AE2FE89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EA9259-3697-4A9F-A5E9-331DD4D9C7AD}" type="pres">
      <dgm:prSet presAssocID="{D74081BA-B66F-49EF-8C93-ADAD0AE2FE89}" presName="rootConnector" presStyleLbl="node4" presStyleIdx="4" presStyleCnt="5"/>
      <dgm:spPr/>
      <dgm:t>
        <a:bodyPr/>
        <a:lstStyle/>
        <a:p>
          <a:endParaRPr lang="en-US"/>
        </a:p>
      </dgm:t>
    </dgm:pt>
    <dgm:pt modelId="{8339D13D-09C7-4B9C-AA3D-42DF3CBCF339}" type="pres">
      <dgm:prSet presAssocID="{D74081BA-B66F-49EF-8C93-ADAD0AE2FE89}" presName="hierChild4" presStyleCnt="0"/>
      <dgm:spPr/>
    </dgm:pt>
    <dgm:pt modelId="{354C072F-EEF0-4DE9-A7CD-B7324A170F3C}" type="pres">
      <dgm:prSet presAssocID="{D74081BA-B66F-49EF-8C93-ADAD0AE2FE89}" presName="hierChild5" presStyleCnt="0"/>
      <dgm:spPr/>
    </dgm:pt>
    <dgm:pt modelId="{3ACAFACC-85E8-448C-B31F-8F1A167C8EBC}" type="pres">
      <dgm:prSet presAssocID="{372C7FC8-3EAE-4D71-939D-75429AF40BD7}" presName="hierChild5" presStyleCnt="0"/>
      <dgm:spPr/>
    </dgm:pt>
    <dgm:pt modelId="{D147B364-4DEC-4836-BF28-F04D6F26301C}" type="pres">
      <dgm:prSet presAssocID="{6A5FE0DC-E5A4-4729-ACD8-5FA309334739}" presName="hierChild5" presStyleCnt="0"/>
      <dgm:spPr/>
    </dgm:pt>
    <dgm:pt modelId="{B734BA6E-3457-41AF-80EC-1C57862291A4}" type="pres">
      <dgm:prSet presAssocID="{BCC60885-D8DD-4BAF-BB23-94B0C4A54388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0B5C4F7-3D6D-40EA-8A74-A97C75CCCB4B}" type="pres">
      <dgm:prSet presAssocID="{1B1CB0CE-7FF4-4111-B11C-939178A42791}" presName="hierRoot2" presStyleCnt="0">
        <dgm:presLayoutVars>
          <dgm:hierBranch val="init"/>
        </dgm:presLayoutVars>
      </dgm:prSet>
      <dgm:spPr/>
    </dgm:pt>
    <dgm:pt modelId="{2D09B038-BBF2-48C0-9F9C-F56B238C0F96}" type="pres">
      <dgm:prSet presAssocID="{1B1CB0CE-7FF4-4111-B11C-939178A42791}" presName="rootComposite" presStyleCnt="0"/>
      <dgm:spPr/>
    </dgm:pt>
    <dgm:pt modelId="{945219CD-D007-4D52-A9C9-7BEBE93CE028}" type="pres">
      <dgm:prSet presAssocID="{1B1CB0CE-7FF4-4111-B11C-939178A42791}" presName="rootText" presStyleLbl="node2" presStyleIdx="1" presStyleCnt="2" custLinFactNeighborX="76468" custLinFactNeighborY="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91B25-184B-4B92-AE4C-8697BD8ACD8E}" type="pres">
      <dgm:prSet presAssocID="{1B1CB0CE-7FF4-4111-B11C-939178A42791}" presName="rootConnector" presStyleLbl="node2" presStyleIdx="1" presStyleCnt="2"/>
      <dgm:spPr/>
      <dgm:t>
        <a:bodyPr/>
        <a:lstStyle/>
        <a:p>
          <a:endParaRPr lang="en-US"/>
        </a:p>
      </dgm:t>
    </dgm:pt>
    <dgm:pt modelId="{7597E6FA-C1F8-41E5-BB4B-C315227AB155}" type="pres">
      <dgm:prSet presAssocID="{1B1CB0CE-7FF4-4111-B11C-939178A42791}" presName="hierChild4" presStyleCnt="0"/>
      <dgm:spPr/>
    </dgm:pt>
    <dgm:pt modelId="{60BCAE88-1404-46C6-85C1-5B3D199BC4D8}" type="pres">
      <dgm:prSet presAssocID="{FFC9856A-33DF-4A5A-95B2-A8ADD992901C}" presName="Name37" presStyleLbl="parChTrans1D3" presStyleIdx="2" presStyleCnt="4"/>
      <dgm:spPr/>
      <dgm:t>
        <a:bodyPr/>
        <a:lstStyle/>
        <a:p>
          <a:endParaRPr lang="en-US"/>
        </a:p>
      </dgm:t>
    </dgm:pt>
    <dgm:pt modelId="{C317A58F-8AC9-4F61-953E-18F4E9946024}" type="pres">
      <dgm:prSet presAssocID="{AB494CAE-9013-4DEC-A28B-EF5120CC67C0}" presName="hierRoot2" presStyleCnt="0">
        <dgm:presLayoutVars>
          <dgm:hierBranch val="init"/>
        </dgm:presLayoutVars>
      </dgm:prSet>
      <dgm:spPr/>
    </dgm:pt>
    <dgm:pt modelId="{7B103C99-B5B7-43A2-8608-43D0A9D196C2}" type="pres">
      <dgm:prSet presAssocID="{AB494CAE-9013-4DEC-A28B-EF5120CC67C0}" presName="rootComposite" presStyleCnt="0"/>
      <dgm:spPr/>
    </dgm:pt>
    <dgm:pt modelId="{F6B5796F-CB49-421D-9F21-C37D7164C0E6}" type="pres">
      <dgm:prSet presAssocID="{AB494CAE-9013-4DEC-A28B-EF5120CC67C0}" presName="rootText" presStyleLbl="node3" presStyleIdx="2" presStyleCnt="4" custLinFactNeighborX="69678" custLinFactNeighborY="-11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4AC157-CBE6-4AA6-AD9E-D4A306E10277}" type="pres">
      <dgm:prSet presAssocID="{AB494CAE-9013-4DEC-A28B-EF5120CC67C0}" presName="rootConnector" presStyleLbl="node3" presStyleIdx="2" presStyleCnt="4"/>
      <dgm:spPr/>
      <dgm:t>
        <a:bodyPr/>
        <a:lstStyle/>
        <a:p>
          <a:endParaRPr lang="en-US"/>
        </a:p>
      </dgm:t>
    </dgm:pt>
    <dgm:pt modelId="{1835CC2D-559E-411D-9BE0-87712FBE3374}" type="pres">
      <dgm:prSet presAssocID="{AB494CAE-9013-4DEC-A28B-EF5120CC67C0}" presName="hierChild4" presStyleCnt="0"/>
      <dgm:spPr/>
    </dgm:pt>
    <dgm:pt modelId="{9858DB2F-F1AF-41E8-820E-87A728077D52}" type="pres">
      <dgm:prSet presAssocID="{AB494CAE-9013-4DEC-A28B-EF5120CC67C0}" presName="hierChild5" presStyleCnt="0"/>
      <dgm:spPr/>
    </dgm:pt>
    <dgm:pt modelId="{599DAF7A-0311-4831-94DC-4D4ADEE0BC9C}" type="pres">
      <dgm:prSet presAssocID="{D96964CC-DCEA-4693-96A1-73339F3FA95D}" presName="Name37" presStyleLbl="parChTrans1D3" presStyleIdx="3" presStyleCnt="4"/>
      <dgm:spPr/>
      <dgm:t>
        <a:bodyPr/>
        <a:lstStyle/>
        <a:p>
          <a:endParaRPr lang="en-US"/>
        </a:p>
      </dgm:t>
    </dgm:pt>
    <dgm:pt modelId="{133A486B-F4BD-4DEF-8FA2-78CEA6FED8A7}" type="pres">
      <dgm:prSet presAssocID="{2CEF8B7E-81F6-4211-A47D-6A195F93627B}" presName="hierRoot2" presStyleCnt="0">
        <dgm:presLayoutVars>
          <dgm:hierBranch val="init"/>
        </dgm:presLayoutVars>
      </dgm:prSet>
      <dgm:spPr/>
    </dgm:pt>
    <dgm:pt modelId="{48017CDC-4494-490B-81D1-D114CCF09882}" type="pres">
      <dgm:prSet presAssocID="{2CEF8B7E-81F6-4211-A47D-6A195F93627B}" presName="rootComposite" presStyleCnt="0"/>
      <dgm:spPr/>
    </dgm:pt>
    <dgm:pt modelId="{1E656A6E-A43A-44B4-92BC-72D28A4D2111}" type="pres">
      <dgm:prSet presAssocID="{2CEF8B7E-81F6-4211-A47D-6A195F93627B}" presName="rootText" presStyleLbl="node3" presStyleIdx="3" presStyleCnt="4" custLinFactNeighborX="74230" custLinFactNeighborY="-7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3870D-CB94-4318-93D0-C974DA8852BA}" type="pres">
      <dgm:prSet presAssocID="{2CEF8B7E-81F6-4211-A47D-6A195F93627B}" presName="rootConnector" presStyleLbl="node3" presStyleIdx="3" presStyleCnt="4"/>
      <dgm:spPr/>
      <dgm:t>
        <a:bodyPr/>
        <a:lstStyle/>
        <a:p>
          <a:endParaRPr lang="en-US"/>
        </a:p>
      </dgm:t>
    </dgm:pt>
    <dgm:pt modelId="{2987686D-E2F6-475A-83D2-0094C426C775}" type="pres">
      <dgm:prSet presAssocID="{2CEF8B7E-81F6-4211-A47D-6A195F93627B}" presName="hierChild4" presStyleCnt="0"/>
      <dgm:spPr/>
    </dgm:pt>
    <dgm:pt modelId="{39A9D024-FA59-4E1B-8B4C-65D108316045}" type="pres">
      <dgm:prSet presAssocID="{2CEF8B7E-81F6-4211-A47D-6A195F93627B}" presName="hierChild5" presStyleCnt="0"/>
      <dgm:spPr/>
    </dgm:pt>
    <dgm:pt modelId="{90355F47-B679-4261-85AD-2F82AE8AE869}" type="pres">
      <dgm:prSet presAssocID="{1B1CB0CE-7FF4-4111-B11C-939178A42791}" presName="hierChild5" presStyleCnt="0"/>
      <dgm:spPr/>
    </dgm:pt>
    <dgm:pt modelId="{F51381A8-451A-4556-84B1-DBA2E8ECA5F0}" type="pres">
      <dgm:prSet presAssocID="{21500E57-837C-4616-BB4B-44DC507C9DAB}" presName="hierChild3" presStyleCnt="0"/>
      <dgm:spPr/>
    </dgm:pt>
  </dgm:ptLst>
  <dgm:cxnLst>
    <dgm:cxn modelId="{57AE8BA9-02F7-4A37-A8D6-DE8376032508}" srcId="{21500E57-837C-4616-BB4B-44DC507C9DAB}" destId="{6A5FE0DC-E5A4-4729-ACD8-5FA309334739}" srcOrd="0" destOrd="0" parTransId="{C834995F-09F2-438C-A2C8-38104FD4289C}" sibTransId="{24F1291B-A9A9-4D6A-99CE-EECD1F2EC3FE}"/>
    <dgm:cxn modelId="{85700939-B080-459D-B765-A77E5C7DD1B8}" type="presOf" srcId="{BDE3BB2A-E94F-4E27-9827-9515C3CB1A3F}" destId="{8254A96D-7A88-48F9-ABD6-55EBBBED2B7C}" srcOrd="0" destOrd="0" presId="urn:microsoft.com/office/officeart/2005/8/layout/orgChart1"/>
    <dgm:cxn modelId="{A0EC1EF2-FF24-40C3-8C4A-A88C30CF63ED}" type="presOf" srcId="{FFC9856A-33DF-4A5A-95B2-A8ADD992901C}" destId="{60BCAE88-1404-46C6-85C1-5B3D199BC4D8}" srcOrd="0" destOrd="0" presId="urn:microsoft.com/office/officeart/2005/8/layout/orgChart1"/>
    <dgm:cxn modelId="{088E489F-D6CF-41FB-8864-B415073738CF}" type="presOf" srcId="{AB494CAE-9013-4DEC-A28B-EF5120CC67C0}" destId="{F6B5796F-CB49-421D-9F21-C37D7164C0E6}" srcOrd="0" destOrd="0" presId="urn:microsoft.com/office/officeart/2005/8/layout/orgChart1"/>
    <dgm:cxn modelId="{69982115-B613-4B07-9D61-5B2CBB0DF800}" srcId="{372C7FC8-3EAE-4D71-939D-75429AF40BD7}" destId="{D74081BA-B66F-49EF-8C93-ADAD0AE2FE89}" srcOrd="1" destOrd="0" parTransId="{E3DF10D8-5240-4CE9-9CC8-72EF3337FC8B}" sibTransId="{F3AC9C60-15EC-4A19-9F8B-6EC53411C342}"/>
    <dgm:cxn modelId="{1F5FB170-D994-41A5-BEAD-C61B6A78AE1D}" srcId="{2403D8F1-88F5-4DBE-B36C-090D90F46B3C}" destId="{9F997638-42F9-424C-9ABC-D0928F00B9D3}" srcOrd="1" destOrd="0" parTransId="{7E52CC8F-F828-431F-BDCC-229A25BDEDBA}" sibTransId="{CDFB2537-1D96-447D-9298-5D1DA58F1DA6}"/>
    <dgm:cxn modelId="{690FB510-4F5F-47BD-8557-0C4930550B57}" type="presOf" srcId="{2403D8F1-88F5-4DBE-B36C-090D90F46B3C}" destId="{6DDA11BF-BD87-4BDC-AC1D-7C42138DF162}" srcOrd="1" destOrd="0" presId="urn:microsoft.com/office/officeart/2005/8/layout/orgChart1"/>
    <dgm:cxn modelId="{F79D6795-7B9A-4F5B-B4CB-5C81C2305DC6}" type="presOf" srcId="{2CEF8B7E-81F6-4211-A47D-6A195F93627B}" destId="{1E656A6E-A43A-44B4-92BC-72D28A4D2111}" srcOrd="0" destOrd="0" presId="urn:microsoft.com/office/officeart/2005/8/layout/orgChart1"/>
    <dgm:cxn modelId="{1DC2551D-57E8-4185-B5AB-5E612E5F7140}" type="presOf" srcId="{372C7FC8-3EAE-4D71-939D-75429AF40BD7}" destId="{A94A437E-FA09-4F1D-A5A3-E995835D3E4F}" srcOrd="0" destOrd="0" presId="urn:microsoft.com/office/officeart/2005/8/layout/orgChart1"/>
    <dgm:cxn modelId="{2847146D-D141-4A7F-9523-1F3BBBAB5F9B}" srcId="{21500E57-837C-4616-BB4B-44DC507C9DAB}" destId="{1B1CB0CE-7FF4-4111-B11C-939178A42791}" srcOrd="1" destOrd="0" parTransId="{BCC60885-D8DD-4BAF-BB23-94B0C4A54388}" sibTransId="{64184FD9-740B-4A0F-A7AE-A8876D081A3C}"/>
    <dgm:cxn modelId="{E461B337-8F51-4A7F-B1BE-8692B43AABCE}" type="presOf" srcId="{3FD686E5-A808-4139-A359-DD8C3F008C7B}" destId="{D9DEAE0D-AB20-4675-A586-E2845CFDEFA8}" srcOrd="0" destOrd="0" presId="urn:microsoft.com/office/officeart/2005/8/layout/orgChart1"/>
    <dgm:cxn modelId="{009003B8-0525-45DF-8FDE-8C785BC8794A}" type="presOf" srcId="{1B1CB0CE-7FF4-4111-B11C-939178A42791}" destId="{945219CD-D007-4D52-A9C9-7BEBE93CE028}" srcOrd="0" destOrd="0" presId="urn:microsoft.com/office/officeart/2005/8/layout/orgChart1"/>
    <dgm:cxn modelId="{739F36F9-E488-47CF-B9C8-7549EF03DCC8}" type="presOf" srcId="{F4B046AD-A9FD-4A91-AAE7-B058E51D0032}" destId="{5C50DA38-9B70-42F8-B838-2B83D87B3E3B}" srcOrd="1" destOrd="0" presId="urn:microsoft.com/office/officeart/2005/8/layout/orgChart1"/>
    <dgm:cxn modelId="{A77EF29E-2E6E-437E-8855-C3A44884DE03}" type="presOf" srcId="{3FD686E5-A808-4139-A359-DD8C3F008C7B}" destId="{5D80ADC3-EB3C-43E2-87F5-7C4556CE27DF}" srcOrd="1" destOrd="0" presId="urn:microsoft.com/office/officeart/2005/8/layout/orgChart1"/>
    <dgm:cxn modelId="{9DFA3735-AE05-4221-A8CF-EFD59AE28735}" type="presOf" srcId="{AB494CAE-9013-4DEC-A28B-EF5120CC67C0}" destId="{CA4AC157-CBE6-4AA6-AD9E-D4A306E10277}" srcOrd="1" destOrd="0" presId="urn:microsoft.com/office/officeart/2005/8/layout/orgChart1"/>
    <dgm:cxn modelId="{B8031F75-05EA-4367-B05A-A61709AD5A89}" srcId="{6A5FE0DC-E5A4-4729-ACD8-5FA309334739}" destId="{372C7FC8-3EAE-4D71-939D-75429AF40BD7}" srcOrd="1" destOrd="0" parTransId="{5F02FB0B-10B0-4645-A4EA-87CEFB00FD9D}" sibTransId="{37EB63D6-EA93-4D1B-9C59-FE6207135248}"/>
    <dgm:cxn modelId="{11798BD3-BFD4-41C7-9246-D43652551710}" srcId="{2403D8F1-88F5-4DBE-B36C-090D90F46B3C}" destId="{7A407F7E-602F-439F-8E2E-C32D9F093FB7}" srcOrd="0" destOrd="0" parTransId="{D02F7CFA-6C4F-4DB6-9ACD-5E2EA5E67FAF}" sibTransId="{BDB1C249-B071-4DA5-911A-435DCB1488E0}"/>
    <dgm:cxn modelId="{8880E360-4606-4C0F-9AB1-0D6C2A67512C}" type="presOf" srcId="{21500E57-837C-4616-BB4B-44DC507C9DAB}" destId="{970BA6EE-E9BE-42AD-B1E2-5440D6B8136F}" srcOrd="0" destOrd="0" presId="urn:microsoft.com/office/officeart/2005/8/layout/orgChart1"/>
    <dgm:cxn modelId="{DA9B2372-06DB-4BB0-86E8-ED3F258342D3}" type="presOf" srcId="{6A5FE0DC-E5A4-4729-ACD8-5FA309334739}" destId="{4B1CBD43-64EB-4E39-9539-A5E36A56C731}" srcOrd="0" destOrd="0" presId="urn:microsoft.com/office/officeart/2005/8/layout/orgChart1"/>
    <dgm:cxn modelId="{CF924F57-E512-4D98-9A5A-E2B142C331A4}" type="presOf" srcId="{D74081BA-B66F-49EF-8C93-ADAD0AE2FE89}" destId="{AD1B49EA-6F6C-4B4A-BB93-CCF9958B2FBB}" srcOrd="0" destOrd="0" presId="urn:microsoft.com/office/officeart/2005/8/layout/orgChart1"/>
    <dgm:cxn modelId="{2402C782-4A32-4F7F-8A09-EADA384F88E6}" type="presOf" srcId="{5F02FB0B-10B0-4645-A4EA-87CEFB00FD9D}" destId="{AFD83F3C-A28E-4C91-A07E-0C97F29C00BC}" srcOrd="0" destOrd="0" presId="urn:microsoft.com/office/officeart/2005/8/layout/orgChart1"/>
    <dgm:cxn modelId="{477C22C5-0CF4-4D25-907B-AEF59F66B3D9}" type="presOf" srcId="{D02F7CFA-6C4F-4DB6-9ACD-5E2EA5E67FAF}" destId="{7DA9B22B-62A5-4925-A19C-32A30C25EA49}" srcOrd="0" destOrd="0" presId="urn:microsoft.com/office/officeart/2005/8/layout/orgChart1"/>
    <dgm:cxn modelId="{2338DD25-69D9-4B9F-85C3-AB90370F6BBA}" type="presOf" srcId="{9F997638-42F9-424C-9ABC-D0928F00B9D3}" destId="{4A32141C-4822-41A1-A4D7-51DB90A397EE}" srcOrd="0" destOrd="0" presId="urn:microsoft.com/office/officeart/2005/8/layout/orgChart1"/>
    <dgm:cxn modelId="{AFB67B9D-C23A-4435-B4FB-2C71D01F342C}" srcId="{372C7FC8-3EAE-4D71-939D-75429AF40BD7}" destId="{F4B046AD-A9FD-4A91-AAE7-B058E51D0032}" srcOrd="0" destOrd="0" parTransId="{33758A59-B209-43BB-A72F-9F539A166801}" sibTransId="{2DD3C1AA-19F8-48D0-8B79-D175E7C18F3B}"/>
    <dgm:cxn modelId="{63D8AB8C-4ACC-48AF-8246-FC01F400CC0B}" srcId="{1B1CB0CE-7FF4-4111-B11C-939178A42791}" destId="{AB494CAE-9013-4DEC-A28B-EF5120CC67C0}" srcOrd="0" destOrd="0" parTransId="{FFC9856A-33DF-4A5A-95B2-A8ADD992901C}" sibTransId="{8C570712-ABE2-4675-BB20-9CDFE938EA50}"/>
    <dgm:cxn modelId="{5EA3A739-D061-466A-A125-C0DFD4FE4C1F}" type="presOf" srcId="{1B1CB0CE-7FF4-4111-B11C-939178A42791}" destId="{D5191B25-184B-4B92-AE4C-8697BD8ACD8E}" srcOrd="1" destOrd="0" presId="urn:microsoft.com/office/officeart/2005/8/layout/orgChart1"/>
    <dgm:cxn modelId="{263772EC-EBB6-4F6A-8D15-F6366E3AECE7}" srcId="{2403D8F1-88F5-4DBE-B36C-090D90F46B3C}" destId="{3FD686E5-A808-4139-A359-DD8C3F008C7B}" srcOrd="2" destOrd="0" parTransId="{A3F9712B-DEF7-45FA-B663-B8250014D8FF}" sibTransId="{ED23BE93-49C5-4361-912B-AE059302F0FF}"/>
    <dgm:cxn modelId="{D375BAA4-F987-4D61-BA73-111F22A517FF}" type="presOf" srcId="{A3F9712B-DEF7-45FA-B663-B8250014D8FF}" destId="{E8E8EDD7-2A08-4AB2-975B-49F686C36340}" srcOrd="0" destOrd="0" presId="urn:microsoft.com/office/officeart/2005/8/layout/orgChart1"/>
    <dgm:cxn modelId="{2D574BE8-88B4-4D49-AE24-EA00098439AF}" type="presOf" srcId="{BCC60885-D8DD-4BAF-BB23-94B0C4A54388}" destId="{B734BA6E-3457-41AF-80EC-1C57862291A4}" srcOrd="0" destOrd="0" presId="urn:microsoft.com/office/officeart/2005/8/layout/orgChart1"/>
    <dgm:cxn modelId="{53AEDD99-DBCE-4D3F-9855-18F5F9C64C90}" type="presOf" srcId="{E3DF10D8-5240-4CE9-9CC8-72EF3337FC8B}" destId="{640821BB-421F-4D61-AECA-8422E1530356}" srcOrd="0" destOrd="0" presId="urn:microsoft.com/office/officeart/2005/8/layout/orgChart1"/>
    <dgm:cxn modelId="{D377C8D2-A808-4055-8B2B-D1F91425BEDE}" type="presOf" srcId="{2CEF8B7E-81F6-4211-A47D-6A195F93627B}" destId="{5B13870D-CB94-4318-93D0-C974DA8852BA}" srcOrd="1" destOrd="0" presId="urn:microsoft.com/office/officeart/2005/8/layout/orgChart1"/>
    <dgm:cxn modelId="{29103BB9-C16D-4F5E-BF69-EA6B0A0A2809}" type="presOf" srcId="{7A407F7E-602F-439F-8E2E-C32D9F093FB7}" destId="{20B4B61F-CEBB-4EF7-AE8E-AA448B2491D7}" srcOrd="0" destOrd="0" presId="urn:microsoft.com/office/officeart/2005/8/layout/orgChart1"/>
    <dgm:cxn modelId="{D5992BCB-D592-4187-B2C5-1D0871EBF1B4}" type="presOf" srcId="{33758A59-B209-43BB-A72F-9F539A166801}" destId="{3A9D5E72-8A66-45A5-A16E-F34E4B963D86}" srcOrd="0" destOrd="0" presId="urn:microsoft.com/office/officeart/2005/8/layout/orgChart1"/>
    <dgm:cxn modelId="{63C7FF06-DA5A-4BBD-B7D6-248C02B1A692}" type="presOf" srcId="{D74081BA-B66F-49EF-8C93-ADAD0AE2FE89}" destId="{19EA9259-3697-4A9F-A5E9-331DD4D9C7AD}" srcOrd="1" destOrd="0" presId="urn:microsoft.com/office/officeart/2005/8/layout/orgChart1"/>
    <dgm:cxn modelId="{B94A42E6-18DF-492A-89A0-EEF899E2D8E5}" type="presOf" srcId="{6A5FE0DC-E5A4-4729-ACD8-5FA309334739}" destId="{0BF92BDA-C58A-4B18-A489-0095F986EA19}" srcOrd="1" destOrd="0" presId="urn:microsoft.com/office/officeart/2005/8/layout/orgChart1"/>
    <dgm:cxn modelId="{BAA35863-870C-4840-A545-D25CF1C796A7}" type="presOf" srcId="{9F997638-42F9-424C-9ABC-D0928F00B9D3}" destId="{ECF55001-DA2C-4AEA-A30F-BD5799CC8F34}" srcOrd="1" destOrd="0" presId="urn:microsoft.com/office/officeart/2005/8/layout/orgChart1"/>
    <dgm:cxn modelId="{87BCADB0-F845-4BE3-A481-63B672A91020}" type="presOf" srcId="{21500E57-837C-4616-BB4B-44DC507C9DAB}" destId="{F15396DE-9F16-43E7-82B3-59E098E19B0B}" srcOrd="1" destOrd="0" presId="urn:microsoft.com/office/officeart/2005/8/layout/orgChart1"/>
    <dgm:cxn modelId="{347D6CFF-3A61-47A7-8F3F-55CA06E06CAF}" type="presOf" srcId="{D96964CC-DCEA-4693-96A1-73339F3FA95D}" destId="{599DAF7A-0311-4831-94DC-4D4ADEE0BC9C}" srcOrd="0" destOrd="0" presId="urn:microsoft.com/office/officeart/2005/8/layout/orgChart1"/>
    <dgm:cxn modelId="{3BC45B7F-A909-4293-90A8-E4F7E4CC882F}" srcId="{A87000EA-CE02-407D-BC1B-0572E41B6700}" destId="{21500E57-837C-4616-BB4B-44DC507C9DAB}" srcOrd="0" destOrd="0" parTransId="{F8D73613-AF8C-41E8-A8B8-C26AC6099636}" sibTransId="{31CBB68C-75AD-4D0D-ADAB-95A709F13939}"/>
    <dgm:cxn modelId="{0CBD85A5-8354-43DD-BA7A-C74E3A6E7911}" srcId="{6A5FE0DC-E5A4-4729-ACD8-5FA309334739}" destId="{2403D8F1-88F5-4DBE-B36C-090D90F46B3C}" srcOrd="0" destOrd="0" parTransId="{BDE3BB2A-E94F-4E27-9827-9515C3CB1A3F}" sibTransId="{AE07156E-A31C-47A3-8801-3F5702A3C306}"/>
    <dgm:cxn modelId="{A906FEAA-995A-4107-933B-343B6AC81EDA}" type="presOf" srcId="{C834995F-09F2-438C-A2C8-38104FD4289C}" destId="{A961E772-B728-487C-BC97-D63CCACF505D}" srcOrd="0" destOrd="0" presId="urn:microsoft.com/office/officeart/2005/8/layout/orgChart1"/>
    <dgm:cxn modelId="{80E5FF4B-A337-4123-AD9A-4BBC4A218B3E}" type="presOf" srcId="{372C7FC8-3EAE-4D71-939D-75429AF40BD7}" destId="{FFA1A0AD-E580-42EA-825D-C44815E4C8AD}" srcOrd="1" destOrd="0" presId="urn:microsoft.com/office/officeart/2005/8/layout/orgChart1"/>
    <dgm:cxn modelId="{1AE155F7-46CC-48A7-9801-F8A00F258A57}" type="presOf" srcId="{7E52CC8F-F828-431F-BDCC-229A25BDEDBA}" destId="{1C231DC7-BF7E-42DA-B202-CAD802241967}" srcOrd="0" destOrd="0" presId="urn:microsoft.com/office/officeart/2005/8/layout/orgChart1"/>
    <dgm:cxn modelId="{82289883-1379-45B5-A429-3019BDB19F58}" type="presOf" srcId="{A87000EA-CE02-407D-BC1B-0572E41B6700}" destId="{F01778F8-F1B8-4AEC-AF2F-ED7A5EBCE03B}" srcOrd="0" destOrd="0" presId="urn:microsoft.com/office/officeart/2005/8/layout/orgChart1"/>
    <dgm:cxn modelId="{01BF6444-AECE-4390-A0C4-50997E35BBCF}" type="presOf" srcId="{F4B046AD-A9FD-4A91-AAE7-B058E51D0032}" destId="{D2208747-B3DB-411F-B38D-F49969064695}" srcOrd="0" destOrd="0" presId="urn:microsoft.com/office/officeart/2005/8/layout/orgChart1"/>
    <dgm:cxn modelId="{977EA094-2D1A-459D-81B6-8A1F31D5DAD5}" type="presOf" srcId="{7A407F7E-602F-439F-8E2E-C32D9F093FB7}" destId="{54D8168F-0C45-4244-8EA8-CC443053C636}" srcOrd="1" destOrd="0" presId="urn:microsoft.com/office/officeart/2005/8/layout/orgChart1"/>
    <dgm:cxn modelId="{5A1FFF9F-A835-47B7-B845-AA63907ADEEE}" srcId="{1B1CB0CE-7FF4-4111-B11C-939178A42791}" destId="{2CEF8B7E-81F6-4211-A47D-6A195F93627B}" srcOrd="1" destOrd="0" parTransId="{D96964CC-DCEA-4693-96A1-73339F3FA95D}" sibTransId="{90590770-ABB4-4C7F-99F3-E8397FD65A84}"/>
    <dgm:cxn modelId="{9F114ED0-C719-4C5C-B759-4A6B3070E5E7}" type="presOf" srcId="{2403D8F1-88F5-4DBE-B36C-090D90F46B3C}" destId="{8FB28E21-A09D-45B2-9FC0-05ABA2C1BDF6}" srcOrd="0" destOrd="0" presId="urn:microsoft.com/office/officeart/2005/8/layout/orgChart1"/>
    <dgm:cxn modelId="{4FFCB293-4434-44FC-99D7-C11F9D435972}" type="presParOf" srcId="{F01778F8-F1B8-4AEC-AF2F-ED7A5EBCE03B}" destId="{9C7843F5-8AE6-4F04-B838-29D282615FA8}" srcOrd="0" destOrd="0" presId="urn:microsoft.com/office/officeart/2005/8/layout/orgChart1"/>
    <dgm:cxn modelId="{436ADFE5-2B71-4C5F-BC13-8CA4C0B638BB}" type="presParOf" srcId="{9C7843F5-8AE6-4F04-B838-29D282615FA8}" destId="{3F3B50C4-C079-4242-8A31-AF2C9FB9F18F}" srcOrd="0" destOrd="0" presId="urn:microsoft.com/office/officeart/2005/8/layout/orgChart1"/>
    <dgm:cxn modelId="{16DED4B1-8AAD-4C41-8C98-5DB6A3C1AA6A}" type="presParOf" srcId="{3F3B50C4-C079-4242-8A31-AF2C9FB9F18F}" destId="{970BA6EE-E9BE-42AD-B1E2-5440D6B8136F}" srcOrd="0" destOrd="0" presId="urn:microsoft.com/office/officeart/2005/8/layout/orgChart1"/>
    <dgm:cxn modelId="{D43F09AD-6EEF-4B03-84CB-0050112553A6}" type="presParOf" srcId="{3F3B50C4-C079-4242-8A31-AF2C9FB9F18F}" destId="{F15396DE-9F16-43E7-82B3-59E098E19B0B}" srcOrd="1" destOrd="0" presId="urn:microsoft.com/office/officeart/2005/8/layout/orgChart1"/>
    <dgm:cxn modelId="{CA3BE358-C6C9-4427-AFB6-36D41D8997D0}" type="presParOf" srcId="{9C7843F5-8AE6-4F04-B838-29D282615FA8}" destId="{69001546-4C07-49E0-A3DF-7E29BE628E6C}" srcOrd="1" destOrd="0" presId="urn:microsoft.com/office/officeart/2005/8/layout/orgChart1"/>
    <dgm:cxn modelId="{B950D0A1-9B76-4BA5-97C8-2FFAF5F9F9C4}" type="presParOf" srcId="{69001546-4C07-49E0-A3DF-7E29BE628E6C}" destId="{A961E772-B728-487C-BC97-D63CCACF505D}" srcOrd="0" destOrd="0" presId="urn:microsoft.com/office/officeart/2005/8/layout/orgChart1"/>
    <dgm:cxn modelId="{DD64AE56-B45E-4A3B-95A8-FCA80124BEBC}" type="presParOf" srcId="{69001546-4C07-49E0-A3DF-7E29BE628E6C}" destId="{F6099A4D-A5DC-4EB9-A9C1-611B38AE81C1}" srcOrd="1" destOrd="0" presId="urn:microsoft.com/office/officeart/2005/8/layout/orgChart1"/>
    <dgm:cxn modelId="{0593369E-52D1-4ED3-AEB9-F4352DC148DC}" type="presParOf" srcId="{F6099A4D-A5DC-4EB9-A9C1-611B38AE81C1}" destId="{AE6B6DC4-7503-4E65-93FB-D6F29F91A697}" srcOrd="0" destOrd="0" presId="urn:microsoft.com/office/officeart/2005/8/layout/orgChart1"/>
    <dgm:cxn modelId="{F4C02EB8-A420-425E-BD25-3F5F2C65A544}" type="presParOf" srcId="{AE6B6DC4-7503-4E65-93FB-D6F29F91A697}" destId="{4B1CBD43-64EB-4E39-9539-A5E36A56C731}" srcOrd="0" destOrd="0" presId="urn:microsoft.com/office/officeart/2005/8/layout/orgChart1"/>
    <dgm:cxn modelId="{5C7D7327-DA21-445F-9B57-E501B43CF7E3}" type="presParOf" srcId="{AE6B6DC4-7503-4E65-93FB-D6F29F91A697}" destId="{0BF92BDA-C58A-4B18-A489-0095F986EA19}" srcOrd="1" destOrd="0" presId="urn:microsoft.com/office/officeart/2005/8/layout/orgChart1"/>
    <dgm:cxn modelId="{C2A56501-831F-475A-A7AF-4EFFABC1D337}" type="presParOf" srcId="{F6099A4D-A5DC-4EB9-A9C1-611B38AE81C1}" destId="{3A49E83C-C7DE-4BC6-B4D3-65F1201CDD80}" srcOrd="1" destOrd="0" presId="urn:microsoft.com/office/officeart/2005/8/layout/orgChart1"/>
    <dgm:cxn modelId="{CE9F78C1-399C-483F-A06B-630601CC6BDA}" type="presParOf" srcId="{3A49E83C-C7DE-4BC6-B4D3-65F1201CDD80}" destId="{8254A96D-7A88-48F9-ABD6-55EBBBED2B7C}" srcOrd="0" destOrd="0" presId="urn:microsoft.com/office/officeart/2005/8/layout/orgChart1"/>
    <dgm:cxn modelId="{63970716-1010-416F-8D5D-B6D21079F220}" type="presParOf" srcId="{3A49E83C-C7DE-4BC6-B4D3-65F1201CDD80}" destId="{13EC195D-00F8-4522-9922-3575DEF2086F}" srcOrd="1" destOrd="0" presId="urn:microsoft.com/office/officeart/2005/8/layout/orgChart1"/>
    <dgm:cxn modelId="{2E13E419-FF2D-40DC-93D1-2BBC404E448F}" type="presParOf" srcId="{13EC195D-00F8-4522-9922-3575DEF2086F}" destId="{15A88335-4AC0-4B7D-8884-CE392EBDBFF5}" srcOrd="0" destOrd="0" presId="urn:microsoft.com/office/officeart/2005/8/layout/orgChart1"/>
    <dgm:cxn modelId="{3154CC45-E98F-43AE-A1BB-5F73627C1F0A}" type="presParOf" srcId="{15A88335-4AC0-4B7D-8884-CE392EBDBFF5}" destId="{8FB28E21-A09D-45B2-9FC0-05ABA2C1BDF6}" srcOrd="0" destOrd="0" presId="urn:microsoft.com/office/officeart/2005/8/layout/orgChart1"/>
    <dgm:cxn modelId="{891B8175-53E3-40C4-8FE3-01B3964591B2}" type="presParOf" srcId="{15A88335-4AC0-4B7D-8884-CE392EBDBFF5}" destId="{6DDA11BF-BD87-4BDC-AC1D-7C42138DF162}" srcOrd="1" destOrd="0" presId="urn:microsoft.com/office/officeart/2005/8/layout/orgChart1"/>
    <dgm:cxn modelId="{B78FFB84-2698-41BC-B4E1-65F7ABEFA15B}" type="presParOf" srcId="{13EC195D-00F8-4522-9922-3575DEF2086F}" destId="{61E004E3-BA96-4F43-A2D7-57EBD11633CB}" srcOrd="1" destOrd="0" presId="urn:microsoft.com/office/officeart/2005/8/layout/orgChart1"/>
    <dgm:cxn modelId="{768E89EF-2C3A-4E6C-BA19-29881685399F}" type="presParOf" srcId="{61E004E3-BA96-4F43-A2D7-57EBD11633CB}" destId="{7DA9B22B-62A5-4925-A19C-32A30C25EA49}" srcOrd="0" destOrd="0" presId="urn:microsoft.com/office/officeart/2005/8/layout/orgChart1"/>
    <dgm:cxn modelId="{F06AE7D6-2417-4010-ADF1-080CD23B725C}" type="presParOf" srcId="{61E004E3-BA96-4F43-A2D7-57EBD11633CB}" destId="{5AC8C833-DAFA-4634-90DB-A21BE1751386}" srcOrd="1" destOrd="0" presId="urn:microsoft.com/office/officeart/2005/8/layout/orgChart1"/>
    <dgm:cxn modelId="{70A7E037-320E-4B1F-9715-08C6EA4CCFAD}" type="presParOf" srcId="{5AC8C833-DAFA-4634-90DB-A21BE1751386}" destId="{AF6FF648-70D9-4388-913A-C7E482816409}" srcOrd="0" destOrd="0" presId="urn:microsoft.com/office/officeart/2005/8/layout/orgChart1"/>
    <dgm:cxn modelId="{504C68DC-416A-418C-A067-DB78CB86ECB4}" type="presParOf" srcId="{AF6FF648-70D9-4388-913A-C7E482816409}" destId="{20B4B61F-CEBB-4EF7-AE8E-AA448B2491D7}" srcOrd="0" destOrd="0" presId="urn:microsoft.com/office/officeart/2005/8/layout/orgChart1"/>
    <dgm:cxn modelId="{C42D83AC-FFB6-4787-B39D-3D966ABEF0F5}" type="presParOf" srcId="{AF6FF648-70D9-4388-913A-C7E482816409}" destId="{54D8168F-0C45-4244-8EA8-CC443053C636}" srcOrd="1" destOrd="0" presId="urn:microsoft.com/office/officeart/2005/8/layout/orgChart1"/>
    <dgm:cxn modelId="{6E0B4182-74AC-4D58-9E9A-B244A67585C2}" type="presParOf" srcId="{5AC8C833-DAFA-4634-90DB-A21BE1751386}" destId="{BB1B08B2-58EA-4710-B03A-8F8FEB30D88B}" srcOrd="1" destOrd="0" presId="urn:microsoft.com/office/officeart/2005/8/layout/orgChart1"/>
    <dgm:cxn modelId="{01BE0982-4994-403B-8A70-DF83A481D2E8}" type="presParOf" srcId="{5AC8C833-DAFA-4634-90DB-A21BE1751386}" destId="{7353B925-1292-4EE4-B6CF-A6A177A0D3FC}" srcOrd="2" destOrd="0" presId="urn:microsoft.com/office/officeart/2005/8/layout/orgChart1"/>
    <dgm:cxn modelId="{E63246E2-3CBB-436A-85AB-61DC87D5A2DD}" type="presParOf" srcId="{61E004E3-BA96-4F43-A2D7-57EBD11633CB}" destId="{1C231DC7-BF7E-42DA-B202-CAD802241967}" srcOrd="2" destOrd="0" presId="urn:microsoft.com/office/officeart/2005/8/layout/orgChart1"/>
    <dgm:cxn modelId="{E88B2364-0971-458A-9FB6-385904841842}" type="presParOf" srcId="{61E004E3-BA96-4F43-A2D7-57EBD11633CB}" destId="{060B5A4D-CB21-4FE3-86DB-10F0DC4F2877}" srcOrd="3" destOrd="0" presId="urn:microsoft.com/office/officeart/2005/8/layout/orgChart1"/>
    <dgm:cxn modelId="{E1E89E16-177A-4B1A-A94D-B601F78471B5}" type="presParOf" srcId="{060B5A4D-CB21-4FE3-86DB-10F0DC4F2877}" destId="{962FF5EB-1CBA-4B1E-9772-92EF3FA2EBC3}" srcOrd="0" destOrd="0" presId="urn:microsoft.com/office/officeart/2005/8/layout/orgChart1"/>
    <dgm:cxn modelId="{C46AB72E-3BA7-4F46-BE5F-C4741396DEB2}" type="presParOf" srcId="{962FF5EB-1CBA-4B1E-9772-92EF3FA2EBC3}" destId="{4A32141C-4822-41A1-A4D7-51DB90A397EE}" srcOrd="0" destOrd="0" presId="urn:microsoft.com/office/officeart/2005/8/layout/orgChart1"/>
    <dgm:cxn modelId="{90F53FBE-9F85-467B-A79B-A60BAF72CF26}" type="presParOf" srcId="{962FF5EB-1CBA-4B1E-9772-92EF3FA2EBC3}" destId="{ECF55001-DA2C-4AEA-A30F-BD5799CC8F34}" srcOrd="1" destOrd="0" presId="urn:microsoft.com/office/officeart/2005/8/layout/orgChart1"/>
    <dgm:cxn modelId="{170F10C1-F679-4944-A17E-E0B0BF2D1E23}" type="presParOf" srcId="{060B5A4D-CB21-4FE3-86DB-10F0DC4F2877}" destId="{E83D957A-2C16-4061-9C07-291B5E052AB1}" srcOrd="1" destOrd="0" presId="urn:microsoft.com/office/officeart/2005/8/layout/orgChart1"/>
    <dgm:cxn modelId="{DFECB004-40D3-457E-98F0-9123FDBE8AFB}" type="presParOf" srcId="{060B5A4D-CB21-4FE3-86DB-10F0DC4F2877}" destId="{2FE52451-2FF0-475D-8D1F-EAF12F8CB54B}" srcOrd="2" destOrd="0" presId="urn:microsoft.com/office/officeart/2005/8/layout/orgChart1"/>
    <dgm:cxn modelId="{708C4BFF-CDA9-4C3A-B87B-62A390381DB1}" type="presParOf" srcId="{61E004E3-BA96-4F43-A2D7-57EBD11633CB}" destId="{E8E8EDD7-2A08-4AB2-975B-49F686C36340}" srcOrd="4" destOrd="0" presId="urn:microsoft.com/office/officeart/2005/8/layout/orgChart1"/>
    <dgm:cxn modelId="{5504DAAF-8A86-4FD8-B8DC-C649B2B1426D}" type="presParOf" srcId="{61E004E3-BA96-4F43-A2D7-57EBD11633CB}" destId="{C965C144-A8E9-45EC-BFA2-7EAC89CC7128}" srcOrd="5" destOrd="0" presId="urn:microsoft.com/office/officeart/2005/8/layout/orgChart1"/>
    <dgm:cxn modelId="{5A84CE80-5835-4225-B85E-DF83ED9AA4BB}" type="presParOf" srcId="{C965C144-A8E9-45EC-BFA2-7EAC89CC7128}" destId="{BF77A732-0321-4520-AD52-35978438274C}" srcOrd="0" destOrd="0" presId="urn:microsoft.com/office/officeart/2005/8/layout/orgChart1"/>
    <dgm:cxn modelId="{1E033F1E-1390-4E2A-BE38-75F6E651B3DA}" type="presParOf" srcId="{BF77A732-0321-4520-AD52-35978438274C}" destId="{D9DEAE0D-AB20-4675-A586-E2845CFDEFA8}" srcOrd="0" destOrd="0" presId="urn:microsoft.com/office/officeart/2005/8/layout/orgChart1"/>
    <dgm:cxn modelId="{ECC0792A-63FF-44CA-ABC1-4E191EFEB2D1}" type="presParOf" srcId="{BF77A732-0321-4520-AD52-35978438274C}" destId="{5D80ADC3-EB3C-43E2-87F5-7C4556CE27DF}" srcOrd="1" destOrd="0" presId="urn:microsoft.com/office/officeart/2005/8/layout/orgChart1"/>
    <dgm:cxn modelId="{6906402A-E667-46DC-A317-2FB747FBCDBC}" type="presParOf" srcId="{C965C144-A8E9-45EC-BFA2-7EAC89CC7128}" destId="{9B4AD685-79F6-4ADA-85A8-557B72ADC250}" srcOrd="1" destOrd="0" presId="urn:microsoft.com/office/officeart/2005/8/layout/orgChart1"/>
    <dgm:cxn modelId="{7BF205A3-2505-4F3B-B019-58B4F8A18A82}" type="presParOf" srcId="{C965C144-A8E9-45EC-BFA2-7EAC89CC7128}" destId="{74A38624-74EB-47F7-AF1F-8622C5C1CC27}" srcOrd="2" destOrd="0" presId="urn:microsoft.com/office/officeart/2005/8/layout/orgChart1"/>
    <dgm:cxn modelId="{E86340FC-655F-4936-925D-097FBC0D22D2}" type="presParOf" srcId="{13EC195D-00F8-4522-9922-3575DEF2086F}" destId="{0118E40C-1694-4F07-8223-0267598D16FB}" srcOrd="2" destOrd="0" presId="urn:microsoft.com/office/officeart/2005/8/layout/orgChart1"/>
    <dgm:cxn modelId="{994C1B41-910F-4EAB-9CDE-BE0F5D902890}" type="presParOf" srcId="{3A49E83C-C7DE-4BC6-B4D3-65F1201CDD80}" destId="{AFD83F3C-A28E-4C91-A07E-0C97F29C00BC}" srcOrd="2" destOrd="0" presId="urn:microsoft.com/office/officeart/2005/8/layout/orgChart1"/>
    <dgm:cxn modelId="{75CF6BC3-40C8-4FC6-806B-C2D4EE370554}" type="presParOf" srcId="{3A49E83C-C7DE-4BC6-B4D3-65F1201CDD80}" destId="{94377212-6198-4FBD-A7D4-DB259EEC78E9}" srcOrd="3" destOrd="0" presId="urn:microsoft.com/office/officeart/2005/8/layout/orgChart1"/>
    <dgm:cxn modelId="{788037C7-05E9-4FB4-A98B-704D44257017}" type="presParOf" srcId="{94377212-6198-4FBD-A7D4-DB259EEC78E9}" destId="{47ACC5C4-6642-4EEC-A5EF-0E328B8404AA}" srcOrd="0" destOrd="0" presId="urn:microsoft.com/office/officeart/2005/8/layout/orgChart1"/>
    <dgm:cxn modelId="{5723F03F-B342-443C-A8CF-6FD61D0AAABF}" type="presParOf" srcId="{47ACC5C4-6642-4EEC-A5EF-0E328B8404AA}" destId="{A94A437E-FA09-4F1D-A5A3-E995835D3E4F}" srcOrd="0" destOrd="0" presId="urn:microsoft.com/office/officeart/2005/8/layout/orgChart1"/>
    <dgm:cxn modelId="{AAE32524-3226-4509-B1D3-2E5D09C9F0D2}" type="presParOf" srcId="{47ACC5C4-6642-4EEC-A5EF-0E328B8404AA}" destId="{FFA1A0AD-E580-42EA-825D-C44815E4C8AD}" srcOrd="1" destOrd="0" presId="urn:microsoft.com/office/officeart/2005/8/layout/orgChart1"/>
    <dgm:cxn modelId="{CB8B6561-6A5C-4B19-BC40-EEB49FAE337F}" type="presParOf" srcId="{94377212-6198-4FBD-A7D4-DB259EEC78E9}" destId="{3CE9ADC1-4F0A-44AD-ADA6-C5F1F526EAFF}" srcOrd="1" destOrd="0" presId="urn:microsoft.com/office/officeart/2005/8/layout/orgChart1"/>
    <dgm:cxn modelId="{42169C26-E68A-41BC-AB35-F44EBC6EE7FA}" type="presParOf" srcId="{3CE9ADC1-4F0A-44AD-ADA6-C5F1F526EAFF}" destId="{3A9D5E72-8A66-45A5-A16E-F34E4B963D86}" srcOrd="0" destOrd="0" presId="urn:microsoft.com/office/officeart/2005/8/layout/orgChart1"/>
    <dgm:cxn modelId="{AA022339-B375-4C8E-9D9F-56FF068A63F3}" type="presParOf" srcId="{3CE9ADC1-4F0A-44AD-ADA6-C5F1F526EAFF}" destId="{D4A94D1B-8548-44FC-B9ED-94826DB95DAF}" srcOrd="1" destOrd="0" presId="urn:microsoft.com/office/officeart/2005/8/layout/orgChart1"/>
    <dgm:cxn modelId="{05B6F4CB-320A-49C6-9149-183691E39333}" type="presParOf" srcId="{D4A94D1B-8548-44FC-B9ED-94826DB95DAF}" destId="{2132F26D-ED5D-4952-81BC-9B56068E7E27}" srcOrd="0" destOrd="0" presId="urn:microsoft.com/office/officeart/2005/8/layout/orgChart1"/>
    <dgm:cxn modelId="{7399414F-1A5D-4027-A382-3FBE155D429F}" type="presParOf" srcId="{2132F26D-ED5D-4952-81BC-9B56068E7E27}" destId="{D2208747-B3DB-411F-B38D-F49969064695}" srcOrd="0" destOrd="0" presId="urn:microsoft.com/office/officeart/2005/8/layout/orgChart1"/>
    <dgm:cxn modelId="{4BCD5DA4-BF63-45E5-8834-70454978D39C}" type="presParOf" srcId="{2132F26D-ED5D-4952-81BC-9B56068E7E27}" destId="{5C50DA38-9B70-42F8-B838-2B83D87B3E3B}" srcOrd="1" destOrd="0" presId="urn:microsoft.com/office/officeart/2005/8/layout/orgChart1"/>
    <dgm:cxn modelId="{D9ED417B-C0B7-45E6-87AB-441190400931}" type="presParOf" srcId="{D4A94D1B-8548-44FC-B9ED-94826DB95DAF}" destId="{45798865-54EE-4016-97F2-7FD4D1F17783}" srcOrd="1" destOrd="0" presId="urn:microsoft.com/office/officeart/2005/8/layout/orgChart1"/>
    <dgm:cxn modelId="{636CE4D0-1F9E-4EF3-B65F-9881C5BA6DB4}" type="presParOf" srcId="{D4A94D1B-8548-44FC-B9ED-94826DB95DAF}" destId="{CF4FF753-8C64-42E4-9184-DDE5CD130D4A}" srcOrd="2" destOrd="0" presId="urn:microsoft.com/office/officeart/2005/8/layout/orgChart1"/>
    <dgm:cxn modelId="{A46E86DE-48CA-4B5C-873C-12965260578E}" type="presParOf" srcId="{3CE9ADC1-4F0A-44AD-ADA6-C5F1F526EAFF}" destId="{640821BB-421F-4D61-AECA-8422E1530356}" srcOrd="2" destOrd="0" presId="urn:microsoft.com/office/officeart/2005/8/layout/orgChart1"/>
    <dgm:cxn modelId="{B23A77F7-6145-4964-949D-9395F46A7A42}" type="presParOf" srcId="{3CE9ADC1-4F0A-44AD-ADA6-C5F1F526EAFF}" destId="{0D8CCF7F-1D66-4E3E-B717-4553482A276E}" srcOrd="3" destOrd="0" presId="urn:microsoft.com/office/officeart/2005/8/layout/orgChart1"/>
    <dgm:cxn modelId="{22F90284-1929-4904-93CE-AC5251169313}" type="presParOf" srcId="{0D8CCF7F-1D66-4E3E-B717-4553482A276E}" destId="{D7BED2A1-4CF7-4B96-AF07-32633EB46494}" srcOrd="0" destOrd="0" presId="urn:microsoft.com/office/officeart/2005/8/layout/orgChart1"/>
    <dgm:cxn modelId="{E2899F15-6BFB-498D-99FB-AEB948DB7EFB}" type="presParOf" srcId="{D7BED2A1-4CF7-4B96-AF07-32633EB46494}" destId="{AD1B49EA-6F6C-4B4A-BB93-CCF9958B2FBB}" srcOrd="0" destOrd="0" presId="urn:microsoft.com/office/officeart/2005/8/layout/orgChart1"/>
    <dgm:cxn modelId="{7BF17BA1-666B-46ED-BCBE-5B8E66F04097}" type="presParOf" srcId="{D7BED2A1-4CF7-4B96-AF07-32633EB46494}" destId="{19EA9259-3697-4A9F-A5E9-331DD4D9C7AD}" srcOrd="1" destOrd="0" presId="urn:microsoft.com/office/officeart/2005/8/layout/orgChart1"/>
    <dgm:cxn modelId="{1E5D10E3-C873-42F5-AB36-F31EDA73A216}" type="presParOf" srcId="{0D8CCF7F-1D66-4E3E-B717-4553482A276E}" destId="{8339D13D-09C7-4B9C-AA3D-42DF3CBCF339}" srcOrd="1" destOrd="0" presId="urn:microsoft.com/office/officeart/2005/8/layout/orgChart1"/>
    <dgm:cxn modelId="{921578BC-A8F7-41E9-B1B4-510F4202A5D4}" type="presParOf" srcId="{0D8CCF7F-1D66-4E3E-B717-4553482A276E}" destId="{354C072F-EEF0-4DE9-A7CD-B7324A170F3C}" srcOrd="2" destOrd="0" presId="urn:microsoft.com/office/officeart/2005/8/layout/orgChart1"/>
    <dgm:cxn modelId="{2BDEEEDF-CA1E-4D14-BCF5-60D1F842325A}" type="presParOf" srcId="{94377212-6198-4FBD-A7D4-DB259EEC78E9}" destId="{3ACAFACC-85E8-448C-B31F-8F1A167C8EBC}" srcOrd="2" destOrd="0" presId="urn:microsoft.com/office/officeart/2005/8/layout/orgChart1"/>
    <dgm:cxn modelId="{F990FCD6-7074-43F0-BB5B-08920A16B23C}" type="presParOf" srcId="{F6099A4D-A5DC-4EB9-A9C1-611B38AE81C1}" destId="{D147B364-4DEC-4836-BF28-F04D6F26301C}" srcOrd="2" destOrd="0" presId="urn:microsoft.com/office/officeart/2005/8/layout/orgChart1"/>
    <dgm:cxn modelId="{A3B2259B-75CB-4977-8DF3-90BE70683194}" type="presParOf" srcId="{69001546-4C07-49E0-A3DF-7E29BE628E6C}" destId="{B734BA6E-3457-41AF-80EC-1C57862291A4}" srcOrd="2" destOrd="0" presId="urn:microsoft.com/office/officeart/2005/8/layout/orgChart1"/>
    <dgm:cxn modelId="{74C16DE9-74D4-4839-ACA7-B5A7E21DD04D}" type="presParOf" srcId="{69001546-4C07-49E0-A3DF-7E29BE628E6C}" destId="{90B5C4F7-3D6D-40EA-8A74-A97C75CCCB4B}" srcOrd="3" destOrd="0" presId="urn:microsoft.com/office/officeart/2005/8/layout/orgChart1"/>
    <dgm:cxn modelId="{DE18AC6A-EFF4-4A53-A140-C4DF3FD834D0}" type="presParOf" srcId="{90B5C4F7-3D6D-40EA-8A74-A97C75CCCB4B}" destId="{2D09B038-BBF2-48C0-9F9C-F56B238C0F96}" srcOrd="0" destOrd="0" presId="urn:microsoft.com/office/officeart/2005/8/layout/orgChart1"/>
    <dgm:cxn modelId="{E734FA3C-E5C0-4632-9DFF-84E0E5C72BB8}" type="presParOf" srcId="{2D09B038-BBF2-48C0-9F9C-F56B238C0F96}" destId="{945219CD-D007-4D52-A9C9-7BEBE93CE028}" srcOrd="0" destOrd="0" presId="urn:microsoft.com/office/officeart/2005/8/layout/orgChart1"/>
    <dgm:cxn modelId="{0477C090-F7B7-4689-A6BD-F213BCF46F68}" type="presParOf" srcId="{2D09B038-BBF2-48C0-9F9C-F56B238C0F96}" destId="{D5191B25-184B-4B92-AE4C-8697BD8ACD8E}" srcOrd="1" destOrd="0" presId="urn:microsoft.com/office/officeart/2005/8/layout/orgChart1"/>
    <dgm:cxn modelId="{CA34CE8C-6EA5-4CA5-8578-AB4212CC315B}" type="presParOf" srcId="{90B5C4F7-3D6D-40EA-8A74-A97C75CCCB4B}" destId="{7597E6FA-C1F8-41E5-BB4B-C315227AB155}" srcOrd="1" destOrd="0" presId="urn:microsoft.com/office/officeart/2005/8/layout/orgChart1"/>
    <dgm:cxn modelId="{F93833F5-980E-44D9-8B5D-D47E777B9203}" type="presParOf" srcId="{7597E6FA-C1F8-41E5-BB4B-C315227AB155}" destId="{60BCAE88-1404-46C6-85C1-5B3D199BC4D8}" srcOrd="0" destOrd="0" presId="urn:microsoft.com/office/officeart/2005/8/layout/orgChart1"/>
    <dgm:cxn modelId="{45615D96-D69A-434D-88FC-BB2515191A1D}" type="presParOf" srcId="{7597E6FA-C1F8-41E5-BB4B-C315227AB155}" destId="{C317A58F-8AC9-4F61-953E-18F4E9946024}" srcOrd="1" destOrd="0" presId="urn:microsoft.com/office/officeart/2005/8/layout/orgChart1"/>
    <dgm:cxn modelId="{FC08220E-04F8-4140-878C-14D67D5346D9}" type="presParOf" srcId="{C317A58F-8AC9-4F61-953E-18F4E9946024}" destId="{7B103C99-B5B7-43A2-8608-43D0A9D196C2}" srcOrd="0" destOrd="0" presId="urn:microsoft.com/office/officeart/2005/8/layout/orgChart1"/>
    <dgm:cxn modelId="{20F2C530-FF32-407A-9BD2-9ADDED194507}" type="presParOf" srcId="{7B103C99-B5B7-43A2-8608-43D0A9D196C2}" destId="{F6B5796F-CB49-421D-9F21-C37D7164C0E6}" srcOrd="0" destOrd="0" presId="urn:microsoft.com/office/officeart/2005/8/layout/orgChart1"/>
    <dgm:cxn modelId="{EB7CBC21-133C-4D66-B74B-58290E7C2169}" type="presParOf" srcId="{7B103C99-B5B7-43A2-8608-43D0A9D196C2}" destId="{CA4AC157-CBE6-4AA6-AD9E-D4A306E10277}" srcOrd="1" destOrd="0" presId="urn:microsoft.com/office/officeart/2005/8/layout/orgChart1"/>
    <dgm:cxn modelId="{643C86D4-6BC9-4780-93BB-24C3F921101C}" type="presParOf" srcId="{C317A58F-8AC9-4F61-953E-18F4E9946024}" destId="{1835CC2D-559E-411D-9BE0-87712FBE3374}" srcOrd="1" destOrd="0" presId="urn:microsoft.com/office/officeart/2005/8/layout/orgChart1"/>
    <dgm:cxn modelId="{9CFF5B92-C55B-4454-91E7-31D7622E45E7}" type="presParOf" srcId="{C317A58F-8AC9-4F61-953E-18F4E9946024}" destId="{9858DB2F-F1AF-41E8-820E-87A728077D52}" srcOrd="2" destOrd="0" presId="urn:microsoft.com/office/officeart/2005/8/layout/orgChart1"/>
    <dgm:cxn modelId="{6C4213B2-9956-47F1-A8F6-B435C3DC821D}" type="presParOf" srcId="{7597E6FA-C1F8-41E5-BB4B-C315227AB155}" destId="{599DAF7A-0311-4831-94DC-4D4ADEE0BC9C}" srcOrd="2" destOrd="0" presId="urn:microsoft.com/office/officeart/2005/8/layout/orgChart1"/>
    <dgm:cxn modelId="{47D06525-6139-4D38-ACEC-829D255B0FE8}" type="presParOf" srcId="{7597E6FA-C1F8-41E5-BB4B-C315227AB155}" destId="{133A486B-F4BD-4DEF-8FA2-78CEA6FED8A7}" srcOrd="3" destOrd="0" presId="urn:microsoft.com/office/officeart/2005/8/layout/orgChart1"/>
    <dgm:cxn modelId="{8FE9A5A4-698F-44F0-A14A-726B1985C965}" type="presParOf" srcId="{133A486B-F4BD-4DEF-8FA2-78CEA6FED8A7}" destId="{48017CDC-4494-490B-81D1-D114CCF09882}" srcOrd="0" destOrd="0" presId="urn:microsoft.com/office/officeart/2005/8/layout/orgChart1"/>
    <dgm:cxn modelId="{8BAFEC97-40FD-4432-AB34-07A61DC2FA6D}" type="presParOf" srcId="{48017CDC-4494-490B-81D1-D114CCF09882}" destId="{1E656A6E-A43A-44B4-92BC-72D28A4D2111}" srcOrd="0" destOrd="0" presId="urn:microsoft.com/office/officeart/2005/8/layout/orgChart1"/>
    <dgm:cxn modelId="{29A9B968-443E-4BD2-B504-F0B058AA5B53}" type="presParOf" srcId="{48017CDC-4494-490B-81D1-D114CCF09882}" destId="{5B13870D-CB94-4318-93D0-C974DA8852BA}" srcOrd="1" destOrd="0" presId="urn:microsoft.com/office/officeart/2005/8/layout/orgChart1"/>
    <dgm:cxn modelId="{66FEDDC7-8BD1-4777-A363-66C278867F4E}" type="presParOf" srcId="{133A486B-F4BD-4DEF-8FA2-78CEA6FED8A7}" destId="{2987686D-E2F6-475A-83D2-0094C426C775}" srcOrd="1" destOrd="0" presId="urn:microsoft.com/office/officeart/2005/8/layout/orgChart1"/>
    <dgm:cxn modelId="{9BFFBE5D-489B-4654-9C96-AC40856B9A62}" type="presParOf" srcId="{133A486B-F4BD-4DEF-8FA2-78CEA6FED8A7}" destId="{39A9D024-FA59-4E1B-8B4C-65D108316045}" srcOrd="2" destOrd="0" presId="urn:microsoft.com/office/officeart/2005/8/layout/orgChart1"/>
    <dgm:cxn modelId="{DDED2B5C-A4FD-41FB-B9CB-A25DE6821845}" type="presParOf" srcId="{90B5C4F7-3D6D-40EA-8A74-A97C75CCCB4B}" destId="{90355F47-B679-4261-85AD-2F82AE8AE869}" srcOrd="2" destOrd="0" presId="urn:microsoft.com/office/officeart/2005/8/layout/orgChart1"/>
    <dgm:cxn modelId="{FBF24467-8F1A-420D-BFDE-EDB0D82AB9D1}" type="presParOf" srcId="{9C7843F5-8AE6-4F04-B838-29D282615FA8}" destId="{F51381A8-451A-4556-84B1-DBA2E8ECA5F0}" srcOrd="2" destOrd="0" presId="urn:microsoft.com/office/officeart/2005/8/layout/orgChar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0F06D7-7EBA-47F7-8DE5-1D545D54BE06}" type="doc">
      <dgm:prSet loTypeId="urn:microsoft.com/office/officeart/2008/layout/RadialCluster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B1F165C-952F-45B4-9BF5-7C54F2169D0E}">
      <dgm:prSet phldrT="[Text]"/>
      <dgm:spPr/>
      <dgm:t>
        <a:bodyPr/>
        <a:lstStyle/>
        <a:p>
          <a:r>
            <a:rPr lang="ar-SA" dirty="0" smtClean="0"/>
            <a:t>اسباب عدم تطور بعض القوانين </a:t>
          </a:r>
          <a:endParaRPr lang="en-US" dirty="0"/>
        </a:p>
      </dgm:t>
    </dgm:pt>
    <dgm:pt modelId="{BB900281-463E-43F6-9413-4B25104ED0E4}" type="parTrans" cxnId="{85284F25-0E9F-4CA7-82F9-455DB90563A8}">
      <dgm:prSet/>
      <dgm:spPr/>
      <dgm:t>
        <a:bodyPr/>
        <a:lstStyle/>
        <a:p>
          <a:endParaRPr lang="en-US"/>
        </a:p>
      </dgm:t>
    </dgm:pt>
    <dgm:pt modelId="{4C3DEDE6-B217-4DBB-B9EA-BD0A269EA7E9}" type="sibTrans" cxnId="{85284F25-0E9F-4CA7-82F9-455DB90563A8}">
      <dgm:prSet/>
      <dgm:spPr/>
      <dgm:t>
        <a:bodyPr/>
        <a:lstStyle/>
        <a:p>
          <a:endParaRPr lang="en-US"/>
        </a:p>
      </dgm:t>
    </dgm:pt>
    <dgm:pt modelId="{494F5E81-8C63-4FA2-9EAE-7F9746391ACF}">
      <dgm:prSet phldrT="[Text]"/>
      <dgm:spPr/>
      <dgm:t>
        <a:bodyPr/>
        <a:lstStyle/>
        <a:p>
          <a:r>
            <a:rPr lang="ar-SA" dirty="0" smtClean="0"/>
            <a:t>الأصل الديني لهذه القوانين </a:t>
          </a:r>
          <a:endParaRPr lang="en-US" dirty="0"/>
        </a:p>
      </dgm:t>
    </dgm:pt>
    <dgm:pt modelId="{10C24288-C8D3-4EDA-9011-56AA3F343836}" type="parTrans" cxnId="{8DC8141C-1F13-4EC0-BDD6-5E29A6789D1B}">
      <dgm:prSet/>
      <dgm:spPr/>
      <dgm:t>
        <a:bodyPr/>
        <a:lstStyle/>
        <a:p>
          <a:endParaRPr lang="en-US"/>
        </a:p>
      </dgm:t>
    </dgm:pt>
    <dgm:pt modelId="{624A6042-7ED0-4D48-9650-F64997F9D311}" type="sibTrans" cxnId="{8DC8141C-1F13-4EC0-BDD6-5E29A6789D1B}">
      <dgm:prSet/>
      <dgm:spPr/>
      <dgm:t>
        <a:bodyPr/>
        <a:lstStyle/>
        <a:p>
          <a:endParaRPr lang="en-US"/>
        </a:p>
      </dgm:t>
    </dgm:pt>
    <dgm:pt modelId="{FD68238D-2CC5-470D-AF1A-2341648E7770}">
      <dgm:prSet phldrT="[Text]"/>
      <dgm:spPr/>
      <dgm:t>
        <a:bodyPr/>
        <a:lstStyle/>
        <a:p>
          <a:r>
            <a:rPr lang="ar-SA" dirty="0" smtClean="0"/>
            <a:t> التأخر في التدوين </a:t>
          </a:r>
          <a:endParaRPr lang="en-US" dirty="0"/>
        </a:p>
      </dgm:t>
    </dgm:pt>
    <dgm:pt modelId="{B401DA79-E8BD-456A-AD29-1122A50FC568}" type="parTrans" cxnId="{7F578DE3-C7A9-4E30-9B14-0FB8360B2F34}">
      <dgm:prSet/>
      <dgm:spPr/>
      <dgm:t>
        <a:bodyPr/>
        <a:lstStyle/>
        <a:p>
          <a:endParaRPr lang="en-US"/>
        </a:p>
      </dgm:t>
    </dgm:pt>
    <dgm:pt modelId="{3308B2CD-C1AD-470D-9F44-19B8DE35F845}" type="sibTrans" cxnId="{7F578DE3-C7A9-4E30-9B14-0FB8360B2F34}">
      <dgm:prSet/>
      <dgm:spPr/>
      <dgm:t>
        <a:bodyPr/>
        <a:lstStyle/>
        <a:p>
          <a:endParaRPr lang="en-US"/>
        </a:p>
      </dgm:t>
    </dgm:pt>
    <dgm:pt modelId="{C341D383-DE00-4E43-912B-2E1C7A17C1F9}" type="pres">
      <dgm:prSet presAssocID="{B10F06D7-7EBA-47F7-8DE5-1D545D54BE0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38AC1C-51ED-4DA5-A996-478DFE084553}" type="pres">
      <dgm:prSet presAssocID="{1B1F165C-952F-45B4-9BF5-7C54F2169D0E}" presName="singleCycle" presStyleCnt="0"/>
      <dgm:spPr/>
    </dgm:pt>
    <dgm:pt modelId="{1DC58BB7-53B4-48EB-9538-CC2FD5AA2112}" type="pres">
      <dgm:prSet presAssocID="{1B1F165C-952F-45B4-9BF5-7C54F2169D0E}" presName="singleCenter" presStyleLbl="node1" presStyleIdx="0" presStyleCnt="3" custLinFactNeighborX="-1406" custLinFactNeighborY="-3799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598AE22-98AD-4BD5-A9B1-5CD7B07139F8}" type="pres">
      <dgm:prSet presAssocID="{10C24288-C8D3-4EDA-9011-56AA3F343836}" presName="Name56" presStyleLbl="parChTrans1D2" presStyleIdx="0" presStyleCnt="2"/>
      <dgm:spPr/>
      <dgm:t>
        <a:bodyPr/>
        <a:lstStyle/>
        <a:p>
          <a:endParaRPr lang="en-US"/>
        </a:p>
      </dgm:t>
    </dgm:pt>
    <dgm:pt modelId="{13F575BA-0117-4578-9B80-FE33A2C7E7E7}" type="pres">
      <dgm:prSet presAssocID="{494F5E81-8C63-4FA2-9EAE-7F9746391ACF}" presName="text0" presStyleLbl="node1" presStyleIdx="1" presStyleCnt="3" custRadScaleRad="63381" custRadScaleInc="-93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74D6-53CD-4266-BAF3-EFFEA2BB7E08}" type="pres">
      <dgm:prSet presAssocID="{B401DA79-E8BD-456A-AD29-1122A50FC568}" presName="Name56" presStyleLbl="parChTrans1D2" presStyleIdx="1" presStyleCnt="2"/>
      <dgm:spPr/>
      <dgm:t>
        <a:bodyPr/>
        <a:lstStyle/>
        <a:p>
          <a:endParaRPr lang="en-US"/>
        </a:p>
      </dgm:t>
    </dgm:pt>
    <dgm:pt modelId="{B4BB0C0A-05B9-4FD1-BC86-F8984A024F07}" type="pres">
      <dgm:prSet presAssocID="{FD68238D-2CC5-470D-AF1A-2341648E7770}" presName="text0" presStyleLbl="node1" presStyleIdx="2" presStyleCnt="3" custRadScaleRad="63381" custRadScaleInc="-106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578DE3-C7A9-4E30-9B14-0FB8360B2F34}" srcId="{1B1F165C-952F-45B4-9BF5-7C54F2169D0E}" destId="{FD68238D-2CC5-470D-AF1A-2341648E7770}" srcOrd="1" destOrd="0" parTransId="{B401DA79-E8BD-456A-AD29-1122A50FC568}" sibTransId="{3308B2CD-C1AD-470D-9F44-19B8DE35F845}"/>
    <dgm:cxn modelId="{585313EE-D373-4ED5-9DE1-A34EB5B36FDA}" type="presOf" srcId="{1B1F165C-952F-45B4-9BF5-7C54F2169D0E}" destId="{1DC58BB7-53B4-48EB-9538-CC2FD5AA2112}" srcOrd="0" destOrd="0" presId="urn:microsoft.com/office/officeart/2008/layout/RadialCluster"/>
    <dgm:cxn modelId="{8DC8141C-1F13-4EC0-BDD6-5E29A6789D1B}" srcId="{1B1F165C-952F-45B4-9BF5-7C54F2169D0E}" destId="{494F5E81-8C63-4FA2-9EAE-7F9746391ACF}" srcOrd="0" destOrd="0" parTransId="{10C24288-C8D3-4EDA-9011-56AA3F343836}" sibTransId="{624A6042-7ED0-4D48-9650-F64997F9D311}"/>
    <dgm:cxn modelId="{8735E694-7F6F-411E-AB8E-E127E4EB208E}" type="presOf" srcId="{FD68238D-2CC5-470D-AF1A-2341648E7770}" destId="{B4BB0C0A-05B9-4FD1-BC86-F8984A024F07}" srcOrd="0" destOrd="0" presId="urn:microsoft.com/office/officeart/2008/layout/RadialCluster"/>
    <dgm:cxn modelId="{D75E1C8D-AC0A-41DB-8713-860C13509080}" type="presOf" srcId="{B401DA79-E8BD-456A-AD29-1122A50FC568}" destId="{F81974D6-53CD-4266-BAF3-EFFEA2BB7E08}" srcOrd="0" destOrd="0" presId="urn:microsoft.com/office/officeart/2008/layout/RadialCluster"/>
    <dgm:cxn modelId="{7704E81F-EE0B-4FE4-BEBD-4A9DD8220C79}" type="presOf" srcId="{494F5E81-8C63-4FA2-9EAE-7F9746391ACF}" destId="{13F575BA-0117-4578-9B80-FE33A2C7E7E7}" srcOrd="0" destOrd="0" presId="urn:microsoft.com/office/officeart/2008/layout/RadialCluster"/>
    <dgm:cxn modelId="{85284F25-0E9F-4CA7-82F9-455DB90563A8}" srcId="{B10F06D7-7EBA-47F7-8DE5-1D545D54BE06}" destId="{1B1F165C-952F-45B4-9BF5-7C54F2169D0E}" srcOrd="0" destOrd="0" parTransId="{BB900281-463E-43F6-9413-4B25104ED0E4}" sibTransId="{4C3DEDE6-B217-4DBB-B9EA-BD0A269EA7E9}"/>
    <dgm:cxn modelId="{5BAB8DEA-31C1-46CE-9354-C872EAD29563}" type="presOf" srcId="{B10F06D7-7EBA-47F7-8DE5-1D545D54BE06}" destId="{C341D383-DE00-4E43-912B-2E1C7A17C1F9}" srcOrd="0" destOrd="0" presId="urn:microsoft.com/office/officeart/2008/layout/RadialCluster"/>
    <dgm:cxn modelId="{A5A91EC1-A659-455C-AA08-D9EA170B6885}" type="presOf" srcId="{10C24288-C8D3-4EDA-9011-56AA3F343836}" destId="{B598AE22-98AD-4BD5-A9B1-5CD7B07139F8}" srcOrd="0" destOrd="0" presId="urn:microsoft.com/office/officeart/2008/layout/RadialCluster"/>
    <dgm:cxn modelId="{BF330EC9-DC02-4605-A678-6B6BA55C85A0}" type="presParOf" srcId="{C341D383-DE00-4E43-912B-2E1C7A17C1F9}" destId="{6A38AC1C-51ED-4DA5-A996-478DFE084553}" srcOrd="0" destOrd="0" presId="urn:microsoft.com/office/officeart/2008/layout/RadialCluster"/>
    <dgm:cxn modelId="{E8C93431-B985-446B-B253-213E2376B409}" type="presParOf" srcId="{6A38AC1C-51ED-4DA5-A996-478DFE084553}" destId="{1DC58BB7-53B4-48EB-9538-CC2FD5AA2112}" srcOrd="0" destOrd="0" presId="urn:microsoft.com/office/officeart/2008/layout/RadialCluster"/>
    <dgm:cxn modelId="{4486FFED-25C8-4C6A-90BC-6CBBFCD0C945}" type="presParOf" srcId="{6A38AC1C-51ED-4DA5-A996-478DFE084553}" destId="{B598AE22-98AD-4BD5-A9B1-5CD7B07139F8}" srcOrd="1" destOrd="0" presId="urn:microsoft.com/office/officeart/2008/layout/RadialCluster"/>
    <dgm:cxn modelId="{920D7BDF-BF3F-4F5F-811D-CD97AB0925DC}" type="presParOf" srcId="{6A38AC1C-51ED-4DA5-A996-478DFE084553}" destId="{13F575BA-0117-4578-9B80-FE33A2C7E7E7}" srcOrd="2" destOrd="0" presId="urn:microsoft.com/office/officeart/2008/layout/RadialCluster"/>
    <dgm:cxn modelId="{E9ABBED7-14A8-4C88-8D69-D5C5D8E3213C}" type="presParOf" srcId="{6A38AC1C-51ED-4DA5-A996-478DFE084553}" destId="{F81974D6-53CD-4266-BAF3-EFFEA2BB7E08}" srcOrd="3" destOrd="0" presId="urn:microsoft.com/office/officeart/2008/layout/RadialCluster"/>
    <dgm:cxn modelId="{EC6A24B2-3DFB-431F-8CC0-19862886D1A1}" type="presParOf" srcId="{6A38AC1C-51ED-4DA5-A996-478DFE084553}" destId="{B4BB0C0A-05B9-4FD1-BC86-F8984A024F0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AA613-A1F2-4997-A5EB-DC1607CD660A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0C2975-EDF7-4195-A1EC-762F5D597EBD}">
      <dgm:prSet phldrT="[Text]"/>
      <dgm:spPr/>
      <dgm:t>
        <a:bodyPr/>
        <a:lstStyle/>
        <a:p>
          <a:r>
            <a:rPr lang="ar-SA" dirty="0" smtClean="0"/>
            <a:t>عوامل تطور القوانين </a:t>
          </a:r>
          <a:endParaRPr lang="en-US" dirty="0"/>
        </a:p>
      </dgm:t>
    </dgm:pt>
    <dgm:pt modelId="{7D44FB34-3625-42E8-A53F-CFAF639D6F91}" type="parTrans" cxnId="{DC596BBC-8D03-41E7-8963-6CFB788CBE9E}">
      <dgm:prSet/>
      <dgm:spPr/>
      <dgm:t>
        <a:bodyPr/>
        <a:lstStyle/>
        <a:p>
          <a:endParaRPr lang="en-US"/>
        </a:p>
      </dgm:t>
    </dgm:pt>
    <dgm:pt modelId="{A6E7954A-7FF1-41C4-A984-5AF4F2738396}" type="sibTrans" cxnId="{DC596BBC-8D03-41E7-8963-6CFB788CBE9E}">
      <dgm:prSet/>
      <dgm:spPr/>
      <dgm:t>
        <a:bodyPr/>
        <a:lstStyle/>
        <a:p>
          <a:endParaRPr lang="en-US"/>
        </a:p>
      </dgm:t>
    </dgm:pt>
    <dgm:pt modelId="{2D405F20-12CB-42D3-AC4D-B1136305CC41}">
      <dgm:prSet phldrT="[Text]"/>
      <dgm:spPr/>
      <dgm:t>
        <a:bodyPr/>
        <a:lstStyle/>
        <a:p>
          <a:r>
            <a:rPr lang="ar-SA" dirty="0" smtClean="0"/>
            <a:t>العوامل الخاصة </a:t>
          </a:r>
          <a:endParaRPr lang="en-US" dirty="0"/>
        </a:p>
      </dgm:t>
    </dgm:pt>
    <dgm:pt modelId="{D7BA0FB3-99A6-49AE-8124-47E5A5D44431}" type="parTrans" cxnId="{5290A50F-9C2B-4366-A784-81985C8005C5}">
      <dgm:prSet/>
      <dgm:spPr/>
      <dgm:t>
        <a:bodyPr/>
        <a:lstStyle/>
        <a:p>
          <a:endParaRPr lang="en-US"/>
        </a:p>
      </dgm:t>
    </dgm:pt>
    <dgm:pt modelId="{ADC950A8-1E4D-4076-9479-D7199B9DB194}" type="sibTrans" cxnId="{5290A50F-9C2B-4366-A784-81985C8005C5}">
      <dgm:prSet/>
      <dgm:spPr/>
      <dgm:t>
        <a:bodyPr/>
        <a:lstStyle/>
        <a:p>
          <a:endParaRPr lang="en-US"/>
        </a:p>
      </dgm:t>
    </dgm:pt>
    <dgm:pt modelId="{8E527224-426E-4151-AC4A-195BFAF1B2A1}">
      <dgm:prSet phldrT="[Text]" custT="1"/>
      <dgm:spPr/>
      <dgm:t>
        <a:bodyPr/>
        <a:lstStyle/>
        <a:p>
          <a:r>
            <a:rPr lang="ar-SA" sz="2000" dirty="0" smtClean="0"/>
            <a:t>- اختلاف الوسائل المنشئة للأحكام القانونية -المحاكاة .</a:t>
          </a:r>
        </a:p>
        <a:p>
          <a:r>
            <a:rPr lang="ar-SA" sz="2000" dirty="0" smtClean="0"/>
            <a:t>-الاحتلال أو الغزو أو الفتح </a:t>
          </a:r>
          <a:r>
            <a:rPr lang="ar-SA" sz="1700" dirty="0" smtClean="0"/>
            <a:t>.</a:t>
          </a:r>
          <a:endParaRPr lang="en-US" sz="1700" dirty="0"/>
        </a:p>
      </dgm:t>
    </dgm:pt>
    <dgm:pt modelId="{4845BC9D-4230-4FC6-81E2-AA0BB0BB8767}" type="parTrans" cxnId="{A6FE7297-D442-425A-859E-A893528E28BB}">
      <dgm:prSet/>
      <dgm:spPr/>
      <dgm:t>
        <a:bodyPr/>
        <a:lstStyle/>
        <a:p>
          <a:endParaRPr lang="en-US"/>
        </a:p>
      </dgm:t>
    </dgm:pt>
    <dgm:pt modelId="{0CC176BD-BA83-46D6-873B-6699FEAD2B90}" type="sibTrans" cxnId="{A6FE7297-D442-425A-859E-A893528E28BB}">
      <dgm:prSet/>
      <dgm:spPr/>
      <dgm:t>
        <a:bodyPr/>
        <a:lstStyle/>
        <a:p>
          <a:endParaRPr lang="en-US"/>
        </a:p>
      </dgm:t>
    </dgm:pt>
    <dgm:pt modelId="{77E9B297-DFEA-4689-A734-77FB33B293F6}">
      <dgm:prSet phldrT="[Text]"/>
      <dgm:spPr/>
      <dgm:t>
        <a:bodyPr/>
        <a:lstStyle/>
        <a:p>
          <a:r>
            <a:rPr lang="ar-SA" dirty="0" smtClean="0"/>
            <a:t>العوامل العامة</a:t>
          </a:r>
          <a:endParaRPr lang="en-US" dirty="0"/>
        </a:p>
      </dgm:t>
    </dgm:pt>
    <dgm:pt modelId="{6A16449C-8BBF-4E5C-9448-0A4E23FB2A56}" type="parTrans" cxnId="{0C1871E2-DE27-49CF-95F7-0EB1F274882F}">
      <dgm:prSet/>
      <dgm:spPr/>
      <dgm:t>
        <a:bodyPr/>
        <a:lstStyle/>
        <a:p>
          <a:endParaRPr lang="en-US"/>
        </a:p>
      </dgm:t>
    </dgm:pt>
    <dgm:pt modelId="{E8F6A916-1865-46E1-8A94-739C7E90DFEB}" type="sibTrans" cxnId="{0C1871E2-DE27-49CF-95F7-0EB1F274882F}">
      <dgm:prSet/>
      <dgm:spPr/>
      <dgm:t>
        <a:bodyPr/>
        <a:lstStyle/>
        <a:p>
          <a:endParaRPr lang="en-US"/>
        </a:p>
      </dgm:t>
    </dgm:pt>
    <dgm:pt modelId="{E508E8F4-CC7A-453E-B119-8A4F5F29E096}">
      <dgm:prSet phldrT="[Text]" custT="1"/>
      <dgm:spPr/>
      <dgm:t>
        <a:bodyPr/>
        <a:lstStyle/>
        <a:p>
          <a:r>
            <a:rPr lang="ar-SA" sz="3200" b="0" dirty="0" smtClean="0"/>
            <a:t>الاقتصاد</a:t>
          </a:r>
          <a:endParaRPr lang="ar-SA" sz="2400" b="0" dirty="0" smtClean="0"/>
        </a:p>
      </dgm:t>
    </dgm:pt>
    <dgm:pt modelId="{6229EC39-4153-4FF1-9623-963D3BDFC006}" type="parTrans" cxnId="{9EBEADF8-C435-4D8B-B3D6-B3947F5BD99C}">
      <dgm:prSet/>
      <dgm:spPr/>
      <dgm:t>
        <a:bodyPr/>
        <a:lstStyle/>
        <a:p>
          <a:endParaRPr lang="en-US"/>
        </a:p>
      </dgm:t>
    </dgm:pt>
    <dgm:pt modelId="{08C1AF49-CCB8-41B6-B70B-7696447DA66C}" type="sibTrans" cxnId="{9EBEADF8-C435-4D8B-B3D6-B3947F5BD99C}">
      <dgm:prSet/>
      <dgm:spPr/>
      <dgm:t>
        <a:bodyPr/>
        <a:lstStyle/>
        <a:p>
          <a:endParaRPr lang="en-US"/>
        </a:p>
      </dgm:t>
    </dgm:pt>
    <dgm:pt modelId="{6A25DB49-6E39-41BC-8D53-E4498DE54511}">
      <dgm:prSet custT="1"/>
      <dgm:spPr/>
      <dgm:t>
        <a:bodyPr/>
        <a:lstStyle/>
        <a:p>
          <a:r>
            <a:rPr lang="ar-SA" sz="3200" dirty="0" smtClean="0"/>
            <a:t>الأديان</a:t>
          </a:r>
          <a:endParaRPr lang="en-US" sz="6500" dirty="0"/>
        </a:p>
      </dgm:t>
    </dgm:pt>
    <dgm:pt modelId="{30AEAE3D-A512-4FDB-BA88-E1A7D2D7C19B}" type="parTrans" cxnId="{111F51A2-DEC3-47AB-BD88-21E1A9CB682E}">
      <dgm:prSet/>
      <dgm:spPr/>
      <dgm:t>
        <a:bodyPr/>
        <a:lstStyle/>
        <a:p>
          <a:endParaRPr lang="en-US"/>
        </a:p>
      </dgm:t>
    </dgm:pt>
    <dgm:pt modelId="{ACA8C1F7-BFFC-4FAE-ABEF-11BE8BB17194}" type="sibTrans" cxnId="{111F51A2-DEC3-47AB-BD88-21E1A9CB682E}">
      <dgm:prSet/>
      <dgm:spPr/>
      <dgm:t>
        <a:bodyPr/>
        <a:lstStyle/>
        <a:p>
          <a:endParaRPr lang="en-US"/>
        </a:p>
      </dgm:t>
    </dgm:pt>
    <dgm:pt modelId="{4E47E0D2-405C-4D0F-8A3E-66B11E93D050}">
      <dgm:prSet/>
      <dgm:spPr/>
      <dgm:t>
        <a:bodyPr/>
        <a:lstStyle/>
        <a:p>
          <a:r>
            <a:rPr lang="ar-SA" dirty="0" smtClean="0"/>
            <a:t>العامل التاريخي </a:t>
          </a:r>
        </a:p>
        <a:p>
          <a:r>
            <a:rPr lang="ar-SA" dirty="0" smtClean="0"/>
            <a:t>- تعدد الأجناس</a:t>
          </a:r>
          <a:endParaRPr lang="en-US" dirty="0"/>
        </a:p>
      </dgm:t>
    </dgm:pt>
    <dgm:pt modelId="{DC2ED7E9-7FB9-4741-9D40-CF1C7E439735}" type="parTrans" cxnId="{56A303DC-C750-4C56-82BA-3661D0E6B2BB}">
      <dgm:prSet/>
      <dgm:spPr/>
      <dgm:t>
        <a:bodyPr/>
        <a:lstStyle/>
        <a:p>
          <a:endParaRPr lang="en-US"/>
        </a:p>
      </dgm:t>
    </dgm:pt>
    <dgm:pt modelId="{04AB1528-FF9B-4D71-88A8-DA2A981A21CE}" type="sibTrans" cxnId="{56A303DC-C750-4C56-82BA-3661D0E6B2BB}">
      <dgm:prSet/>
      <dgm:spPr/>
      <dgm:t>
        <a:bodyPr/>
        <a:lstStyle/>
        <a:p>
          <a:endParaRPr lang="en-US"/>
        </a:p>
      </dgm:t>
    </dgm:pt>
    <dgm:pt modelId="{C17907A5-2271-4321-8DB3-531D62D0961A}">
      <dgm:prSet custT="1"/>
      <dgm:spPr/>
      <dgm:t>
        <a:bodyPr/>
        <a:lstStyle/>
        <a:p>
          <a:r>
            <a:rPr lang="ar-SA" sz="2800" dirty="0" smtClean="0"/>
            <a:t>العامل الجغرافي – العامل الاجتماعي</a:t>
          </a:r>
          <a:endParaRPr lang="en-US" sz="2800" dirty="0"/>
        </a:p>
      </dgm:t>
    </dgm:pt>
    <dgm:pt modelId="{B8FB87B3-6710-42B5-83DE-07547567C7E8}" type="parTrans" cxnId="{946547F2-6DDB-447A-BA80-4D1576C1C937}">
      <dgm:prSet/>
      <dgm:spPr/>
      <dgm:t>
        <a:bodyPr/>
        <a:lstStyle/>
        <a:p>
          <a:endParaRPr lang="en-US"/>
        </a:p>
      </dgm:t>
    </dgm:pt>
    <dgm:pt modelId="{A3FBE3EF-FECA-4D3C-8C48-030FFA357686}" type="sibTrans" cxnId="{946547F2-6DDB-447A-BA80-4D1576C1C937}">
      <dgm:prSet/>
      <dgm:spPr/>
      <dgm:t>
        <a:bodyPr/>
        <a:lstStyle/>
        <a:p>
          <a:endParaRPr lang="en-US"/>
        </a:p>
      </dgm:t>
    </dgm:pt>
    <dgm:pt modelId="{48D61DEC-ACCD-48AD-9739-985A3BE3A5FD}" type="pres">
      <dgm:prSet presAssocID="{55CAA613-A1F2-4997-A5EB-DC1607CD660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97D583-2337-4897-9CFF-6339B873A4AB}" type="pres">
      <dgm:prSet presAssocID="{110C2975-EDF7-4195-A1EC-762F5D597EBD}" presName="vertOne" presStyleCnt="0"/>
      <dgm:spPr/>
    </dgm:pt>
    <dgm:pt modelId="{7D4DED6E-A45C-4216-BF6F-8859977851D2}" type="pres">
      <dgm:prSet presAssocID="{110C2975-EDF7-4195-A1EC-762F5D597EBD}" presName="txOne" presStyleLbl="node0" presStyleIdx="0" presStyleCnt="1" custScaleY="85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700691-E426-4BEC-95FE-9CB4BFC5CB3B}" type="pres">
      <dgm:prSet presAssocID="{110C2975-EDF7-4195-A1EC-762F5D597EBD}" presName="parTransOne" presStyleCnt="0"/>
      <dgm:spPr/>
    </dgm:pt>
    <dgm:pt modelId="{8D47BFDD-F75D-44A2-BC2A-D48A7CA070AB}" type="pres">
      <dgm:prSet presAssocID="{110C2975-EDF7-4195-A1EC-762F5D597EBD}" presName="horzOne" presStyleCnt="0"/>
      <dgm:spPr/>
    </dgm:pt>
    <dgm:pt modelId="{A106B344-F5CF-4F6A-B764-2ACA82F71C33}" type="pres">
      <dgm:prSet presAssocID="{2D405F20-12CB-42D3-AC4D-B1136305CC41}" presName="vertTwo" presStyleCnt="0"/>
      <dgm:spPr/>
    </dgm:pt>
    <dgm:pt modelId="{FA9D6AAB-ED12-4A7B-BB30-ADA32673BD76}" type="pres">
      <dgm:prSet presAssocID="{2D405F20-12CB-42D3-AC4D-B1136305CC4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7F1B84-D5D2-467B-BD98-0D5916F8940E}" type="pres">
      <dgm:prSet presAssocID="{2D405F20-12CB-42D3-AC4D-B1136305CC41}" presName="parTransTwo" presStyleCnt="0"/>
      <dgm:spPr/>
    </dgm:pt>
    <dgm:pt modelId="{E17A423D-FE4D-47CE-A3BE-64BF6E1F3F6E}" type="pres">
      <dgm:prSet presAssocID="{2D405F20-12CB-42D3-AC4D-B1136305CC41}" presName="horzTwo" presStyleCnt="0"/>
      <dgm:spPr/>
    </dgm:pt>
    <dgm:pt modelId="{35F33FB8-5B6C-4F80-9F84-C9D8B5AB7D60}" type="pres">
      <dgm:prSet presAssocID="{8E527224-426E-4151-AC4A-195BFAF1B2A1}" presName="vertThree" presStyleCnt="0"/>
      <dgm:spPr/>
    </dgm:pt>
    <dgm:pt modelId="{346F5EDF-0C0E-4F66-8CE0-316E9985E17A}" type="pres">
      <dgm:prSet presAssocID="{8E527224-426E-4151-AC4A-195BFAF1B2A1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412F8-9B5F-4022-9E0A-E51B2A0A81A1}" type="pres">
      <dgm:prSet presAssocID="{8E527224-426E-4151-AC4A-195BFAF1B2A1}" presName="horzThree" presStyleCnt="0"/>
      <dgm:spPr/>
    </dgm:pt>
    <dgm:pt modelId="{BE57233D-E65D-467B-979C-64B8DC15F482}" type="pres">
      <dgm:prSet presAssocID="{0CC176BD-BA83-46D6-873B-6699FEAD2B90}" presName="sibSpaceThree" presStyleCnt="0"/>
      <dgm:spPr/>
    </dgm:pt>
    <dgm:pt modelId="{0B41BE89-F6D2-46A4-87EA-7CBC2490C96F}" type="pres">
      <dgm:prSet presAssocID="{4E47E0D2-405C-4D0F-8A3E-66B11E93D050}" presName="vertThree" presStyleCnt="0"/>
      <dgm:spPr/>
    </dgm:pt>
    <dgm:pt modelId="{E78E52DE-7115-4412-8608-E9E47733781E}" type="pres">
      <dgm:prSet presAssocID="{4E47E0D2-405C-4D0F-8A3E-66B11E93D050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262DE-CF21-4403-BAFF-B5538B43290D}" type="pres">
      <dgm:prSet presAssocID="{4E47E0D2-405C-4D0F-8A3E-66B11E93D050}" presName="horzThree" presStyleCnt="0"/>
      <dgm:spPr/>
    </dgm:pt>
    <dgm:pt modelId="{CEA850F5-6306-4BC8-9C70-B0DF7FF4B85E}" type="pres">
      <dgm:prSet presAssocID="{04AB1528-FF9B-4D71-88A8-DA2A981A21CE}" presName="sibSpaceThree" presStyleCnt="0"/>
      <dgm:spPr/>
    </dgm:pt>
    <dgm:pt modelId="{4B0895C8-0C74-4CD0-9A28-1F2CA70E6F61}" type="pres">
      <dgm:prSet presAssocID="{C17907A5-2271-4321-8DB3-531D62D0961A}" presName="vertThree" presStyleCnt="0"/>
      <dgm:spPr/>
    </dgm:pt>
    <dgm:pt modelId="{B17E1DF4-3060-4EBD-9CD6-CD20EDA8C056}" type="pres">
      <dgm:prSet presAssocID="{C17907A5-2271-4321-8DB3-531D62D0961A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98AD1E-8F23-4040-8104-BD8B9D03CA73}" type="pres">
      <dgm:prSet presAssocID="{C17907A5-2271-4321-8DB3-531D62D0961A}" presName="horzThree" presStyleCnt="0"/>
      <dgm:spPr/>
    </dgm:pt>
    <dgm:pt modelId="{1ADF8997-CA6C-4A31-932D-DEC0D1362DA3}" type="pres">
      <dgm:prSet presAssocID="{ADC950A8-1E4D-4076-9479-D7199B9DB194}" presName="sibSpaceTwo" presStyleCnt="0"/>
      <dgm:spPr/>
    </dgm:pt>
    <dgm:pt modelId="{2CB77C0D-1E64-4403-8AAB-5CA3B877D518}" type="pres">
      <dgm:prSet presAssocID="{77E9B297-DFEA-4689-A734-77FB33B293F6}" presName="vertTwo" presStyleCnt="0"/>
      <dgm:spPr/>
    </dgm:pt>
    <dgm:pt modelId="{D9E7348E-FFF8-46CA-B45B-B658E4547954}" type="pres">
      <dgm:prSet presAssocID="{77E9B297-DFEA-4689-A734-77FB33B293F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E55B5-9314-4AB3-AB19-0395D410B352}" type="pres">
      <dgm:prSet presAssocID="{77E9B297-DFEA-4689-A734-77FB33B293F6}" presName="parTransTwo" presStyleCnt="0"/>
      <dgm:spPr/>
    </dgm:pt>
    <dgm:pt modelId="{3449B678-7F96-4CE9-A3E1-6F25BA4D58BE}" type="pres">
      <dgm:prSet presAssocID="{77E9B297-DFEA-4689-A734-77FB33B293F6}" presName="horzTwo" presStyleCnt="0"/>
      <dgm:spPr/>
    </dgm:pt>
    <dgm:pt modelId="{96B53B9D-A944-4DB4-87E6-3BDD28F0721F}" type="pres">
      <dgm:prSet presAssocID="{E508E8F4-CC7A-453E-B119-8A4F5F29E096}" presName="vertThree" presStyleCnt="0"/>
      <dgm:spPr/>
    </dgm:pt>
    <dgm:pt modelId="{14970081-F4F9-4B17-B2A4-EC1E04D72806}" type="pres">
      <dgm:prSet presAssocID="{E508E8F4-CC7A-453E-B119-8A4F5F29E096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58022-8114-463E-9101-DE42E7786C66}" type="pres">
      <dgm:prSet presAssocID="{E508E8F4-CC7A-453E-B119-8A4F5F29E096}" presName="horzThree" presStyleCnt="0"/>
      <dgm:spPr/>
    </dgm:pt>
    <dgm:pt modelId="{305998A0-A913-4CAE-9F9E-692A25C2B695}" type="pres">
      <dgm:prSet presAssocID="{08C1AF49-CCB8-41B6-B70B-7696447DA66C}" presName="sibSpaceThree" presStyleCnt="0"/>
      <dgm:spPr/>
    </dgm:pt>
    <dgm:pt modelId="{3C1B60E7-9C22-402E-B447-76E0C2080FB9}" type="pres">
      <dgm:prSet presAssocID="{6A25DB49-6E39-41BC-8D53-E4498DE54511}" presName="vertThree" presStyleCnt="0"/>
      <dgm:spPr/>
    </dgm:pt>
    <dgm:pt modelId="{06FE3E7A-B843-42C1-93E6-7340DB2AD95E}" type="pres">
      <dgm:prSet presAssocID="{6A25DB49-6E39-41BC-8D53-E4498DE54511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F85469-27B4-464B-AA28-39FCACB066C7}" type="pres">
      <dgm:prSet presAssocID="{6A25DB49-6E39-41BC-8D53-E4498DE54511}" presName="horzThree" presStyleCnt="0"/>
      <dgm:spPr/>
    </dgm:pt>
  </dgm:ptLst>
  <dgm:cxnLst>
    <dgm:cxn modelId="{56A303DC-C750-4C56-82BA-3661D0E6B2BB}" srcId="{2D405F20-12CB-42D3-AC4D-B1136305CC41}" destId="{4E47E0D2-405C-4D0F-8A3E-66B11E93D050}" srcOrd="1" destOrd="0" parTransId="{DC2ED7E9-7FB9-4741-9D40-CF1C7E439735}" sibTransId="{04AB1528-FF9B-4D71-88A8-DA2A981A21CE}"/>
    <dgm:cxn modelId="{08A089D1-345F-4303-BDBE-51D5B60C841B}" type="presOf" srcId="{4E47E0D2-405C-4D0F-8A3E-66B11E93D050}" destId="{E78E52DE-7115-4412-8608-E9E47733781E}" srcOrd="0" destOrd="0" presId="urn:microsoft.com/office/officeart/2005/8/layout/hierarchy4"/>
    <dgm:cxn modelId="{5290A50F-9C2B-4366-A784-81985C8005C5}" srcId="{110C2975-EDF7-4195-A1EC-762F5D597EBD}" destId="{2D405F20-12CB-42D3-AC4D-B1136305CC41}" srcOrd="0" destOrd="0" parTransId="{D7BA0FB3-99A6-49AE-8124-47E5A5D44431}" sibTransId="{ADC950A8-1E4D-4076-9479-D7199B9DB194}"/>
    <dgm:cxn modelId="{3052E306-2455-43AD-B8F9-B1EBD933C427}" type="presOf" srcId="{77E9B297-DFEA-4689-A734-77FB33B293F6}" destId="{D9E7348E-FFF8-46CA-B45B-B658E4547954}" srcOrd="0" destOrd="0" presId="urn:microsoft.com/office/officeart/2005/8/layout/hierarchy4"/>
    <dgm:cxn modelId="{2BFFF23F-8D83-4379-834D-C1F5C2B7BE17}" type="presOf" srcId="{110C2975-EDF7-4195-A1EC-762F5D597EBD}" destId="{7D4DED6E-A45C-4216-BF6F-8859977851D2}" srcOrd="0" destOrd="0" presId="urn:microsoft.com/office/officeart/2005/8/layout/hierarchy4"/>
    <dgm:cxn modelId="{9EBEADF8-C435-4D8B-B3D6-B3947F5BD99C}" srcId="{77E9B297-DFEA-4689-A734-77FB33B293F6}" destId="{E508E8F4-CC7A-453E-B119-8A4F5F29E096}" srcOrd="0" destOrd="0" parTransId="{6229EC39-4153-4FF1-9623-963D3BDFC006}" sibTransId="{08C1AF49-CCB8-41B6-B70B-7696447DA66C}"/>
    <dgm:cxn modelId="{6890BF75-4318-4667-AFF9-410E633AB6E6}" type="presOf" srcId="{55CAA613-A1F2-4997-A5EB-DC1607CD660A}" destId="{48D61DEC-ACCD-48AD-9739-985A3BE3A5FD}" srcOrd="0" destOrd="0" presId="urn:microsoft.com/office/officeart/2005/8/layout/hierarchy4"/>
    <dgm:cxn modelId="{0C1871E2-DE27-49CF-95F7-0EB1F274882F}" srcId="{110C2975-EDF7-4195-A1EC-762F5D597EBD}" destId="{77E9B297-DFEA-4689-A734-77FB33B293F6}" srcOrd="1" destOrd="0" parTransId="{6A16449C-8BBF-4E5C-9448-0A4E23FB2A56}" sibTransId="{E8F6A916-1865-46E1-8A94-739C7E90DFEB}"/>
    <dgm:cxn modelId="{56305416-DB2D-49BD-B2C9-DFDBC5E00402}" type="presOf" srcId="{C17907A5-2271-4321-8DB3-531D62D0961A}" destId="{B17E1DF4-3060-4EBD-9CD6-CD20EDA8C056}" srcOrd="0" destOrd="0" presId="urn:microsoft.com/office/officeart/2005/8/layout/hierarchy4"/>
    <dgm:cxn modelId="{A6FE7297-D442-425A-859E-A893528E28BB}" srcId="{2D405F20-12CB-42D3-AC4D-B1136305CC41}" destId="{8E527224-426E-4151-AC4A-195BFAF1B2A1}" srcOrd="0" destOrd="0" parTransId="{4845BC9D-4230-4FC6-81E2-AA0BB0BB8767}" sibTransId="{0CC176BD-BA83-46D6-873B-6699FEAD2B90}"/>
    <dgm:cxn modelId="{C1650DC1-52AF-4AD8-91FE-05EBBB6BAC07}" type="presOf" srcId="{E508E8F4-CC7A-453E-B119-8A4F5F29E096}" destId="{14970081-F4F9-4B17-B2A4-EC1E04D72806}" srcOrd="0" destOrd="0" presId="urn:microsoft.com/office/officeart/2005/8/layout/hierarchy4"/>
    <dgm:cxn modelId="{111F51A2-DEC3-47AB-BD88-21E1A9CB682E}" srcId="{77E9B297-DFEA-4689-A734-77FB33B293F6}" destId="{6A25DB49-6E39-41BC-8D53-E4498DE54511}" srcOrd="1" destOrd="0" parTransId="{30AEAE3D-A512-4FDB-BA88-E1A7D2D7C19B}" sibTransId="{ACA8C1F7-BFFC-4FAE-ABEF-11BE8BB17194}"/>
    <dgm:cxn modelId="{946547F2-6DDB-447A-BA80-4D1576C1C937}" srcId="{2D405F20-12CB-42D3-AC4D-B1136305CC41}" destId="{C17907A5-2271-4321-8DB3-531D62D0961A}" srcOrd="2" destOrd="0" parTransId="{B8FB87B3-6710-42B5-83DE-07547567C7E8}" sibTransId="{A3FBE3EF-FECA-4D3C-8C48-030FFA357686}"/>
    <dgm:cxn modelId="{00BD8FDC-8BCD-42CE-B03A-46425724B2B1}" type="presOf" srcId="{8E527224-426E-4151-AC4A-195BFAF1B2A1}" destId="{346F5EDF-0C0E-4F66-8CE0-316E9985E17A}" srcOrd="0" destOrd="0" presId="urn:microsoft.com/office/officeart/2005/8/layout/hierarchy4"/>
    <dgm:cxn modelId="{B3D0BBF7-10DD-44E3-8DB4-5D129DD2B861}" type="presOf" srcId="{6A25DB49-6E39-41BC-8D53-E4498DE54511}" destId="{06FE3E7A-B843-42C1-93E6-7340DB2AD95E}" srcOrd="0" destOrd="0" presId="urn:microsoft.com/office/officeart/2005/8/layout/hierarchy4"/>
    <dgm:cxn modelId="{8F418D7F-26DE-4714-97B4-93E29DA27069}" type="presOf" srcId="{2D405F20-12CB-42D3-AC4D-B1136305CC41}" destId="{FA9D6AAB-ED12-4A7B-BB30-ADA32673BD76}" srcOrd="0" destOrd="0" presId="urn:microsoft.com/office/officeart/2005/8/layout/hierarchy4"/>
    <dgm:cxn modelId="{DC596BBC-8D03-41E7-8963-6CFB788CBE9E}" srcId="{55CAA613-A1F2-4997-A5EB-DC1607CD660A}" destId="{110C2975-EDF7-4195-A1EC-762F5D597EBD}" srcOrd="0" destOrd="0" parTransId="{7D44FB34-3625-42E8-A53F-CFAF639D6F91}" sibTransId="{A6E7954A-7FF1-41C4-A984-5AF4F2738396}"/>
    <dgm:cxn modelId="{08C42665-A7C8-4090-8200-131C1817D996}" type="presParOf" srcId="{48D61DEC-ACCD-48AD-9739-985A3BE3A5FD}" destId="{7997D583-2337-4897-9CFF-6339B873A4AB}" srcOrd="0" destOrd="0" presId="urn:microsoft.com/office/officeart/2005/8/layout/hierarchy4"/>
    <dgm:cxn modelId="{E83F92F0-29B1-4817-A050-F1287E336267}" type="presParOf" srcId="{7997D583-2337-4897-9CFF-6339B873A4AB}" destId="{7D4DED6E-A45C-4216-BF6F-8859977851D2}" srcOrd="0" destOrd="0" presId="urn:microsoft.com/office/officeart/2005/8/layout/hierarchy4"/>
    <dgm:cxn modelId="{03A75001-36DB-4536-BBC2-F758F5C00FFC}" type="presParOf" srcId="{7997D583-2337-4897-9CFF-6339B873A4AB}" destId="{83700691-E426-4BEC-95FE-9CB4BFC5CB3B}" srcOrd="1" destOrd="0" presId="urn:microsoft.com/office/officeart/2005/8/layout/hierarchy4"/>
    <dgm:cxn modelId="{75B73678-2A67-425A-9B66-1CA625EE1AD9}" type="presParOf" srcId="{7997D583-2337-4897-9CFF-6339B873A4AB}" destId="{8D47BFDD-F75D-44A2-BC2A-D48A7CA070AB}" srcOrd="2" destOrd="0" presId="urn:microsoft.com/office/officeart/2005/8/layout/hierarchy4"/>
    <dgm:cxn modelId="{B3A22765-8DA1-4C15-A8C6-A31A5EF8C363}" type="presParOf" srcId="{8D47BFDD-F75D-44A2-BC2A-D48A7CA070AB}" destId="{A106B344-F5CF-4F6A-B764-2ACA82F71C33}" srcOrd="0" destOrd="0" presId="urn:microsoft.com/office/officeart/2005/8/layout/hierarchy4"/>
    <dgm:cxn modelId="{C6EA1CC5-4A0C-4C23-B1B9-B97B60E418CD}" type="presParOf" srcId="{A106B344-F5CF-4F6A-B764-2ACA82F71C33}" destId="{FA9D6AAB-ED12-4A7B-BB30-ADA32673BD76}" srcOrd="0" destOrd="0" presId="urn:microsoft.com/office/officeart/2005/8/layout/hierarchy4"/>
    <dgm:cxn modelId="{8FC93771-44A9-4D93-91D4-60931D0C7AB7}" type="presParOf" srcId="{A106B344-F5CF-4F6A-B764-2ACA82F71C33}" destId="{DA7F1B84-D5D2-467B-BD98-0D5916F8940E}" srcOrd="1" destOrd="0" presId="urn:microsoft.com/office/officeart/2005/8/layout/hierarchy4"/>
    <dgm:cxn modelId="{FE83FEA6-E3C9-456A-88B9-263EF2CBA8BF}" type="presParOf" srcId="{A106B344-F5CF-4F6A-B764-2ACA82F71C33}" destId="{E17A423D-FE4D-47CE-A3BE-64BF6E1F3F6E}" srcOrd="2" destOrd="0" presId="urn:microsoft.com/office/officeart/2005/8/layout/hierarchy4"/>
    <dgm:cxn modelId="{070204B7-A17F-4459-A57B-1A80BE923BB1}" type="presParOf" srcId="{E17A423D-FE4D-47CE-A3BE-64BF6E1F3F6E}" destId="{35F33FB8-5B6C-4F80-9F84-C9D8B5AB7D60}" srcOrd="0" destOrd="0" presId="urn:microsoft.com/office/officeart/2005/8/layout/hierarchy4"/>
    <dgm:cxn modelId="{2DE9EC59-DBA3-4BBF-A1CC-C1B2B1A3DB85}" type="presParOf" srcId="{35F33FB8-5B6C-4F80-9F84-C9D8B5AB7D60}" destId="{346F5EDF-0C0E-4F66-8CE0-316E9985E17A}" srcOrd="0" destOrd="0" presId="urn:microsoft.com/office/officeart/2005/8/layout/hierarchy4"/>
    <dgm:cxn modelId="{3EE2F96E-89A5-4796-926D-DF27A29CC988}" type="presParOf" srcId="{35F33FB8-5B6C-4F80-9F84-C9D8B5AB7D60}" destId="{B3C412F8-9B5F-4022-9E0A-E51B2A0A81A1}" srcOrd="1" destOrd="0" presId="urn:microsoft.com/office/officeart/2005/8/layout/hierarchy4"/>
    <dgm:cxn modelId="{7BC5BCD3-F906-439B-83F8-B3802F777DAF}" type="presParOf" srcId="{E17A423D-FE4D-47CE-A3BE-64BF6E1F3F6E}" destId="{BE57233D-E65D-467B-979C-64B8DC15F482}" srcOrd="1" destOrd="0" presId="urn:microsoft.com/office/officeart/2005/8/layout/hierarchy4"/>
    <dgm:cxn modelId="{83FF6AAE-CDC3-4873-B19E-69585637BA0B}" type="presParOf" srcId="{E17A423D-FE4D-47CE-A3BE-64BF6E1F3F6E}" destId="{0B41BE89-F6D2-46A4-87EA-7CBC2490C96F}" srcOrd="2" destOrd="0" presId="urn:microsoft.com/office/officeart/2005/8/layout/hierarchy4"/>
    <dgm:cxn modelId="{CBF0A675-81E0-488F-ABFE-9BD7ADAF0E0B}" type="presParOf" srcId="{0B41BE89-F6D2-46A4-87EA-7CBC2490C96F}" destId="{E78E52DE-7115-4412-8608-E9E47733781E}" srcOrd="0" destOrd="0" presId="urn:microsoft.com/office/officeart/2005/8/layout/hierarchy4"/>
    <dgm:cxn modelId="{C1DAE1E7-13FE-4154-8BAF-6024733B2221}" type="presParOf" srcId="{0B41BE89-F6D2-46A4-87EA-7CBC2490C96F}" destId="{5A9262DE-CF21-4403-BAFF-B5538B43290D}" srcOrd="1" destOrd="0" presId="urn:microsoft.com/office/officeart/2005/8/layout/hierarchy4"/>
    <dgm:cxn modelId="{8652DB27-DDE5-42C3-8DE0-700F29B087FC}" type="presParOf" srcId="{E17A423D-FE4D-47CE-A3BE-64BF6E1F3F6E}" destId="{CEA850F5-6306-4BC8-9C70-B0DF7FF4B85E}" srcOrd="3" destOrd="0" presId="urn:microsoft.com/office/officeart/2005/8/layout/hierarchy4"/>
    <dgm:cxn modelId="{28DD00ED-7C31-415F-8690-FFC1CBE40981}" type="presParOf" srcId="{E17A423D-FE4D-47CE-A3BE-64BF6E1F3F6E}" destId="{4B0895C8-0C74-4CD0-9A28-1F2CA70E6F61}" srcOrd="4" destOrd="0" presId="urn:microsoft.com/office/officeart/2005/8/layout/hierarchy4"/>
    <dgm:cxn modelId="{D52B4365-6ED4-4076-8057-675E7F63AD58}" type="presParOf" srcId="{4B0895C8-0C74-4CD0-9A28-1F2CA70E6F61}" destId="{B17E1DF4-3060-4EBD-9CD6-CD20EDA8C056}" srcOrd="0" destOrd="0" presId="urn:microsoft.com/office/officeart/2005/8/layout/hierarchy4"/>
    <dgm:cxn modelId="{6942B6D8-158B-45F0-AC45-6437786B6BF7}" type="presParOf" srcId="{4B0895C8-0C74-4CD0-9A28-1F2CA70E6F61}" destId="{6398AD1E-8F23-4040-8104-BD8B9D03CA73}" srcOrd="1" destOrd="0" presId="urn:microsoft.com/office/officeart/2005/8/layout/hierarchy4"/>
    <dgm:cxn modelId="{10801E0D-7461-4BB6-8BCD-347D7302FB4B}" type="presParOf" srcId="{8D47BFDD-F75D-44A2-BC2A-D48A7CA070AB}" destId="{1ADF8997-CA6C-4A31-932D-DEC0D1362DA3}" srcOrd="1" destOrd="0" presId="urn:microsoft.com/office/officeart/2005/8/layout/hierarchy4"/>
    <dgm:cxn modelId="{7E51CF70-CEC1-427E-AF27-DDE4BDB805B8}" type="presParOf" srcId="{8D47BFDD-F75D-44A2-BC2A-D48A7CA070AB}" destId="{2CB77C0D-1E64-4403-8AAB-5CA3B877D518}" srcOrd="2" destOrd="0" presId="urn:microsoft.com/office/officeart/2005/8/layout/hierarchy4"/>
    <dgm:cxn modelId="{821BD48D-0444-4CF5-896B-DFC659C08B76}" type="presParOf" srcId="{2CB77C0D-1E64-4403-8AAB-5CA3B877D518}" destId="{D9E7348E-FFF8-46CA-B45B-B658E4547954}" srcOrd="0" destOrd="0" presId="urn:microsoft.com/office/officeart/2005/8/layout/hierarchy4"/>
    <dgm:cxn modelId="{60EA319C-6B75-42B1-A19C-7695FE1523BD}" type="presParOf" srcId="{2CB77C0D-1E64-4403-8AAB-5CA3B877D518}" destId="{BDEE55B5-9314-4AB3-AB19-0395D410B352}" srcOrd="1" destOrd="0" presId="urn:microsoft.com/office/officeart/2005/8/layout/hierarchy4"/>
    <dgm:cxn modelId="{B19FC689-D497-4E9C-8560-6CBC61044D4F}" type="presParOf" srcId="{2CB77C0D-1E64-4403-8AAB-5CA3B877D518}" destId="{3449B678-7F96-4CE9-A3E1-6F25BA4D58BE}" srcOrd="2" destOrd="0" presId="urn:microsoft.com/office/officeart/2005/8/layout/hierarchy4"/>
    <dgm:cxn modelId="{1011392A-E80B-435B-9AFA-7FC980AC42CD}" type="presParOf" srcId="{3449B678-7F96-4CE9-A3E1-6F25BA4D58BE}" destId="{96B53B9D-A944-4DB4-87E6-3BDD28F0721F}" srcOrd="0" destOrd="0" presId="urn:microsoft.com/office/officeart/2005/8/layout/hierarchy4"/>
    <dgm:cxn modelId="{67CFD2F5-3058-49DB-8A71-C60A2752C7EF}" type="presParOf" srcId="{96B53B9D-A944-4DB4-87E6-3BDD28F0721F}" destId="{14970081-F4F9-4B17-B2A4-EC1E04D72806}" srcOrd="0" destOrd="0" presId="urn:microsoft.com/office/officeart/2005/8/layout/hierarchy4"/>
    <dgm:cxn modelId="{7C7346A0-2060-4456-860D-F7A0EED3BF6F}" type="presParOf" srcId="{96B53B9D-A944-4DB4-87E6-3BDD28F0721F}" destId="{6B058022-8114-463E-9101-DE42E7786C66}" srcOrd="1" destOrd="0" presId="urn:microsoft.com/office/officeart/2005/8/layout/hierarchy4"/>
    <dgm:cxn modelId="{53F2B448-C431-4DE2-8992-9CB12EB743D0}" type="presParOf" srcId="{3449B678-7F96-4CE9-A3E1-6F25BA4D58BE}" destId="{305998A0-A913-4CAE-9F9E-692A25C2B695}" srcOrd="1" destOrd="0" presId="urn:microsoft.com/office/officeart/2005/8/layout/hierarchy4"/>
    <dgm:cxn modelId="{7D6E0140-6A4E-4390-B144-20020905DF04}" type="presParOf" srcId="{3449B678-7F96-4CE9-A3E1-6F25BA4D58BE}" destId="{3C1B60E7-9C22-402E-B447-76E0C2080FB9}" srcOrd="2" destOrd="0" presId="urn:microsoft.com/office/officeart/2005/8/layout/hierarchy4"/>
    <dgm:cxn modelId="{10CA9A07-DA51-4728-B9A7-6B15BEEB48C4}" type="presParOf" srcId="{3C1B60E7-9C22-402E-B447-76E0C2080FB9}" destId="{06FE3E7A-B843-42C1-93E6-7340DB2AD95E}" srcOrd="0" destOrd="0" presId="urn:microsoft.com/office/officeart/2005/8/layout/hierarchy4"/>
    <dgm:cxn modelId="{84CCCEFE-D5A5-4538-B04C-2905A4261F12}" type="presParOf" srcId="{3C1B60E7-9C22-402E-B447-76E0C2080FB9}" destId="{2CF85469-27B4-464B-AA28-39FCACB066C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F8875F-EBAD-49A5-860E-0890B47F9374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4069D51-0DA7-4C8D-BAC9-9D69796C215B}">
      <dgm:prSet phldrT="[Text]" custT="1"/>
      <dgm:spPr/>
      <dgm:t>
        <a:bodyPr/>
        <a:lstStyle/>
        <a:p>
          <a:r>
            <a:rPr lang="ar-SA" sz="3200" dirty="0" smtClean="0">
              <a:solidFill>
                <a:schemeClr val="tx1"/>
              </a:solidFill>
            </a:rPr>
            <a:t>العوامل الدينية </a:t>
          </a:r>
          <a:endParaRPr lang="en-US" sz="3200" dirty="0">
            <a:solidFill>
              <a:schemeClr val="tx1"/>
            </a:solidFill>
          </a:endParaRPr>
        </a:p>
      </dgm:t>
    </dgm:pt>
    <dgm:pt modelId="{03354EEB-1870-41AC-BB9A-726C5DADAEFF}" type="parTrans" cxnId="{E857B306-0976-4485-8321-DC516D00B3B5}">
      <dgm:prSet/>
      <dgm:spPr/>
      <dgm:t>
        <a:bodyPr/>
        <a:lstStyle/>
        <a:p>
          <a:endParaRPr lang="en-US"/>
        </a:p>
      </dgm:t>
    </dgm:pt>
    <dgm:pt modelId="{21369F1B-858C-4523-8FE4-018BF2367166}" type="sibTrans" cxnId="{E857B306-0976-4485-8321-DC516D00B3B5}">
      <dgm:prSet/>
      <dgm:spPr/>
      <dgm:t>
        <a:bodyPr/>
        <a:lstStyle/>
        <a:p>
          <a:endParaRPr lang="en-US"/>
        </a:p>
      </dgm:t>
    </dgm:pt>
    <dgm:pt modelId="{66CDE5BC-406B-4F0C-B51E-F4F2760BA32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SA" sz="2000" b="1" dirty="0" smtClean="0"/>
            <a:t>المسيحية في الغرب</a:t>
          </a:r>
          <a:endParaRPr lang="en-US" sz="2000" b="1" dirty="0"/>
        </a:p>
      </dgm:t>
    </dgm:pt>
    <dgm:pt modelId="{AFED4FCA-0AF0-42E6-9FCD-84DAEF393AAD}" type="parTrans" cxnId="{BBE8EC57-C27B-48A6-87B2-BA763A8B4E41}">
      <dgm:prSet/>
      <dgm:spPr/>
      <dgm:t>
        <a:bodyPr/>
        <a:lstStyle/>
        <a:p>
          <a:endParaRPr lang="en-US"/>
        </a:p>
      </dgm:t>
    </dgm:pt>
    <dgm:pt modelId="{E67F48D0-319A-41B3-9D4F-8993730E423A}" type="sibTrans" cxnId="{BBE8EC57-C27B-48A6-87B2-BA763A8B4E41}">
      <dgm:prSet/>
      <dgm:spPr/>
      <dgm:t>
        <a:bodyPr/>
        <a:lstStyle/>
        <a:p>
          <a:endParaRPr lang="en-US"/>
        </a:p>
      </dgm:t>
    </dgm:pt>
    <dgm:pt modelId="{2D0F373C-5378-428E-B330-A5E33BEC2C7F}">
      <dgm:prSet phldrT="[Text]" custT="1"/>
      <dgm:spPr/>
      <dgm:t>
        <a:bodyPr/>
        <a:lstStyle/>
        <a:p>
          <a:endParaRPr lang="en-US"/>
        </a:p>
      </dgm:t>
    </dgm:pt>
    <dgm:pt modelId="{D6E8A3C2-9650-4D99-A421-8F4EF54CFA32}" type="parTrans" cxnId="{05973282-EBDD-40E5-9389-3C0C79DB21DB}">
      <dgm:prSet/>
      <dgm:spPr/>
      <dgm:t>
        <a:bodyPr/>
        <a:lstStyle/>
        <a:p>
          <a:endParaRPr lang="en-US"/>
        </a:p>
      </dgm:t>
    </dgm:pt>
    <dgm:pt modelId="{7FB45999-9743-4101-99FB-F64FAF27A8D8}" type="sibTrans" cxnId="{05973282-EBDD-40E5-9389-3C0C79DB21DB}">
      <dgm:prSet/>
      <dgm:spPr/>
      <dgm:t>
        <a:bodyPr/>
        <a:lstStyle/>
        <a:p>
          <a:endParaRPr lang="en-US"/>
        </a:p>
      </dgm:t>
    </dgm:pt>
    <dgm:pt modelId="{1F2AC32B-80D7-4BF4-B7D5-1A80B4FEE023}">
      <dgm:prSet phldrT="[Text]" custT="1"/>
      <dgm:spPr/>
      <dgm:t>
        <a:bodyPr/>
        <a:lstStyle/>
        <a:p>
          <a:endParaRPr lang="en-US"/>
        </a:p>
      </dgm:t>
    </dgm:pt>
    <dgm:pt modelId="{3DEC84F0-8EC9-42C3-9AFD-EB3F36900012}" type="parTrans" cxnId="{74DE7984-1C55-4032-A38E-48F91432F93E}">
      <dgm:prSet/>
      <dgm:spPr/>
      <dgm:t>
        <a:bodyPr/>
        <a:lstStyle/>
        <a:p>
          <a:endParaRPr lang="en-US"/>
        </a:p>
      </dgm:t>
    </dgm:pt>
    <dgm:pt modelId="{0C99EFC4-6A0A-4608-A16E-78F077C422B4}" type="sibTrans" cxnId="{74DE7984-1C55-4032-A38E-48F91432F93E}">
      <dgm:prSet/>
      <dgm:spPr/>
      <dgm:t>
        <a:bodyPr/>
        <a:lstStyle/>
        <a:p>
          <a:endParaRPr lang="en-US"/>
        </a:p>
      </dgm:t>
    </dgm:pt>
    <dgm:pt modelId="{2F6CC8CD-0F35-4021-A121-4D360E7C73D7}">
      <dgm:prSet custT="1"/>
      <dgm:spPr/>
      <dgm:t>
        <a:bodyPr/>
        <a:lstStyle/>
        <a:p>
          <a:endParaRPr lang="en-US"/>
        </a:p>
      </dgm:t>
    </dgm:pt>
    <dgm:pt modelId="{1FB50247-F70B-43D2-A85D-5A19122E385C}" type="parTrans" cxnId="{A22EFBCD-5ACB-41B2-9F69-51EC72E7FADB}">
      <dgm:prSet/>
      <dgm:spPr/>
      <dgm:t>
        <a:bodyPr/>
        <a:lstStyle/>
        <a:p>
          <a:endParaRPr lang="en-US"/>
        </a:p>
      </dgm:t>
    </dgm:pt>
    <dgm:pt modelId="{78CCC990-C140-4E75-88DD-E0ABD01212DF}" type="sibTrans" cxnId="{A22EFBCD-5ACB-41B2-9F69-51EC72E7FADB}">
      <dgm:prSet/>
      <dgm:spPr/>
      <dgm:t>
        <a:bodyPr/>
        <a:lstStyle/>
        <a:p>
          <a:endParaRPr lang="en-US"/>
        </a:p>
      </dgm:t>
    </dgm:pt>
    <dgm:pt modelId="{59AF4A94-6879-4622-A012-E0E2689D3B20}">
      <dgm:prSet custT="1"/>
      <dgm:spPr/>
      <dgm:t>
        <a:bodyPr/>
        <a:lstStyle/>
        <a:p>
          <a:endParaRPr lang="en-US"/>
        </a:p>
      </dgm:t>
    </dgm:pt>
    <dgm:pt modelId="{0E37D5C4-4199-4649-84B1-F805AD7D995F}" type="parTrans" cxnId="{85E701A8-9448-471F-9BC6-1347E20C23FE}">
      <dgm:prSet/>
      <dgm:spPr/>
      <dgm:t>
        <a:bodyPr/>
        <a:lstStyle/>
        <a:p>
          <a:endParaRPr lang="en-US"/>
        </a:p>
      </dgm:t>
    </dgm:pt>
    <dgm:pt modelId="{399F26B4-A70E-450D-B116-08A9192E60A4}" type="sibTrans" cxnId="{85E701A8-9448-471F-9BC6-1347E20C23FE}">
      <dgm:prSet/>
      <dgm:spPr/>
      <dgm:t>
        <a:bodyPr/>
        <a:lstStyle/>
        <a:p>
          <a:endParaRPr lang="en-US"/>
        </a:p>
      </dgm:t>
    </dgm:pt>
    <dgm:pt modelId="{75F7FCBC-F6F4-4383-929A-0616E18B63C8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2400" b="1" dirty="0" smtClean="0">
              <a:solidFill>
                <a:schemeClr val="tx1"/>
              </a:solidFill>
            </a:rPr>
            <a:t>أثر الإسلام عند العرب</a:t>
          </a:r>
          <a:endParaRPr lang="en-US" sz="2400" b="1" dirty="0">
            <a:solidFill>
              <a:schemeClr val="tx1"/>
            </a:solidFill>
          </a:endParaRPr>
        </a:p>
      </dgm:t>
    </dgm:pt>
    <dgm:pt modelId="{F6190517-24A3-41AA-856E-11B5B1C9213F}" type="sibTrans" cxnId="{CC63ACD2-3A3B-42BF-A117-7B105E3FF8E1}">
      <dgm:prSet/>
      <dgm:spPr/>
      <dgm:t>
        <a:bodyPr/>
        <a:lstStyle/>
        <a:p>
          <a:endParaRPr lang="en-US"/>
        </a:p>
      </dgm:t>
    </dgm:pt>
    <dgm:pt modelId="{628EC66F-EEA8-4A1E-B773-726288C19639}" type="parTrans" cxnId="{CC63ACD2-3A3B-42BF-A117-7B105E3FF8E1}">
      <dgm:prSet/>
      <dgm:spPr/>
      <dgm:t>
        <a:bodyPr/>
        <a:lstStyle/>
        <a:p>
          <a:endParaRPr lang="en-US"/>
        </a:p>
      </dgm:t>
    </dgm:pt>
    <dgm:pt modelId="{74C5318D-E85B-4E26-A8EF-7629264343F1}">
      <dgm:prSet/>
      <dgm:spPr/>
      <dgm:t>
        <a:bodyPr/>
        <a:lstStyle/>
        <a:p>
          <a:endParaRPr lang="en-US"/>
        </a:p>
      </dgm:t>
    </dgm:pt>
    <dgm:pt modelId="{78B96452-1190-44C4-B091-62CBFEC91260}" type="parTrans" cxnId="{7277BB53-D618-4837-8A64-B7DE6E343E38}">
      <dgm:prSet/>
      <dgm:spPr/>
      <dgm:t>
        <a:bodyPr/>
        <a:lstStyle/>
        <a:p>
          <a:endParaRPr lang="en-US"/>
        </a:p>
      </dgm:t>
    </dgm:pt>
    <dgm:pt modelId="{E52834A9-34A3-4F91-87FA-1A56EDD3486F}" type="sibTrans" cxnId="{7277BB53-D618-4837-8A64-B7DE6E343E38}">
      <dgm:prSet/>
      <dgm:spPr/>
      <dgm:t>
        <a:bodyPr/>
        <a:lstStyle/>
        <a:p>
          <a:endParaRPr lang="en-US"/>
        </a:p>
      </dgm:t>
    </dgm:pt>
    <dgm:pt modelId="{E9136265-D5B4-49D8-A041-CED565BE8F2B}">
      <dgm:prSet/>
      <dgm:spPr/>
      <dgm:t>
        <a:bodyPr/>
        <a:lstStyle/>
        <a:p>
          <a:endParaRPr lang="en-US"/>
        </a:p>
      </dgm:t>
    </dgm:pt>
    <dgm:pt modelId="{D6615182-D1E7-4AF5-A191-BE9F1703B115}" type="parTrans" cxnId="{82605CBC-299C-4BB1-A372-04E146A037B4}">
      <dgm:prSet/>
      <dgm:spPr/>
      <dgm:t>
        <a:bodyPr/>
        <a:lstStyle/>
        <a:p>
          <a:endParaRPr lang="en-US"/>
        </a:p>
      </dgm:t>
    </dgm:pt>
    <dgm:pt modelId="{0C2BD3C7-F8AF-4220-AB8E-83D59377F895}" type="sibTrans" cxnId="{82605CBC-299C-4BB1-A372-04E146A037B4}">
      <dgm:prSet/>
      <dgm:spPr/>
      <dgm:t>
        <a:bodyPr/>
        <a:lstStyle/>
        <a:p>
          <a:endParaRPr lang="en-US"/>
        </a:p>
      </dgm:t>
    </dgm:pt>
    <dgm:pt modelId="{4357C147-BEF0-4960-9220-FF7AAA053E9B}">
      <dgm:prSet/>
      <dgm:spPr/>
      <dgm:t>
        <a:bodyPr/>
        <a:lstStyle/>
        <a:p>
          <a:endParaRPr lang="en-US"/>
        </a:p>
      </dgm:t>
    </dgm:pt>
    <dgm:pt modelId="{582C8D8A-3385-41D3-9A36-DC58C0B3BD59}" type="parTrans" cxnId="{76B358A4-30E7-467D-A1B2-91C3447CDE34}">
      <dgm:prSet/>
      <dgm:spPr/>
      <dgm:t>
        <a:bodyPr/>
        <a:lstStyle/>
        <a:p>
          <a:endParaRPr lang="en-US"/>
        </a:p>
      </dgm:t>
    </dgm:pt>
    <dgm:pt modelId="{F7ED386C-FDA1-41D5-B615-6999511F9466}" type="sibTrans" cxnId="{76B358A4-30E7-467D-A1B2-91C3447CDE34}">
      <dgm:prSet/>
      <dgm:spPr/>
      <dgm:t>
        <a:bodyPr/>
        <a:lstStyle/>
        <a:p>
          <a:endParaRPr lang="en-US"/>
        </a:p>
      </dgm:t>
    </dgm:pt>
    <dgm:pt modelId="{6B9AC722-C74C-4542-B637-10E1F76E0D0F}" type="pres">
      <dgm:prSet presAssocID="{DAF8875F-EBAD-49A5-860E-0890B47F937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ADB7B21-0D7C-411D-81E8-4971C2F82EF7}" type="pres">
      <dgm:prSet presAssocID="{64069D51-0DA7-4C8D-BAC9-9D69796C215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475F5F90-AA10-4E16-805B-54626669063F}" type="pres">
      <dgm:prSet presAssocID="{64069D51-0DA7-4C8D-BAC9-9D69796C215B}" presName="Accent1" presStyleLbl="node1" presStyleIdx="0" presStyleCnt="13"/>
      <dgm:spPr/>
    </dgm:pt>
    <dgm:pt modelId="{5E257020-50C3-4AEF-9BD6-6A21BF20CFA8}" type="pres">
      <dgm:prSet presAssocID="{64069D51-0DA7-4C8D-BAC9-9D69796C215B}" presName="Accent2" presStyleLbl="node1" presStyleIdx="1" presStyleCnt="13"/>
      <dgm:spPr/>
    </dgm:pt>
    <dgm:pt modelId="{1FE5185B-F180-4C43-B7F3-0260219B9E53}" type="pres">
      <dgm:prSet presAssocID="{64069D51-0DA7-4C8D-BAC9-9D69796C215B}" presName="Accent3" presStyleLbl="node1" presStyleIdx="2" presStyleCnt="13"/>
      <dgm:spPr/>
    </dgm:pt>
    <dgm:pt modelId="{D08E958D-6E87-4235-B6FB-B555EEC1F19C}" type="pres">
      <dgm:prSet presAssocID="{64069D51-0DA7-4C8D-BAC9-9D69796C215B}" presName="Accent4" presStyleLbl="node1" presStyleIdx="3" presStyleCnt="13"/>
      <dgm:spPr/>
    </dgm:pt>
    <dgm:pt modelId="{E054B767-B79F-48C4-9C81-3AD0CADF9E15}" type="pres">
      <dgm:prSet presAssocID="{64069D51-0DA7-4C8D-BAC9-9D69796C215B}" presName="Accent5" presStyleLbl="node1" presStyleIdx="4" presStyleCnt="13"/>
      <dgm:spPr/>
    </dgm:pt>
    <dgm:pt modelId="{3431E500-E5B1-46DB-A529-89EAC6D02121}" type="pres">
      <dgm:prSet presAssocID="{64069D51-0DA7-4C8D-BAC9-9D69796C215B}" presName="Accent6" presStyleLbl="node1" presStyleIdx="5" presStyleCnt="13"/>
      <dgm:spPr/>
    </dgm:pt>
    <dgm:pt modelId="{6BFFEC6E-9335-4DAE-8F86-AE216A588A49}" type="pres">
      <dgm:prSet presAssocID="{66CDE5BC-406B-4F0C-B51E-F4F2760BA32E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2C53D82-95AA-4084-A345-60EDEAC2BDA1}" type="pres">
      <dgm:prSet presAssocID="{66CDE5BC-406B-4F0C-B51E-F4F2760BA32E}" presName="Accent7" presStyleCnt="0"/>
      <dgm:spPr/>
    </dgm:pt>
    <dgm:pt modelId="{D8C059A0-230E-4C44-AC7B-AC2602CCBAEC}" type="pres">
      <dgm:prSet presAssocID="{66CDE5BC-406B-4F0C-B51E-F4F2760BA32E}" presName="AccentHold1" presStyleLbl="node1" presStyleIdx="7" presStyleCnt="13"/>
      <dgm:spPr/>
    </dgm:pt>
    <dgm:pt modelId="{09A4FDC2-6A1A-4FD0-954F-F5C9C6D48F62}" type="pres">
      <dgm:prSet presAssocID="{66CDE5BC-406B-4F0C-B51E-F4F2760BA32E}" presName="Accent8" presStyleCnt="0"/>
      <dgm:spPr/>
    </dgm:pt>
    <dgm:pt modelId="{092D5EB6-E4A6-49C5-9FD7-D4E64BC1A589}" type="pres">
      <dgm:prSet presAssocID="{66CDE5BC-406B-4F0C-B51E-F4F2760BA32E}" presName="AccentHold2" presStyleLbl="node1" presStyleIdx="8" presStyleCnt="13"/>
      <dgm:spPr/>
    </dgm:pt>
    <dgm:pt modelId="{BEA46B0A-7520-45D1-95A8-7DB4F18E6164}" type="pres">
      <dgm:prSet presAssocID="{75F7FCBC-F6F4-4383-929A-0616E18B63C8}" presName="Child2" presStyleLbl="node1" presStyleIdx="9" presStyleCnt="13" custLinFactNeighborX="-45272" custLinFactNeighborY="6898">
        <dgm:presLayoutVars>
          <dgm:chMax val="0"/>
          <dgm:chPref val="0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F7BCD49B-976A-4822-80BC-6DC7A216150B}" type="pres">
      <dgm:prSet presAssocID="{75F7FCBC-F6F4-4383-929A-0616E18B63C8}" presName="Accent9" presStyleCnt="0"/>
      <dgm:spPr/>
    </dgm:pt>
    <dgm:pt modelId="{15B50891-3F32-459F-BD23-A4C683176D78}" type="pres">
      <dgm:prSet presAssocID="{75F7FCBC-F6F4-4383-929A-0616E18B63C8}" presName="AccentHold1" presStyleLbl="node1" presStyleIdx="10" presStyleCnt="13"/>
      <dgm:spPr/>
    </dgm:pt>
    <dgm:pt modelId="{840DF785-FB40-43FA-B16F-E9C1514AA9AB}" type="pres">
      <dgm:prSet presAssocID="{75F7FCBC-F6F4-4383-929A-0616E18B63C8}" presName="Accent10" presStyleCnt="0"/>
      <dgm:spPr/>
    </dgm:pt>
    <dgm:pt modelId="{92BB82A8-FE49-4439-93AB-2AF695F18007}" type="pres">
      <dgm:prSet presAssocID="{75F7FCBC-F6F4-4383-929A-0616E18B63C8}" presName="AccentHold2" presStyleLbl="node1" presStyleIdx="11" presStyleCnt="13"/>
      <dgm:spPr/>
    </dgm:pt>
    <dgm:pt modelId="{611F329D-00C7-4FC0-8008-9122928CAF48}" type="pres">
      <dgm:prSet presAssocID="{75F7FCBC-F6F4-4383-929A-0616E18B63C8}" presName="Accent11" presStyleCnt="0"/>
      <dgm:spPr/>
    </dgm:pt>
    <dgm:pt modelId="{59A85F56-4652-4413-8DE7-74898422AC0A}" type="pres">
      <dgm:prSet presAssocID="{75F7FCBC-F6F4-4383-929A-0616E18B63C8}" presName="AccentHold3" presStyleLbl="node1" presStyleIdx="12" presStyleCnt="13"/>
      <dgm:spPr/>
    </dgm:pt>
  </dgm:ptLst>
  <dgm:cxnLst>
    <dgm:cxn modelId="{5D97056B-A9C9-467B-8188-BC208A2694B5}" type="presOf" srcId="{64069D51-0DA7-4C8D-BAC9-9D69796C215B}" destId="{7ADB7B21-0D7C-411D-81E8-4971C2F82EF7}" srcOrd="0" destOrd="0" presId="urn:microsoft.com/office/officeart/2009/3/layout/CircleRelationship"/>
    <dgm:cxn modelId="{7277BB53-D618-4837-8A64-B7DE6E343E38}" srcId="{75F7FCBC-F6F4-4383-929A-0616E18B63C8}" destId="{74C5318D-E85B-4E26-A8EF-7629264343F1}" srcOrd="0" destOrd="0" parTransId="{78B96452-1190-44C4-B091-62CBFEC91260}" sibTransId="{E52834A9-34A3-4F91-87FA-1A56EDD3486F}"/>
    <dgm:cxn modelId="{CC63ACD2-3A3B-42BF-A117-7B105E3FF8E1}" srcId="{64069D51-0DA7-4C8D-BAC9-9D69796C215B}" destId="{75F7FCBC-F6F4-4383-929A-0616E18B63C8}" srcOrd="1" destOrd="0" parTransId="{628EC66F-EEA8-4A1E-B773-726288C19639}" sibTransId="{F6190517-24A3-41AA-856E-11B5B1C9213F}"/>
    <dgm:cxn modelId="{A22EFBCD-5ACB-41B2-9F69-51EC72E7FADB}" srcId="{1F2AC32B-80D7-4BF4-B7D5-1A80B4FEE023}" destId="{2F6CC8CD-0F35-4021-A121-4D360E7C73D7}" srcOrd="0" destOrd="0" parTransId="{1FB50247-F70B-43D2-A85D-5A19122E385C}" sibTransId="{78CCC990-C140-4E75-88DD-E0ABD01212DF}"/>
    <dgm:cxn modelId="{0F6A20A4-C7E7-4AD7-9A17-8FC519F91E49}" type="presOf" srcId="{75F7FCBC-F6F4-4383-929A-0616E18B63C8}" destId="{BEA46B0A-7520-45D1-95A8-7DB4F18E6164}" srcOrd="0" destOrd="0" presId="urn:microsoft.com/office/officeart/2009/3/layout/CircleRelationship"/>
    <dgm:cxn modelId="{76B358A4-30E7-467D-A1B2-91C3447CDE34}" srcId="{75F7FCBC-F6F4-4383-929A-0616E18B63C8}" destId="{4357C147-BEF0-4960-9220-FF7AAA053E9B}" srcOrd="2" destOrd="0" parTransId="{582C8D8A-3385-41D3-9A36-DC58C0B3BD59}" sibTransId="{F7ED386C-FDA1-41D5-B615-6999511F9466}"/>
    <dgm:cxn modelId="{74DE7984-1C55-4032-A38E-48F91432F93E}" srcId="{66CDE5BC-406B-4F0C-B51E-F4F2760BA32E}" destId="{1F2AC32B-80D7-4BF4-B7D5-1A80B4FEE023}" srcOrd="1" destOrd="0" parTransId="{3DEC84F0-8EC9-42C3-9AFD-EB3F36900012}" sibTransId="{0C99EFC4-6A0A-4608-A16E-78F077C422B4}"/>
    <dgm:cxn modelId="{ED85F26E-BFBD-41FB-8F3F-A91256882758}" type="presOf" srcId="{DAF8875F-EBAD-49A5-860E-0890B47F9374}" destId="{6B9AC722-C74C-4542-B637-10E1F76E0D0F}" srcOrd="0" destOrd="0" presId="urn:microsoft.com/office/officeart/2009/3/layout/CircleRelationship"/>
    <dgm:cxn modelId="{85E701A8-9448-471F-9BC6-1347E20C23FE}" srcId="{1F2AC32B-80D7-4BF4-B7D5-1A80B4FEE023}" destId="{59AF4A94-6879-4622-A012-E0E2689D3B20}" srcOrd="1" destOrd="0" parTransId="{0E37D5C4-4199-4649-84B1-F805AD7D995F}" sibTransId="{399F26B4-A70E-450D-B116-08A9192E60A4}"/>
    <dgm:cxn modelId="{E857B306-0976-4485-8321-DC516D00B3B5}" srcId="{DAF8875F-EBAD-49A5-860E-0890B47F9374}" destId="{64069D51-0DA7-4C8D-BAC9-9D69796C215B}" srcOrd="0" destOrd="0" parTransId="{03354EEB-1870-41AC-BB9A-726C5DADAEFF}" sibTransId="{21369F1B-858C-4523-8FE4-018BF2367166}"/>
    <dgm:cxn modelId="{8CE38C0A-4315-4F14-80C8-2BC1320A58F2}" type="presOf" srcId="{66CDE5BC-406B-4F0C-B51E-F4F2760BA32E}" destId="{6BFFEC6E-9335-4DAE-8F86-AE216A588A49}" srcOrd="0" destOrd="0" presId="urn:microsoft.com/office/officeart/2009/3/layout/CircleRelationship"/>
    <dgm:cxn modelId="{05973282-EBDD-40E5-9389-3C0C79DB21DB}" srcId="{66CDE5BC-406B-4F0C-B51E-F4F2760BA32E}" destId="{2D0F373C-5378-428E-B330-A5E33BEC2C7F}" srcOrd="0" destOrd="0" parTransId="{D6E8A3C2-9650-4D99-A421-8F4EF54CFA32}" sibTransId="{7FB45999-9743-4101-99FB-F64FAF27A8D8}"/>
    <dgm:cxn modelId="{82605CBC-299C-4BB1-A372-04E146A037B4}" srcId="{75F7FCBC-F6F4-4383-929A-0616E18B63C8}" destId="{E9136265-D5B4-49D8-A041-CED565BE8F2B}" srcOrd="1" destOrd="0" parTransId="{D6615182-D1E7-4AF5-A191-BE9F1703B115}" sibTransId="{0C2BD3C7-F8AF-4220-AB8E-83D59377F895}"/>
    <dgm:cxn modelId="{BBE8EC57-C27B-48A6-87B2-BA763A8B4E41}" srcId="{64069D51-0DA7-4C8D-BAC9-9D69796C215B}" destId="{66CDE5BC-406B-4F0C-B51E-F4F2760BA32E}" srcOrd="0" destOrd="0" parTransId="{AFED4FCA-0AF0-42E6-9FCD-84DAEF393AAD}" sibTransId="{E67F48D0-319A-41B3-9D4F-8993730E423A}"/>
    <dgm:cxn modelId="{1D289D90-DD13-48EB-B5FE-833CD09C583C}" type="presParOf" srcId="{6B9AC722-C74C-4542-B637-10E1F76E0D0F}" destId="{7ADB7B21-0D7C-411D-81E8-4971C2F82EF7}" srcOrd="0" destOrd="0" presId="urn:microsoft.com/office/officeart/2009/3/layout/CircleRelationship"/>
    <dgm:cxn modelId="{92622DC3-3580-4A14-8BD6-0FDA1DDAA01C}" type="presParOf" srcId="{6B9AC722-C74C-4542-B637-10E1F76E0D0F}" destId="{475F5F90-AA10-4E16-805B-54626669063F}" srcOrd="1" destOrd="0" presId="urn:microsoft.com/office/officeart/2009/3/layout/CircleRelationship"/>
    <dgm:cxn modelId="{15D9D079-913C-4266-8896-723FC69FA46A}" type="presParOf" srcId="{6B9AC722-C74C-4542-B637-10E1F76E0D0F}" destId="{5E257020-50C3-4AEF-9BD6-6A21BF20CFA8}" srcOrd="2" destOrd="0" presId="urn:microsoft.com/office/officeart/2009/3/layout/CircleRelationship"/>
    <dgm:cxn modelId="{2236449A-4DAB-45C8-B9B8-9B8CC4DD5247}" type="presParOf" srcId="{6B9AC722-C74C-4542-B637-10E1F76E0D0F}" destId="{1FE5185B-F180-4C43-B7F3-0260219B9E53}" srcOrd="3" destOrd="0" presId="urn:microsoft.com/office/officeart/2009/3/layout/CircleRelationship"/>
    <dgm:cxn modelId="{42B26D16-428C-4A09-B01F-6EF58AD1A345}" type="presParOf" srcId="{6B9AC722-C74C-4542-B637-10E1F76E0D0F}" destId="{D08E958D-6E87-4235-B6FB-B555EEC1F19C}" srcOrd="4" destOrd="0" presId="urn:microsoft.com/office/officeart/2009/3/layout/CircleRelationship"/>
    <dgm:cxn modelId="{8C3BBBBA-FAB5-430C-9712-8CF6FF6F0333}" type="presParOf" srcId="{6B9AC722-C74C-4542-B637-10E1F76E0D0F}" destId="{E054B767-B79F-48C4-9C81-3AD0CADF9E15}" srcOrd="5" destOrd="0" presId="urn:microsoft.com/office/officeart/2009/3/layout/CircleRelationship"/>
    <dgm:cxn modelId="{D7FEFD3B-5E10-4252-9EB6-44FDA31F2A5E}" type="presParOf" srcId="{6B9AC722-C74C-4542-B637-10E1F76E0D0F}" destId="{3431E500-E5B1-46DB-A529-89EAC6D02121}" srcOrd="6" destOrd="0" presId="urn:microsoft.com/office/officeart/2009/3/layout/CircleRelationship"/>
    <dgm:cxn modelId="{4FDFCDD1-8F79-43D5-9565-6A7B8AFF4D4A}" type="presParOf" srcId="{6B9AC722-C74C-4542-B637-10E1F76E0D0F}" destId="{6BFFEC6E-9335-4DAE-8F86-AE216A588A49}" srcOrd="7" destOrd="0" presId="urn:microsoft.com/office/officeart/2009/3/layout/CircleRelationship"/>
    <dgm:cxn modelId="{1C1A5FDC-BC80-458C-9562-78CB9C2FA24C}" type="presParOf" srcId="{6B9AC722-C74C-4542-B637-10E1F76E0D0F}" destId="{92C53D82-95AA-4084-A345-60EDEAC2BDA1}" srcOrd="8" destOrd="0" presId="urn:microsoft.com/office/officeart/2009/3/layout/CircleRelationship"/>
    <dgm:cxn modelId="{3FCC721B-045C-44FA-B85A-44DE0460FC84}" type="presParOf" srcId="{92C53D82-95AA-4084-A345-60EDEAC2BDA1}" destId="{D8C059A0-230E-4C44-AC7B-AC2602CCBAEC}" srcOrd="0" destOrd="0" presId="urn:microsoft.com/office/officeart/2009/3/layout/CircleRelationship"/>
    <dgm:cxn modelId="{2115640D-8FA9-4499-A6F7-78622F5CF0B2}" type="presParOf" srcId="{6B9AC722-C74C-4542-B637-10E1F76E0D0F}" destId="{09A4FDC2-6A1A-4FD0-954F-F5C9C6D48F62}" srcOrd="9" destOrd="0" presId="urn:microsoft.com/office/officeart/2009/3/layout/CircleRelationship"/>
    <dgm:cxn modelId="{292A80E0-8C50-4F0D-B511-DF0933FC9818}" type="presParOf" srcId="{09A4FDC2-6A1A-4FD0-954F-F5C9C6D48F62}" destId="{092D5EB6-E4A6-49C5-9FD7-D4E64BC1A589}" srcOrd="0" destOrd="0" presId="urn:microsoft.com/office/officeart/2009/3/layout/CircleRelationship"/>
    <dgm:cxn modelId="{191D20F5-1E11-434B-A8D7-C36C2898DBA8}" type="presParOf" srcId="{6B9AC722-C74C-4542-B637-10E1F76E0D0F}" destId="{BEA46B0A-7520-45D1-95A8-7DB4F18E6164}" srcOrd="10" destOrd="0" presId="urn:microsoft.com/office/officeart/2009/3/layout/CircleRelationship"/>
    <dgm:cxn modelId="{504E40C7-89A0-4562-AE88-8E178CA3B136}" type="presParOf" srcId="{6B9AC722-C74C-4542-B637-10E1F76E0D0F}" destId="{F7BCD49B-976A-4822-80BC-6DC7A216150B}" srcOrd="11" destOrd="0" presId="urn:microsoft.com/office/officeart/2009/3/layout/CircleRelationship"/>
    <dgm:cxn modelId="{FB08E73F-75A3-4298-BF9B-63EE966A0F75}" type="presParOf" srcId="{F7BCD49B-976A-4822-80BC-6DC7A216150B}" destId="{15B50891-3F32-459F-BD23-A4C683176D78}" srcOrd="0" destOrd="0" presId="urn:microsoft.com/office/officeart/2009/3/layout/CircleRelationship"/>
    <dgm:cxn modelId="{7D0D6A65-A3FA-4FB8-97C1-1ADBFBCD01C1}" type="presParOf" srcId="{6B9AC722-C74C-4542-B637-10E1F76E0D0F}" destId="{840DF785-FB40-43FA-B16F-E9C1514AA9AB}" srcOrd="12" destOrd="0" presId="urn:microsoft.com/office/officeart/2009/3/layout/CircleRelationship"/>
    <dgm:cxn modelId="{87ED7600-C25E-4275-A853-69D06CFA6B42}" type="presParOf" srcId="{840DF785-FB40-43FA-B16F-E9C1514AA9AB}" destId="{92BB82A8-FE49-4439-93AB-2AF695F18007}" srcOrd="0" destOrd="0" presId="urn:microsoft.com/office/officeart/2009/3/layout/CircleRelationship"/>
    <dgm:cxn modelId="{68236EB3-62AD-4505-9A41-F9DA75F325EE}" type="presParOf" srcId="{6B9AC722-C74C-4542-B637-10E1F76E0D0F}" destId="{611F329D-00C7-4FC0-8008-9122928CAF48}" srcOrd="13" destOrd="0" presId="urn:microsoft.com/office/officeart/2009/3/layout/CircleRelationship"/>
    <dgm:cxn modelId="{E994C64F-A76B-42C4-B5E4-7E35E5224C09}" type="presParOf" srcId="{611F329D-00C7-4FC0-8008-9122928CAF48}" destId="{59A85F56-4652-4413-8DE7-74898422AC0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6FD0EA-0716-4076-9230-302C7D6DE093}" type="doc">
      <dgm:prSet loTypeId="urn:microsoft.com/office/officeart/2005/8/layout/hierarchy2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E79D1409-7CB8-4E71-895E-85AF23CC2C50}">
      <dgm:prSet phldrT="[Text]"/>
      <dgm:spPr/>
      <dgm:t>
        <a:bodyPr/>
        <a:lstStyle/>
        <a:p>
          <a:r>
            <a:rPr lang="ar-SA" dirty="0" smtClean="0"/>
            <a:t>الاقتصاد</a:t>
          </a:r>
          <a:endParaRPr lang="en-US" dirty="0"/>
        </a:p>
      </dgm:t>
    </dgm:pt>
    <dgm:pt modelId="{82284BE2-17C1-42FA-A6C0-702D175738AF}" type="parTrans" cxnId="{86E3555D-C01A-49C8-96D0-BFA05BE973F8}">
      <dgm:prSet/>
      <dgm:spPr/>
      <dgm:t>
        <a:bodyPr/>
        <a:lstStyle/>
        <a:p>
          <a:endParaRPr lang="en-US"/>
        </a:p>
      </dgm:t>
    </dgm:pt>
    <dgm:pt modelId="{36F3348F-6702-428E-A8B4-60A6F1006177}" type="sibTrans" cxnId="{86E3555D-C01A-49C8-96D0-BFA05BE973F8}">
      <dgm:prSet/>
      <dgm:spPr/>
      <dgm:t>
        <a:bodyPr/>
        <a:lstStyle/>
        <a:p>
          <a:endParaRPr lang="en-US"/>
        </a:p>
      </dgm:t>
    </dgm:pt>
    <dgm:pt modelId="{2789585C-2976-4622-82DF-91682E5278B5}">
      <dgm:prSet phldrT="[Text]"/>
      <dgm:spPr/>
      <dgm:t>
        <a:bodyPr/>
        <a:lstStyle/>
        <a:p>
          <a:r>
            <a:rPr lang="ar-SA" dirty="0" smtClean="0"/>
            <a:t>أثر الاقتصاد في القوانين الحديثة </a:t>
          </a:r>
          <a:endParaRPr lang="en-US" dirty="0"/>
        </a:p>
      </dgm:t>
    </dgm:pt>
    <dgm:pt modelId="{E29B6CE4-78D7-42F4-A933-AD6142E35A4B}" type="parTrans" cxnId="{C7274B77-046E-4DDA-8A2B-F702125FF061}">
      <dgm:prSet/>
      <dgm:spPr/>
      <dgm:t>
        <a:bodyPr/>
        <a:lstStyle/>
        <a:p>
          <a:endParaRPr lang="en-US"/>
        </a:p>
      </dgm:t>
    </dgm:pt>
    <dgm:pt modelId="{E68E1936-89F0-4D66-BFA8-E6B3D72335E5}" type="sibTrans" cxnId="{C7274B77-046E-4DDA-8A2B-F702125FF061}">
      <dgm:prSet/>
      <dgm:spPr/>
      <dgm:t>
        <a:bodyPr/>
        <a:lstStyle/>
        <a:p>
          <a:endParaRPr lang="en-US"/>
        </a:p>
      </dgm:t>
    </dgm:pt>
    <dgm:pt modelId="{11F3DA5C-0998-4D24-9DBC-31E757A61F21}">
      <dgm:prSet phldrT="[Text]"/>
      <dgm:spPr/>
      <dgm:t>
        <a:bodyPr/>
        <a:lstStyle/>
        <a:p>
          <a:r>
            <a:rPr lang="ar-SA" dirty="0" smtClean="0"/>
            <a:t>الثورة الصناعية</a:t>
          </a:r>
          <a:endParaRPr lang="en-US" dirty="0"/>
        </a:p>
      </dgm:t>
    </dgm:pt>
    <dgm:pt modelId="{25E927F1-684D-4BF9-A19C-89A01B02C4AF}" type="parTrans" cxnId="{07D5B028-7239-497F-9265-E87C56AA9D98}">
      <dgm:prSet/>
      <dgm:spPr/>
      <dgm:t>
        <a:bodyPr/>
        <a:lstStyle/>
        <a:p>
          <a:endParaRPr lang="en-US"/>
        </a:p>
      </dgm:t>
    </dgm:pt>
    <dgm:pt modelId="{FE0FAF06-8FBA-4EDD-94C5-F2128EA4F21C}" type="sibTrans" cxnId="{07D5B028-7239-497F-9265-E87C56AA9D98}">
      <dgm:prSet/>
      <dgm:spPr/>
      <dgm:t>
        <a:bodyPr/>
        <a:lstStyle/>
        <a:p>
          <a:endParaRPr lang="en-US"/>
        </a:p>
      </dgm:t>
    </dgm:pt>
    <dgm:pt modelId="{9FDD773F-CB8F-42F2-B211-D53C2944056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dirty="0" smtClean="0"/>
            <a:t>الدولة المتدخلة </a:t>
          </a:r>
          <a:endParaRPr lang="en-US" sz="28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B627834C-16AB-4CD2-8A5F-A0DF836D4B1E}" type="parTrans" cxnId="{A0D4DBFD-AADC-401C-9121-56200C6506A8}">
      <dgm:prSet/>
      <dgm:spPr/>
      <dgm:t>
        <a:bodyPr/>
        <a:lstStyle/>
        <a:p>
          <a:endParaRPr lang="en-US"/>
        </a:p>
      </dgm:t>
    </dgm:pt>
    <dgm:pt modelId="{DEC04C73-1C51-44ED-A3EE-479571D06D72}" type="sibTrans" cxnId="{A0D4DBFD-AADC-401C-9121-56200C6506A8}">
      <dgm:prSet/>
      <dgm:spPr/>
      <dgm:t>
        <a:bodyPr/>
        <a:lstStyle/>
        <a:p>
          <a:endParaRPr lang="en-US"/>
        </a:p>
      </dgm:t>
    </dgm:pt>
    <dgm:pt modelId="{880DF2C7-1670-40AA-A3FB-536251E38059}">
      <dgm:prSet phldrT="[Text]"/>
      <dgm:spPr/>
      <dgm:t>
        <a:bodyPr/>
        <a:lstStyle/>
        <a:p>
          <a:r>
            <a:rPr lang="ar-SA" dirty="0" smtClean="0"/>
            <a:t>أثر الاقتصاد في القانون الروماني</a:t>
          </a:r>
          <a:endParaRPr lang="en-US" dirty="0"/>
        </a:p>
      </dgm:t>
    </dgm:pt>
    <dgm:pt modelId="{7D737C32-281F-4D4F-8359-0782E14DD19B}" type="parTrans" cxnId="{46EC5E05-889E-4C38-A0B3-E5737AEE8CB7}">
      <dgm:prSet/>
      <dgm:spPr/>
      <dgm:t>
        <a:bodyPr/>
        <a:lstStyle/>
        <a:p>
          <a:endParaRPr lang="en-US"/>
        </a:p>
      </dgm:t>
    </dgm:pt>
    <dgm:pt modelId="{A1B03DA7-0AC6-4EFA-892D-13E0A2A2331C}" type="sibTrans" cxnId="{46EC5E05-889E-4C38-A0B3-E5737AEE8CB7}">
      <dgm:prSet/>
      <dgm:spPr/>
      <dgm:t>
        <a:bodyPr/>
        <a:lstStyle/>
        <a:p>
          <a:endParaRPr lang="en-US"/>
        </a:p>
      </dgm:t>
    </dgm:pt>
    <dgm:pt modelId="{E1BF2EFE-5A3F-4CA1-88CA-B33030A3852A}">
      <dgm:prSet/>
      <dgm:spPr/>
      <dgm:t>
        <a:bodyPr/>
        <a:lstStyle/>
        <a:p>
          <a:r>
            <a:rPr lang="ar-SA" dirty="0" smtClean="0"/>
            <a:t>أثر الاقتصاد في الشريعة الإسلامية </a:t>
          </a:r>
          <a:endParaRPr lang="en-US" dirty="0"/>
        </a:p>
      </dgm:t>
    </dgm:pt>
    <dgm:pt modelId="{E1F7EEA1-0ACF-4F0E-AF3A-F462D23BE909}" type="parTrans" cxnId="{34ECC38B-811D-45C7-A5ED-BF09509D5279}">
      <dgm:prSet/>
      <dgm:spPr/>
      <dgm:t>
        <a:bodyPr/>
        <a:lstStyle/>
        <a:p>
          <a:endParaRPr lang="en-US"/>
        </a:p>
      </dgm:t>
    </dgm:pt>
    <dgm:pt modelId="{002DF916-5DE8-463E-96E8-38E03A1A8897}" type="sibTrans" cxnId="{34ECC38B-811D-45C7-A5ED-BF09509D5279}">
      <dgm:prSet/>
      <dgm:spPr/>
      <dgm:t>
        <a:bodyPr/>
        <a:lstStyle/>
        <a:p>
          <a:endParaRPr lang="en-US"/>
        </a:p>
      </dgm:t>
    </dgm:pt>
    <dgm:pt modelId="{8FAD57C0-CA39-4102-A38C-8A8C9EACAA7D}" type="pres">
      <dgm:prSet presAssocID="{736FD0EA-0716-4076-9230-302C7D6DE09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00F51F-8FED-4651-BC17-8BFCC32402D8}" type="pres">
      <dgm:prSet presAssocID="{E79D1409-7CB8-4E71-895E-85AF23CC2C50}" presName="root1" presStyleCnt="0"/>
      <dgm:spPr/>
    </dgm:pt>
    <dgm:pt modelId="{6A5E4347-4FCE-4EAE-AB17-584A34BF6F06}" type="pres">
      <dgm:prSet presAssocID="{E79D1409-7CB8-4E71-895E-85AF23CC2C50}" presName="LevelOneTextNode" presStyleLbl="node0" presStyleIdx="0" presStyleCnt="1" custLinFactNeighborX="1202" custLinFactNeighborY="-5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A656C-A537-48F5-98B2-A0011AE77C53}" type="pres">
      <dgm:prSet presAssocID="{E79D1409-7CB8-4E71-895E-85AF23CC2C50}" presName="level2hierChild" presStyleCnt="0"/>
      <dgm:spPr/>
    </dgm:pt>
    <dgm:pt modelId="{6C0E3EC4-6847-4081-959F-9D79E4EF7EC4}" type="pres">
      <dgm:prSet presAssocID="{E29B6CE4-78D7-42F4-A933-AD6142E35A4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6F96982-CA6B-4F2C-8421-52827B2E7598}" type="pres">
      <dgm:prSet presAssocID="{E29B6CE4-78D7-42F4-A933-AD6142E35A4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940CF0B-DE7F-4CE7-8F69-6B282FF35EB8}" type="pres">
      <dgm:prSet presAssocID="{2789585C-2976-4622-82DF-91682E5278B5}" presName="root2" presStyleCnt="0"/>
      <dgm:spPr/>
    </dgm:pt>
    <dgm:pt modelId="{944C70A6-5CE8-446A-8AB5-6DD8C47FB302}" type="pres">
      <dgm:prSet presAssocID="{2789585C-2976-4622-82DF-91682E5278B5}" presName="LevelTwoTextNode" presStyleLbl="node2" presStyleIdx="0" presStyleCnt="3" custLinFactY="100000" custLinFactNeighborX="5885" custLinFactNeighborY="117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097EB-DC6D-4572-B9CD-77FC583F28AE}" type="pres">
      <dgm:prSet presAssocID="{2789585C-2976-4622-82DF-91682E5278B5}" presName="level3hierChild" presStyleCnt="0"/>
      <dgm:spPr/>
    </dgm:pt>
    <dgm:pt modelId="{35726AEA-C611-40E7-B00A-9386A6E1765D}" type="pres">
      <dgm:prSet presAssocID="{25E927F1-684D-4BF9-A19C-89A01B02C4AF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A105EF1E-CD1E-44B6-9706-9EB18DBCD280}" type="pres">
      <dgm:prSet presAssocID="{25E927F1-684D-4BF9-A19C-89A01B02C4AF}" presName="connTx" presStyleLbl="parChTrans1D3" presStyleIdx="0" presStyleCnt="2"/>
      <dgm:spPr/>
      <dgm:t>
        <a:bodyPr/>
        <a:lstStyle/>
        <a:p>
          <a:endParaRPr lang="en-US"/>
        </a:p>
      </dgm:t>
    </dgm:pt>
    <dgm:pt modelId="{BE736744-DA82-41F0-AF64-58BD15C76EFE}" type="pres">
      <dgm:prSet presAssocID="{11F3DA5C-0998-4D24-9DBC-31E757A61F21}" presName="root2" presStyleCnt="0"/>
      <dgm:spPr/>
    </dgm:pt>
    <dgm:pt modelId="{BE84857E-BAF5-479B-A15C-1640377C6529}" type="pres">
      <dgm:prSet presAssocID="{11F3DA5C-0998-4D24-9DBC-31E757A61F21}" presName="LevelTwoTextNode" presStyleLbl="node3" presStyleIdx="0" presStyleCnt="2" custScaleY="71050" custLinFactY="100000" custLinFactNeighborX="-5164" custLinFactNeighborY="107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03DB0-9FDF-4781-A156-1DABA95E1209}" type="pres">
      <dgm:prSet presAssocID="{11F3DA5C-0998-4D24-9DBC-31E757A61F21}" presName="level3hierChild" presStyleCnt="0"/>
      <dgm:spPr/>
    </dgm:pt>
    <dgm:pt modelId="{0ABEF14D-C734-4F99-ADF1-0275256FC10B}" type="pres">
      <dgm:prSet presAssocID="{B627834C-16AB-4CD2-8A5F-A0DF836D4B1E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00A849AF-E999-4060-B5E4-6360796F5EA2}" type="pres">
      <dgm:prSet presAssocID="{B627834C-16AB-4CD2-8A5F-A0DF836D4B1E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A7BBF64-2AA4-4EFF-82E2-8FE06F424EC3}" type="pres">
      <dgm:prSet presAssocID="{9FDD773F-CB8F-42F2-B211-D53C29440567}" presName="root2" presStyleCnt="0"/>
      <dgm:spPr/>
    </dgm:pt>
    <dgm:pt modelId="{8B608F13-C870-4A9D-B00B-9430A9608392}" type="pres">
      <dgm:prSet presAssocID="{9FDD773F-CB8F-42F2-B211-D53C29440567}" presName="LevelTwoTextNode" presStyleLbl="node3" presStyleIdx="1" presStyleCnt="2" custScaleY="61921" custLinFactY="100000" custLinFactNeighborX="-5081" custLinFactNeighborY="120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5CAAAB-E1FE-4F27-9998-90D2F2A305D1}" type="pres">
      <dgm:prSet presAssocID="{9FDD773F-CB8F-42F2-B211-D53C29440567}" presName="level3hierChild" presStyleCnt="0"/>
      <dgm:spPr/>
    </dgm:pt>
    <dgm:pt modelId="{FD607DC6-59FC-4648-BC17-8C6F99D1B172}" type="pres">
      <dgm:prSet presAssocID="{7D737C32-281F-4D4F-8359-0782E14DD19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4D2663E-695D-4A1F-855B-7D00CC7928FA}" type="pres">
      <dgm:prSet presAssocID="{7D737C32-281F-4D4F-8359-0782E14DD19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4702F69-F075-4F63-B0E3-45906C136E9C}" type="pres">
      <dgm:prSet presAssocID="{880DF2C7-1670-40AA-A3FB-536251E38059}" presName="root2" presStyleCnt="0"/>
      <dgm:spPr/>
    </dgm:pt>
    <dgm:pt modelId="{6D4FC91B-568A-4774-9CD0-24E1F1B1D757}" type="pres">
      <dgm:prSet presAssocID="{880DF2C7-1670-40AA-A3FB-536251E38059}" presName="LevelTwoTextNode" presStyleLbl="node2" presStyleIdx="1" presStyleCnt="3" custLinFactY="-75569" custLinFactNeighborX="58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3127D-D933-4430-9758-287E4FDCCDDE}" type="pres">
      <dgm:prSet presAssocID="{880DF2C7-1670-40AA-A3FB-536251E38059}" presName="level3hierChild" presStyleCnt="0"/>
      <dgm:spPr/>
    </dgm:pt>
    <dgm:pt modelId="{E07AB796-5263-4299-8C61-788414838476}" type="pres">
      <dgm:prSet presAssocID="{E1F7EEA1-0ACF-4F0E-AF3A-F462D23BE90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5668067-2190-4015-834E-3318079907C6}" type="pres">
      <dgm:prSet presAssocID="{E1F7EEA1-0ACF-4F0E-AF3A-F462D23BE90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564282A-C1DE-48BB-AD89-090F6A4612F6}" type="pres">
      <dgm:prSet presAssocID="{E1BF2EFE-5A3F-4CA1-88CA-B33030A3852A}" presName="root2" presStyleCnt="0"/>
      <dgm:spPr/>
    </dgm:pt>
    <dgm:pt modelId="{1C3A4D90-5331-413E-867B-682FAD2C94F2}" type="pres">
      <dgm:prSet presAssocID="{E1BF2EFE-5A3F-4CA1-88CA-B33030A3852A}" presName="LevelTwoTextNode" presStyleLbl="node2" presStyleIdx="2" presStyleCnt="3" custLinFactY="-54832" custLinFactNeighborX="58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3EB93E-4997-4B03-9A2C-33317775ED3D}" type="pres">
      <dgm:prSet presAssocID="{E1BF2EFE-5A3F-4CA1-88CA-B33030A3852A}" presName="level3hierChild" presStyleCnt="0"/>
      <dgm:spPr/>
    </dgm:pt>
  </dgm:ptLst>
  <dgm:cxnLst>
    <dgm:cxn modelId="{B142C82C-BB52-417C-B5CD-5C0E376CA5C9}" type="presOf" srcId="{7D737C32-281F-4D4F-8359-0782E14DD19B}" destId="{E4D2663E-695D-4A1F-855B-7D00CC7928FA}" srcOrd="1" destOrd="0" presId="urn:microsoft.com/office/officeart/2005/8/layout/hierarchy2"/>
    <dgm:cxn modelId="{8B2B2AA6-62FE-4E18-A1AE-66E9126B9D14}" type="presOf" srcId="{E29B6CE4-78D7-42F4-A933-AD6142E35A4B}" destId="{C6F96982-CA6B-4F2C-8421-52827B2E7598}" srcOrd="1" destOrd="0" presId="urn:microsoft.com/office/officeart/2005/8/layout/hierarchy2"/>
    <dgm:cxn modelId="{90163877-9433-4D7E-B9E4-52C1A041FDB1}" type="presOf" srcId="{11F3DA5C-0998-4D24-9DBC-31E757A61F21}" destId="{BE84857E-BAF5-479B-A15C-1640377C6529}" srcOrd="0" destOrd="0" presId="urn:microsoft.com/office/officeart/2005/8/layout/hierarchy2"/>
    <dgm:cxn modelId="{46EC5E05-889E-4C38-A0B3-E5737AEE8CB7}" srcId="{E79D1409-7CB8-4E71-895E-85AF23CC2C50}" destId="{880DF2C7-1670-40AA-A3FB-536251E38059}" srcOrd="1" destOrd="0" parTransId="{7D737C32-281F-4D4F-8359-0782E14DD19B}" sibTransId="{A1B03DA7-0AC6-4EFA-892D-13E0A2A2331C}"/>
    <dgm:cxn modelId="{BB08CFC4-6D8D-476C-8E5A-7BD2D72505CC}" type="presOf" srcId="{E29B6CE4-78D7-42F4-A933-AD6142E35A4B}" destId="{6C0E3EC4-6847-4081-959F-9D79E4EF7EC4}" srcOrd="0" destOrd="0" presId="urn:microsoft.com/office/officeart/2005/8/layout/hierarchy2"/>
    <dgm:cxn modelId="{4933254B-22ED-4DE6-9EB2-7AD282F4BDB2}" type="presOf" srcId="{E1F7EEA1-0ACF-4F0E-AF3A-F462D23BE909}" destId="{E07AB796-5263-4299-8C61-788414838476}" srcOrd="0" destOrd="0" presId="urn:microsoft.com/office/officeart/2005/8/layout/hierarchy2"/>
    <dgm:cxn modelId="{C7274B77-046E-4DDA-8A2B-F702125FF061}" srcId="{E79D1409-7CB8-4E71-895E-85AF23CC2C50}" destId="{2789585C-2976-4622-82DF-91682E5278B5}" srcOrd="0" destOrd="0" parTransId="{E29B6CE4-78D7-42F4-A933-AD6142E35A4B}" sibTransId="{E68E1936-89F0-4D66-BFA8-E6B3D72335E5}"/>
    <dgm:cxn modelId="{8CFED1C1-B2E8-4C83-A880-413E610550AC}" type="presOf" srcId="{2789585C-2976-4622-82DF-91682E5278B5}" destId="{944C70A6-5CE8-446A-8AB5-6DD8C47FB302}" srcOrd="0" destOrd="0" presId="urn:microsoft.com/office/officeart/2005/8/layout/hierarchy2"/>
    <dgm:cxn modelId="{34ECC38B-811D-45C7-A5ED-BF09509D5279}" srcId="{E79D1409-7CB8-4E71-895E-85AF23CC2C50}" destId="{E1BF2EFE-5A3F-4CA1-88CA-B33030A3852A}" srcOrd="2" destOrd="0" parTransId="{E1F7EEA1-0ACF-4F0E-AF3A-F462D23BE909}" sibTransId="{002DF916-5DE8-463E-96E8-38E03A1A8897}"/>
    <dgm:cxn modelId="{70DBC189-6BA0-4815-9F3D-5230B61F451F}" type="presOf" srcId="{9FDD773F-CB8F-42F2-B211-D53C29440567}" destId="{8B608F13-C870-4A9D-B00B-9430A9608392}" srcOrd="0" destOrd="0" presId="urn:microsoft.com/office/officeart/2005/8/layout/hierarchy2"/>
    <dgm:cxn modelId="{9021D02B-2109-4368-AD26-C983F5ED04E2}" type="presOf" srcId="{736FD0EA-0716-4076-9230-302C7D6DE093}" destId="{8FAD57C0-CA39-4102-A38C-8A8C9EACAA7D}" srcOrd="0" destOrd="0" presId="urn:microsoft.com/office/officeart/2005/8/layout/hierarchy2"/>
    <dgm:cxn modelId="{C543B05A-4E22-4372-9E87-390FD0752292}" type="presOf" srcId="{E1BF2EFE-5A3F-4CA1-88CA-B33030A3852A}" destId="{1C3A4D90-5331-413E-867B-682FAD2C94F2}" srcOrd="0" destOrd="0" presId="urn:microsoft.com/office/officeart/2005/8/layout/hierarchy2"/>
    <dgm:cxn modelId="{936E4FDD-B0F5-49F0-B824-C0F9802D7EAB}" type="presOf" srcId="{E79D1409-7CB8-4E71-895E-85AF23CC2C50}" destId="{6A5E4347-4FCE-4EAE-AB17-584A34BF6F06}" srcOrd="0" destOrd="0" presId="urn:microsoft.com/office/officeart/2005/8/layout/hierarchy2"/>
    <dgm:cxn modelId="{722B7232-4347-4134-BDFF-20587CCBF3DB}" type="presOf" srcId="{B627834C-16AB-4CD2-8A5F-A0DF836D4B1E}" destId="{0ABEF14D-C734-4F99-ADF1-0275256FC10B}" srcOrd="0" destOrd="0" presId="urn:microsoft.com/office/officeart/2005/8/layout/hierarchy2"/>
    <dgm:cxn modelId="{6CE16D48-E527-4302-AEFC-43A236EF2ED7}" type="presOf" srcId="{880DF2C7-1670-40AA-A3FB-536251E38059}" destId="{6D4FC91B-568A-4774-9CD0-24E1F1B1D757}" srcOrd="0" destOrd="0" presId="urn:microsoft.com/office/officeart/2005/8/layout/hierarchy2"/>
    <dgm:cxn modelId="{AA19AA87-4419-4A8D-B772-F676B4F44271}" type="presOf" srcId="{B627834C-16AB-4CD2-8A5F-A0DF836D4B1E}" destId="{00A849AF-E999-4060-B5E4-6360796F5EA2}" srcOrd="1" destOrd="0" presId="urn:microsoft.com/office/officeart/2005/8/layout/hierarchy2"/>
    <dgm:cxn modelId="{C4F15FD5-E95F-49C4-B83E-44555ACB19E5}" type="presOf" srcId="{E1F7EEA1-0ACF-4F0E-AF3A-F462D23BE909}" destId="{05668067-2190-4015-834E-3318079907C6}" srcOrd="1" destOrd="0" presId="urn:microsoft.com/office/officeart/2005/8/layout/hierarchy2"/>
    <dgm:cxn modelId="{86E3555D-C01A-49C8-96D0-BFA05BE973F8}" srcId="{736FD0EA-0716-4076-9230-302C7D6DE093}" destId="{E79D1409-7CB8-4E71-895E-85AF23CC2C50}" srcOrd="0" destOrd="0" parTransId="{82284BE2-17C1-42FA-A6C0-702D175738AF}" sibTransId="{36F3348F-6702-428E-A8B4-60A6F1006177}"/>
    <dgm:cxn modelId="{625D9881-64B1-42F8-8612-6205C2C65481}" type="presOf" srcId="{25E927F1-684D-4BF9-A19C-89A01B02C4AF}" destId="{A105EF1E-CD1E-44B6-9706-9EB18DBCD280}" srcOrd="1" destOrd="0" presId="urn:microsoft.com/office/officeart/2005/8/layout/hierarchy2"/>
    <dgm:cxn modelId="{A0D4DBFD-AADC-401C-9121-56200C6506A8}" srcId="{2789585C-2976-4622-82DF-91682E5278B5}" destId="{9FDD773F-CB8F-42F2-B211-D53C29440567}" srcOrd="1" destOrd="0" parTransId="{B627834C-16AB-4CD2-8A5F-A0DF836D4B1E}" sibTransId="{DEC04C73-1C51-44ED-A3EE-479571D06D72}"/>
    <dgm:cxn modelId="{07D5B028-7239-497F-9265-E87C56AA9D98}" srcId="{2789585C-2976-4622-82DF-91682E5278B5}" destId="{11F3DA5C-0998-4D24-9DBC-31E757A61F21}" srcOrd="0" destOrd="0" parTransId="{25E927F1-684D-4BF9-A19C-89A01B02C4AF}" sibTransId="{FE0FAF06-8FBA-4EDD-94C5-F2128EA4F21C}"/>
    <dgm:cxn modelId="{39F3A66B-0669-4065-86ED-55ABF1ABBFE5}" type="presOf" srcId="{7D737C32-281F-4D4F-8359-0782E14DD19B}" destId="{FD607DC6-59FC-4648-BC17-8C6F99D1B172}" srcOrd="0" destOrd="0" presId="urn:microsoft.com/office/officeart/2005/8/layout/hierarchy2"/>
    <dgm:cxn modelId="{68CD1CA8-B03D-4A3A-BF26-4A80E8B7CB6E}" type="presOf" srcId="{25E927F1-684D-4BF9-A19C-89A01B02C4AF}" destId="{35726AEA-C611-40E7-B00A-9386A6E1765D}" srcOrd="0" destOrd="0" presId="urn:microsoft.com/office/officeart/2005/8/layout/hierarchy2"/>
    <dgm:cxn modelId="{00407BDB-8680-4E3D-9880-8AE7102C999D}" type="presParOf" srcId="{8FAD57C0-CA39-4102-A38C-8A8C9EACAA7D}" destId="{C100F51F-8FED-4651-BC17-8BFCC32402D8}" srcOrd="0" destOrd="0" presId="urn:microsoft.com/office/officeart/2005/8/layout/hierarchy2"/>
    <dgm:cxn modelId="{FD85F429-6BA6-48CC-BFD3-C8A08CCCF0A1}" type="presParOf" srcId="{C100F51F-8FED-4651-BC17-8BFCC32402D8}" destId="{6A5E4347-4FCE-4EAE-AB17-584A34BF6F06}" srcOrd="0" destOrd="0" presId="urn:microsoft.com/office/officeart/2005/8/layout/hierarchy2"/>
    <dgm:cxn modelId="{32F338B2-0219-4E1B-8756-D3B787B9F622}" type="presParOf" srcId="{C100F51F-8FED-4651-BC17-8BFCC32402D8}" destId="{FAAA656C-A537-48F5-98B2-A0011AE77C53}" srcOrd="1" destOrd="0" presId="urn:microsoft.com/office/officeart/2005/8/layout/hierarchy2"/>
    <dgm:cxn modelId="{CC505B00-C00E-47AA-AEC0-A1E3DC811F58}" type="presParOf" srcId="{FAAA656C-A537-48F5-98B2-A0011AE77C53}" destId="{6C0E3EC4-6847-4081-959F-9D79E4EF7EC4}" srcOrd="0" destOrd="0" presId="urn:microsoft.com/office/officeart/2005/8/layout/hierarchy2"/>
    <dgm:cxn modelId="{D3470F54-868B-4CD1-BA5D-D6C6BC6411C7}" type="presParOf" srcId="{6C0E3EC4-6847-4081-959F-9D79E4EF7EC4}" destId="{C6F96982-CA6B-4F2C-8421-52827B2E7598}" srcOrd="0" destOrd="0" presId="urn:microsoft.com/office/officeart/2005/8/layout/hierarchy2"/>
    <dgm:cxn modelId="{CEF5BB46-04A3-4210-9633-E1EF537EBA1D}" type="presParOf" srcId="{FAAA656C-A537-48F5-98B2-A0011AE77C53}" destId="{B940CF0B-DE7F-4CE7-8F69-6B282FF35EB8}" srcOrd="1" destOrd="0" presId="urn:microsoft.com/office/officeart/2005/8/layout/hierarchy2"/>
    <dgm:cxn modelId="{CB584337-D2F4-4FF9-A216-21141EF89C2A}" type="presParOf" srcId="{B940CF0B-DE7F-4CE7-8F69-6B282FF35EB8}" destId="{944C70A6-5CE8-446A-8AB5-6DD8C47FB302}" srcOrd="0" destOrd="0" presId="urn:microsoft.com/office/officeart/2005/8/layout/hierarchy2"/>
    <dgm:cxn modelId="{6B779B8D-E39D-4E61-9908-80F8C1880DC8}" type="presParOf" srcId="{B940CF0B-DE7F-4CE7-8F69-6B282FF35EB8}" destId="{96B097EB-DC6D-4572-B9CD-77FC583F28AE}" srcOrd="1" destOrd="0" presId="urn:microsoft.com/office/officeart/2005/8/layout/hierarchy2"/>
    <dgm:cxn modelId="{AB514CF3-67F1-4EB5-B7C8-1736D40891D5}" type="presParOf" srcId="{96B097EB-DC6D-4572-B9CD-77FC583F28AE}" destId="{35726AEA-C611-40E7-B00A-9386A6E1765D}" srcOrd="0" destOrd="0" presId="urn:microsoft.com/office/officeart/2005/8/layout/hierarchy2"/>
    <dgm:cxn modelId="{4F77ED5D-3A00-4917-BD71-D23663ECD6BC}" type="presParOf" srcId="{35726AEA-C611-40E7-B00A-9386A6E1765D}" destId="{A105EF1E-CD1E-44B6-9706-9EB18DBCD280}" srcOrd="0" destOrd="0" presId="urn:microsoft.com/office/officeart/2005/8/layout/hierarchy2"/>
    <dgm:cxn modelId="{6F4A30EA-0E3D-4A7C-B060-B1EA70583F34}" type="presParOf" srcId="{96B097EB-DC6D-4572-B9CD-77FC583F28AE}" destId="{BE736744-DA82-41F0-AF64-58BD15C76EFE}" srcOrd="1" destOrd="0" presId="urn:microsoft.com/office/officeart/2005/8/layout/hierarchy2"/>
    <dgm:cxn modelId="{FA273983-74AE-41E6-AE83-4356E6CE68A8}" type="presParOf" srcId="{BE736744-DA82-41F0-AF64-58BD15C76EFE}" destId="{BE84857E-BAF5-479B-A15C-1640377C6529}" srcOrd="0" destOrd="0" presId="urn:microsoft.com/office/officeart/2005/8/layout/hierarchy2"/>
    <dgm:cxn modelId="{83DC753A-F427-4766-B206-03E87D7DFBC1}" type="presParOf" srcId="{BE736744-DA82-41F0-AF64-58BD15C76EFE}" destId="{C6403DB0-9FDF-4781-A156-1DABA95E1209}" srcOrd="1" destOrd="0" presId="urn:microsoft.com/office/officeart/2005/8/layout/hierarchy2"/>
    <dgm:cxn modelId="{F55A1EB8-0441-4D7A-A773-086593F4C8AC}" type="presParOf" srcId="{96B097EB-DC6D-4572-B9CD-77FC583F28AE}" destId="{0ABEF14D-C734-4F99-ADF1-0275256FC10B}" srcOrd="2" destOrd="0" presId="urn:microsoft.com/office/officeart/2005/8/layout/hierarchy2"/>
    <dgm:cxn modelId="{6C3DAA88-F50B-4CF5-88B7-96EAA40FD536}" type="presParOf" srcId="{0ABEF14D-C734-4F99-ADF1-0275256FC10B}" destId="{00A849AF-E999-4060-B5E4-6360796F5EA2}" srcOrd="0" destOrd="0" presId="urn:microsoft.com/office/officeart/2005/8/layout/hierarchy2"/>
    <dgm:cxn modelId="{96078738-C3A6-4C4E-893A-81F5571A5B22}" type="presParOf" srcId="{96B097EB-DC6D-4572-B9CD-77FC583F28AE}" destId="{6A7BBF64-2AA4-4EFF-82E2-8FE06F424EC3}" srcOrd="3" destOrd="0" presId="urn:microsoft.com/office/officeart/2005/8/layout/hierarchy2"/>
    <dgm:cxn modelId="{12DC39EA-9E8D-4C5A-80AB-121F49A12BF0}" type="presParOf" srcId="{6A7BBF64-2AA4-4EFF-82E2-8FE06F424EC3}" destId="{8B608F13-C870-4A9D-B00B-9430A9608392}" srcOrd="0" destOrd="0" presId="urn:microsoft.com/office/officeart/2005/8/layout/hierarchy2"/>
    <dgm:cxn modelId="{54882ED9-5371-4432-AD0D-F4713D713294}" type="presParOf" srcId="{6A7BBF64-2AA4-4EFF-82E2-8FE06F424EC3}" destId="{705CAAAB-E1FE-4F27-9998-90D2F2A305D1}" srcOrd="1" destOrd="0" presId="urn:microsoft.com/office/officeart/2005/8/layout/hierarchy2"/>
    <dgm:cxn modelId="{13ED823E-A732-4F68-A593-ACC8F316482C}" type="presParOf" srcId="{FAAA656C-A537-48F5-98B2-A0011AE77C53}" destId="{FD607DC6-59FC-4648-BC17-8C6F99D1B172}" srcOrd="2" destOrd="0" presId="urn:microsoft.com/office/officeart/2005/8/layout/hierarchy2"/>
    <dgm:cxn modelId="{D6E30823-819C-41B3-9D78-FE781EC6F1A6}" type="presParOf" srcId="{FD607DC6-59FC-4648-BC17-8C6F99D1B172}" destId="{E4D2663E-695D-4A1F-855B-7D00CC7928FA}" srcOrd="0" destOrd="0" presId="urn:microsoft.com/office/officeart/2005/8/layout/hierarchy2"/>
    <dgm:cxn modelId="{CABA1D1F-3BD4-45C2-8194-EEB3E236E112}" type="presParOf" srcId="{FAAA656C-A537-48F5-98B2-A0011AE77C53}" destId="{14702F69-F075-4F63-B0E3-45906C136E9C}" srcOrd="3" destOrd="0" presId="urn:microsoft.com/office/officeart/2005/8/layout/hierarchy2"/>
    <dgm:cxn modelId="{9CA05DDA-18B0-4675-9195-BE6031402E96}" type="presParOf" srcId="{14702F69-F075-4F63-B0E3-45906C136E9C}" destId="{6D4FC91B-568A-4774-9CD0-24E1F1B1D757}" srcOrd="0" destOrd="0" presId="urn:microsoft.com/office/officeart/2005/8/layout/hierarchy2"/>
    <dgm:cxn modelId="{414C3057-7D17-42F6-B7C0-A3EA7989D6D5}" type="presParOf" srcId="{14702F69-F075-4F63-B0E3-45906C136E9C}" destId="{8303127D-D933-4430-9758-287E4FDCCDDE}" srcOrd="1" destOrd="0" presId="urn:microsoft.com/office/officeart/2005/8/layout/hierarchy2"/>
    <dgm:cxn modelId="{36C5A41F-2F6D-44E7-90D7-A4A95FB9D1BA}" type="presParOf" srcId="{FAAA656C-A537-48F5-98B2-A0011AE77C53}" destId="{E07AB796-5263-4299-8C61-788414838476}" srcOrd="4" destOrd="0" presId="urn:microsoft.com/office/officeart/2005/8/layout/hierarchy2"/>
    <dgm:cxn modelId="{3B0B5995-38F2-466E-BB74-D9DDBE96E30E}" type="presParOf" srcId="{E07AB796-5263-4299-8C61-788414838476}" destId="{05668067-2190-4015-834E-3318079907C6}" srcOrd="0" destOrd="0" presId="urn:microsoft.com/office/officeart/2005/8/layout/hierarchy2"/>
    <dgm:cxn modelId="{313C1C09-6C6F-4CBE-93C4-6221D77A7B38}" type="presParOf" srcId="{FAAA656C-A537-48F5-98B2-A0011AE77C53}" destId="{5564282A-C1DE-48BB-AD89-090F6A4612F6}" srcOrd="5" destOrd="0" presId="urn:microsoft.com/office/officeart/2005/8/layout/hierarchy2"/>
    <dgm:cxn modelId="{16851303-8CCF-42E5-A86E-4E4C853461BE}" type="presParOf" srcId="{5564282A-C1DE-48BB-AD89-090F6A4612F6}" destId="{1C3A4D90-5331-413E-867B-682FAD2C94F2}" srcOrd="0" destOrd="0" presId="urn:microsoft.com/office/officeart/2005/8/layout/hierarchy2"/>
    <dgm:cxn modelId="{C94F454F-36C5-45AF-A2F6-F8D99AB8702E}" type="presParOf" srcId="{5564282A-C1DE-48BB-AD89-090F6A4612F6}" destId="{523EB93E-4997-4B03-9A2C-33317775ED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F6AEDB-E0C0-4DEB-B880-97890623C5F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B60693CE-ECD4-44CA-95D5-07EDCC3BF29D}">
      <dgm:prSet phldrT="[Text]" custT="1"/>
      <dgm:spPr/>
      <dgm:t>
        <a:bodyPr/>
        <a:lstStyle/>
        <a:p>
          <a:r>
            <a:rPr lang="ar-SA" sz="2000" dirty="0" smtClean="0"/>
            <a:t>العوامل الخاصة</a:t>
          </a:r>
          <a:endParaRPr lang="en-US" sz="2000" dirty="0"/>
        </a:p>
      </dgm:t>
    </dgm:pt>
    <dgm:pt modelId="{42FE5771-8EC0-4F84-80E6-9E2AC6DDC063}" type="parTrans" cxnId="{33F6D61D-B0BB-4B0B-8FCF-D3F1B68D1547}">
      <dgm:prSet/>
      <dgm:spPr/>
      <dgm:t>
        <a:bodyPr/>
        <a:lstStyle/>
        <a:p>
          <a:endParaRPr lang="en-US"/>
        </a:p>
      </dgm:t>
    </dgm:pt>
    <dgm:pt modelId="{1042095D-47DB-44C0-B929-CC020D980AFA}" type="sibTrans" cxnId="{33F6D61D-B0BB-4B0B-8FCF-D3F1B68D1547}">
      <dgm:prSet/>
      <dgm:spPr/>
      <dgm:t>
        <a:bodyPr/>
        <a:lstStyle/>
        <a:p>
          <a:endParaRPr lang="en-US"/>
        </a:p>
      </dgm:t>
    </dgm:pt>
    <dgm:pt modelId="{60C7B28C-BED7-4107-8FF3-B661FA10F0EF}">
      <dgm:prSet phldrT="[Text]" custT="1"/>
      <dgm:spPr/>
      <dgm:t>
        <a:bodyPr/>
        <a:lstStyle/>
        <a:p>
          <a:r>
            <a:rPr lang="ar-SA" sz="2400" b="1" dirty="0" smtClean="0"/>
            <a:t>الاحتلال أو الغزو أو الفتح</a:t>
          </a:r>
          <a:endParaRPr lang="en-US" sz="2400" b="1" dirty="0"/>
        </a:p>
      </dgm:t>
    </dgm:pt>
    <dgm:pt modelId="{DDCD42CD-230B-49B7-9FCB-04570C9E84F5}" type="parTrans" cxnId="{A82BAD93-4434-48D3-A136-9AD955CF69AC}">
      <dgm:prSet/>
      <dgm:spPr/>
      <dgm:t>
        <a:bodyPr/>
        <a:lstStyle/>
        <a:p>
          <a:endParaRPr lang="en-US"/>
        </a:p>
      </dgm:t>
    </dgm:pt>
    <dgm:pt modelId="{DA5A0503-B69D-4AF1-A34B-9253E7185861}" type="sibTrans" cxnId="{A82BAD93-4434-48D3-A136-9AD955CF69AC}">
      <dgm:prSet/>
      <dgm:spPr/>
      <dgm:t>
        <a:bodyPr/>
        <a:lstStyle/>
        <a:p>
          <a:endParaRPr lang="en-US"/>
        </a:p>
      </dgm:t>
    </dgm:pt>
    <dgm:pt modelId="{75038D9C-0A8D-4B7E-B0CE-484B399FC48B}">
      <dgm:prSet phldrT="[Text]" custT="1"/>
      <dgm:spPr/>
      <dgm:t>
        <a:bodyPr/>
        <a:lstStyle/>
        <a:p>
          <a:r>
            <a:rPr lang="ar-SA" sz="2400" b="1" dirty="0" smtClean="0"/>
            <a:t>المحاكاة  </a:t>
          </a:r>
          <a:endParaRPr lang="en-US" sz="2400" b="1" dirty="0"/>
        </a:p>
      </dgm:t>
    </dgm:pt>
    <dgm:pt modelId="{1102E09D-063C-41E8-A611-0E09EA603DAB}" type="parTrans" cxnId="{7CA8CF79-E82B-4DE1-A496-261F1058FFA6}">
      <dgm:prSet/>
      <dgm:spPr/>
      <dgm:t>
        <a:bodyPr/>
        <a:lstStyle/>
        <a:p>
          <a:endParaRPr lang="en-US"/>
        </a:p>
      </dgm:t>
    </dgm:pt>
    <dgm:pt modelId="{7F1B60F1-9291-4B0F-873A-6A93AAEF0398}" type="sibTrans" cxnId="{7CA8CF79-E82B-4DE1-A496-261F1058FFA6}">
      <dgm:prSet/>
      <dgm:spPr/>
      <dgm:t>
        <a:bodyPr/>
        <a:lstStyle/>
        <a:p>
          <a:endParaRPr lang="en-US"/>
        </a:p>
      </dgm:t>
    </dgm:pt>
    <dgm:pt modelId="{7A4400B5-CC53-4B4A-9F13-353003502271}">
      <dgm:prSet custT="1"/>
      <dgm:spPr/>
      <dgm:t>
        <a:bodyPr/>
        <a:lstStyle/>
        <a:p>
          <a:r>
            <a:rPr lang="ar-SA" sz="2400" b="1" dirty="0" smtClean="0"/>
            <a:t>اختلاف وسائل إنشاء الأحكام القانونية </a:t>
          </a:r>
          <a:endParaRPr lang="en-US" sz="2400" b="1" dirty="0"/>
        </a:p>
      </dgm:t>
    </dgm:pt>
    <dgm:pt modelId="{CF49AEC6-A356-4B9A-AED6-CBEE18B65F0E}" type="parTrans" cxnId="{9FC2FBF4-4EB1-4DBC-8BBE-07D7B5FAB23C}">
      <dgm:prSet/>
      <dgm:spPr/>
      <dgm:t>
        <a:bodyPr/>
        <a:lstStyle/>
        <a:p>
          <a:endParaRPr lang="en-US"/>
        </a:p>
      </dgm:t>
    </dgm:pt>
    <dgm:pt modelId="{27127C1E-9AE7-4927-BCE7-B3C85B158CC3}" type="sibTrans" cxnId="{9FC2FBF4-4EB1-4DBC-8BBE-07D7B5FAB23C}">
      <dgm:prSet/>
      <dgm:spPr/>
      <dgm:t>
        <a:bodyPr/>
        <a:lstStyle/>
        <a:p>
          <a:endParaRPr lang="en-US"/>
        </a:p>
      </dgm:t>
    </dgm:pt>
    <dgm:pt modelId="{6BEDBAF1-F277-4D78-8CE5-4F6A4F7428FD}">
      <dgm:prSet custT="1"/>
      <dgm:spPr/>
      <dgm:t>
        <a:bodyPr/>
        <a:lstStyle/>
        <a:p>
          <a:r>
            <a:rPr lang="ar-SA" sz="2400" b="1" dirty="0" smtClean="0"/>
            <a:t>تعدد الأجناس </a:t>
          </a:r>
          <a:endParaRPr lang="en-US" sz="2400" b="1" dirty="0"/>
        </a:p>
      </dgm:t>
    </dgm:pt>
    <dgm:pt modelId="{ABAFFC29-224F-41B0-A0D5-BEBAA00A3A18}" type="parTrans" cxnId="{5CE37920-2B78-4137-841F-4E7432778937}">
      <dgm:prSet/>
      <dgm:spPr/>
      <dgm:t>
        <a:bodyPr/>
        <a:lstStyle/>
        <a:p>
          <a:endParaRPr lang="en-US"/>
        </a:p>
      </dgm:t>
    </dgm:pt>
    <dgm:pt modelId="{06958DA6-2D2D-48F7-9E9E-D6F2049C86FF}" type="sibTrans" cxnId="{5CE37920-2B78-4137-841F-4E7432778937}">
      <dgm:prSet/>
      <dgm:spPr/>
      <dgm:t>
        <a:bodyPr/>
        <a:lstStyle/>
        <a:p>
          <a:endParaRPr lang="en-US"/>
        </a:p>
      </dgm:t>
    </dgm:pt>
    <dgm:pt modelId="{CDCE2E88-3FF3-41DA-84CC-ADF741620C42}">
      <dgm:prSet custT="1"/>
      <dgm:spPr/>
      <dgm:t>
        <a:bodyPr/>
        <a:lstStyle/>
        <a:p>
          <a:r>
            <a:rPr lang="ar-SA" sz="2400" b="1" dirty="0" smtClean="0"/>
            <a:t>العامل التاريخي</a:t>
          </a:r>
          <a:endParaRPr lang="en-US" sz="2400" b="1" dirty="0"/>
        </a:p>
      </dgm:t>
    </dgm:pt>
    <dgm:pt modelId="{D49F210D-43FB-404C-89C4-0AA0E51205FE}" type="parTrans" cxnId="{0C437421-5B1F-438E-BB4B-E00FD873C347}">
      <dgm:prSet/>
      <dgm:spPr/>
      <dgm:t>
        <a:bodyPr/>
        <a:lstStyle/>
        <a:p>
          <a:endParaRPr lang="en-US"/>
        </a:p>
      </dgm:t>
    </dgm:pt>
    <dgm:pt modelId="{E0A7DCD6-A0A5-4431-8A7C-2A22BEEF2985}" type="sibTrans" cxnId="{0C437421-5B1F-438E-BB4B-E00FD873C347}">
      <dgm:prSet/>
      <dgm:spPr/>
      <dgm:t>
        <a:bodyPr/>
        <a:lstStyle/>
        <a:p>
          <a:endParaRPr lang="en-US"/>
        </a:p>
      </dgm:t>
    </dgm:pt>
    <dgm:pt modelId="{A9F740A0-347B-4C64-8638-9A4034CFCFA4}">
      <dgm:prSet custT="1"/>
      <dgm:spPr/>
      <dgm:t>
        <a:bodyPr/>
        <a:lstStyle/>
        <a:p>
          <a:r>
            <a:rPr lang="ar-SA" sz="2000" b="1" dirty="0" smtClean="0"/>
            <a:t>العامل الاجتماعي</a:t>
          </a:r>
          <a:endParaRPr lang="en-US" sz="2000" b="1" dirty="0"/>
        </a:p>
      </dgm:t>
    </dgm:pt>
    <dgm:pt modelId="{081296AE-7EAC-4E8B-BE62-AEA44996D4EA}" type="parTrans" cxnId="{9771575C-C5BA-431F-AB7D-B4BCF6E9073F}">
      <dgm:prSet/>
      <dgm:spPr/>
      <dgm:t>
        <a:bodyPr/>
        <a:lstStyle/>
        <a:p>
          <a:endParaRPr lang="en-US"/>
        </a:p>
      </dgm:t>
    </dgm:pt>
    <dgm:pt modelId="{CC107D46-23E1-440F-A549-6DF164E92462}" type="sibTrans" cxnId="{9771575C-C5BA-431F-AB7D-B4BCF6E9073F}">
      <dgm:prSet/>
      <dgm:spPr/>
      <dgm:t>
        <a:bodyPr/>
        <a:lstStyle/>
        <a:p>
          <a:endParaRPr lang="en-US"/>
        </a:p>
      </dgm:t>
    </dgm:pt>
    <dgm:pt modelId="{D7CF6C85-DED6-407F-AE61-B97E7530FEDA}">
      <dgm:prSet custT="1"/>
      <dgm:spPr/>
      <dgm:t>
        <a:bodyPr/>
        <a:lstStyle/>
        <a:p>
          <a:r>
            <a:rPr lang="ar-SA" sz="2400" b="1" dirty="0" smtClean="0"/>
            <a:t>العامل الجغرافي</a:t>
          </a:r>
          <a:endParaRPr lang="en-US" sz="2400" b="1" dirty="0"/>
        </a:p>
      </dgm:t>
    </dgm:pt>
    <dgm:pt modelId="{68400E80-1E95-44F5-A26C-B9D7588CCC4D}" type="parTrans" cxnId="{8FFF61C2-EC9E-4494-A0A5-8A83C8BB1FCE}">
      <dgm:prSet/>
      <dgm:spPr/>
      <dgm:t>
        <a:bodyPr/>
        <a:lstStyle/>
        <a:p>
          <a:endParaRPr lang="en-US"/>
        </a:p>
      </dgm:t>
    </dgm:pt>
    <dgm:pt modelId="{B7741EB3-8CCF-4468-B33F-D915B89875CC}" type="sibTrans" cxnId="{8FFF61C2-EC9E-4494-A0A5-8A83C8BB1FCE}">
      <dgm:prSet/>
      <dgm:spPr/>
      <dgm:t>
        <a:bodyPr/>
        <a:lstStyle/>
        <a:p>
          <a:endParaRPr lang="en-US"/>
        </a:p>
      </dgm:t>
    </dgm:pt>
    <dgm:pt modelId="{9D68AD1B-67A7-4604-A10C-6AA042862F05}" type="pres">
      <dgm:prSet presAssocID="{13F6AEDB-E0C0-4DEB-B880-97890623C5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E63587-11B0-4DC5-B0BC-981EA53BB9EE}" type="pres">
      <dgm:prSet presAssocID="{B60693CE-ECD4-44CA-95D5-07EDCC3BF29D}" presName="vertOne" presStyleCnt="0"/>
      <dgm:spPr/>
    </dgm:pt>
    <dgm:pt modelId="{31E1D522-33CC-4668-B72E-99901F0278D6}" type="pres">
      <dgm:prSet presAssocID="{B60693CE-ECD4-44CA-95D5-07EDCC3BF29D}" presName="txOne" presStyleLbl="node0" presStyleIdx="0" presStyleCnt="1" custScaleY="21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A2331-A8F4-4257-AFC4-E3640877190B}" type="pres">
      <dgm:prSet presAssocID="{B60693CE-ECD4-44CA-95D5-07EDCC3BF29D}" presName="parTransOne" presStyleCnt="0"/>
      <dgm:spPr/>
    </dgm:pt>
    <dgm:pt modelId="{5E9B5060-55BC-45A8-A578-D3F0600E8725}" type="pres">
      <dgm:prSet presAssocID="{B60693CE-ECD4-44CA-95D5-07EDCC3BF29D}" presName="horzOne" presStyleCnt="0"/>
      <dgm:spPr/>
    </dgm:pt>
    <dgm:pt modelId="{C69B0580-0898-495C-9627-998343D395D9}" type="pres">
      <dgm:prSet presAssocID="{60C7B28C-BED7-4107-8FF3-B661FA10F0EF}" presName="vertTwo" presStyleCnt="0"/>
      <dgm:spPr/>
    </dgm:pt>
    <dgm:pt modelId="{C9639BE7-6CC9-4AD1-A757-F23BD9410F6D}" type="pres">
      <dgm:prSet presAssocID="{60C7B28C-BED7-4107-8FF3-B661FA10F0EF}" presName="txTwo" presStyleLbl="node2" presStyleIdx="0" presStyleCnt="7" custScaleY="75648" custLinFactNeighborX="-6635" custLinFactNeighborY="11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025034-54C1-4ECC-AB00-12FAE4F0AD82}" type="pres">
      <dgm:prSet presAssocID="{60C7B28C-BED7-4107-8FF3-B661FA10F0EF}" presName="horzTwo" presStyleCnt="0"/>
      <dgm:spPr/>
    </dgm:pt>
    <dgm:pt modelId="{E5C1DEFF-C388-4008-A62B-0277FF35ABB9}" type="pres">
      <dgm:prSet presAssocID="{DA5A0503-B69D-4AF1-A34B-9253E7185861}" presName="sibSpaceTwo" presStyleCnt="0"/>
      <dgm:spPr/>
    </dgm:pt>
    <dgm:pt modelId="{C8CC79A9-545C-4AFD-9ECC-8ECED71C2789}" type="pres">
      <dgm:prSet presAssocID="{75038D9C-0A8D-4B7E-B0CE-484B399FC48B}" presName="vertTwo" presStyleCnt="0"/>
      <dgm:spPr/>
    </dgm:pt>
    <dgm:pt modelId="{28A5BD67-B3FC-432C-8CA6-95D19AA79A77}" type="pres">
      <dgm:prSet presAssocID="{75038D9C-0A8D-4B7E-B0CE-484B399FC48B}" presName="txTwo" presStyleLbl="node2" presStyleIdx="1" presStyleCnt="7" custScaleY="69055" custLinFactNeighborX="-1117" custLinFactNeighborY="13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243782-052B-4201-906A-6972EE74BE5B}" type="pres">
      <dgm:prSet presAssocID="{75038D9C-0A8D-4B7E-B0CE-484B399FC48B}" presName="horzTwo" presStyleCnt="0"/>
      <dgm:spPr/>
    </dgm:pt>
    <dgm:pt modelId="{8788633C-F9E3-4EA7-924E-ABB7A42826BE}" type="pres">
      <dgm:prSet presAssocID="{7F1B60F1-9291-4B0F-873A-6A93AAEF0398}" presName="sibSpaceTwo" presStyleCnt="0"/>
      <dgm:spPr/>
    </dgm:pt>
    <dgm:pt modelId="{C327AC85-1D50-4455-A6EB-3DB5C7A70D88}" type="pres">
      <dgm:prSet presAssocID="{7A4400B5-CC53-4B4A-9F13-353003502271}" presName="vertTwo" presStyleCnt="0"/>
      <dgm:spPr/>
    </dgm:pt>
    <dgm:pt modelId="{1A535A92-5AB8-427D-AD44-D3187D5FE8D4}" type="pres">
      <dgm:prSet presAssocID="{7A4400B5-CC53-4B4A-9F13-353003502271}" presName="txTwo" presStyleLbl="node2" presStyleIdx="2" presStyleCnt="7" custScaleY="72036" custLinFactNeighborX="1825" custLinFactNeighborY="11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C3CA8-5CDB-49E8-BC6D-9F67A2EF47FA}" type="pres">
      <dgm:prSet presAssocID="{7A4400B5-CC53-4B4A-9F13-353003502271}" presName="horzTwo" presStyleCnt="0"/>
      <dgm:spPr/>
    </dgm:pt>
    <dgm:pt modelId="{6635098C-CDDB-45E3-AE00-92C66475CA25}" type="pres">
      <dgm:prSet presAssocID="{27127C1E-9AE7-4927-BCE7-B3C85B158CC3}" presName="sibSpaceTwo" presStyleCnt="0"/>
      <dgm:spPr/>
    </dgm:pt>
    <dgm:pt modelId="{F90B0C8D-4542-4B63-B0DC-8CE8F9C00FD4}" type="pres">
      <dgm:prSet presAssocID="{6BEDBAF1-F277-4D78-8CE5-4F6A4F7428FD}" presName="vertTwo" presStyleCnt="0"/>
      <dgm:spPr/>
    </dgm:pt>
    <dgm:pt modelId="{5CB79060-5336-4206-8145-8DA70C9C6AA9}" type="pres">
      <dgm:prSet presAssocID="{6BEDBAF1-F277-4D78-8CE5-4F6A4F7428FD}" presName="txTwo" presStyleLbl="node2" presStyleIdx="3" presStyleCnt="7" custScaleY="67599" custLinFactNeighborX="0" custLinFactNeighborY="11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8C1721-EF98-4FF4-BBDD-2B00EAE8F7C1}" type="pres">
      <dgm:prSet presAssocID="{6BEDBAF1-F277-4D78-8CE5-4F6A4F7428FD}" presName="horzTwo" presStyleCnt="0"/>
      <dgm:spPr/>
    </dgm:pt>
    <dgm:pt modelId="{D796E2DC-99B4-4B7B-9A30-A49033C0158B}" type="pres">
      <dgm:prSet presAssocID="{06958DA6-2D2D-48F7-9E9E-D6F2049C86FF}" presName="sibSpaceTwo" presStyleCnt="0"/>
      <dgm:spPr/>
    </dgm:pt>
    <dgm:pt modelId="{F06F2292-0272-48FF-AE3C-D049B0F484AA}" type="pres">
      <dgm:prSet presAssocID="{CDCE2E88-3FF3-41DA-84CC-ADF741620C42}" presName="vertTwo" presStyleCnt="0"/>
      <dgm:spPr/>
    </dgm:pt>
    <dgm:pt modelId="{29C0C3E2-52E3-4489-A35F-E56C8C405965}" type="pres">
      <dgm:prSet presAssocID="{CDCE2E88-3FF3-41DA-84CC-ADF741620C42}" presName="txTwo" presStyleLbl="node2" presStyleIdx="4" presStyleCnt="7" custScaleY="71260" custLinFactNeighborX="751" custLinFactNeighborY="11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200408-7CF4-42C3-882E-5CA026218F69}" type="pres">
      <dgm:prSet presAssocID="{CDCE2E88-3FF3-41DA-84CC-ADF741620C42}" presName="horzTwo" presStyleCnt="0"/>
      <dgm:spPr/>
    </dgm:pt>
    <dgm:pt modelId="{3E9AC575-B854-4E3D-A1C5-AAE96840579E}" type="pres">
      <dgm:prSet presAssocID="{E0A7DCD6-A0A5-4431-8A7C-2A22BEEF2985}" presName="sibSpaceTwo" presStyleCnt="0"/>
      <dgm:spPr/>
    </dgm:pt>
    <dgm:pt modelId="{ED377AAC-00A1-4CF0-A800-F8365B24A841}" type="pres">
      <dgm:prSet presAssocID="{A9F740A0-347B-4C64-8638-9A4034CFCFA4}" presName="vertTwo" presStyleCnt="0"/>
      <dgm:spPr/>
    </dgm:pt>
    <dgm:pt modelId="{3707704E-E26F-47E3-8B83-ADFA11CD15D7}" type="pres">
      <dgm:prSet presAssocID="{A9F740A0-347B-4C64-8638-9A4034CFCFA4}" presName="txTwo" presStyleLbl="node2" presStyleIdx="5" presStyleCnt="7" custScaleY="67381" custLinFactNeighborX="1117" custLinFactNeighborY="13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76427C-85CF-4ECC-879C-8A4501AB6225}" type="pres">
      <dgm:prSet presAssocID="{A9F740A0-347B-4C64-8638-9A4034CFCFA4}" presName="horzTwo" presStyleCnt="0"/>
      <dgm:spPr/>
    </dgm:pt>
    <dgm:pt modelId="{12DCD68B-B4BA-4CB4-AD57-0CC60E376878}" type="pres">
      <dgm:prSet presAssocID="{CC107D46-23E1-440F-A549-6DF164E92462}" presName="sibSpaceTwo" presStyleCnt="0"/>
      <dgm:spPr/>
    </dgm:pt>
    <dgm:pt modelId="{CBF107DA-6FB9-43D6-9FF9-7A84379EE4E2}" type="pres">
      <dgm:prSet presAssocID="{D7CF6C85-DED6-407F-AE61-B97E7530FEDA}" presName="vertTwo" presStyleCnt="0"/>
      <dgm:spPr/>
    </dgm:pt>
    <dgm:pt modelId="{790C9B71-DF25-4EA7-A005-E7C6D9C6E278}" type="pres">
      <dgm:prSet presAssocID="{D7CF6C85-DED6-407F-AE61-B97E7530FEDA}" presName="txTwo" presStyleLbl="node2" presStyleIdx="6" presStyleCnt="7" custScaleY="77495" custLinFactNeighborX="-527" custLinFactNeighborY="6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A8158-0CD9-4AD4-82F5-2954BEE67754}" type="pres">
      <dgm:prSet presAssocID="{D7CF6C85-DED6-407F-AE61-B97E7530FEDA}" presName="horzTwo" presStyleCnt="0"/>
      <dgm:spPr/>
    </dgm:pt>
  </dgm:ptLst>
  <dgm:cxnLst>
    <dgm:cxn modelId="{7CA8CF79-E82B-4DE1-A496-261F1058FFA6}" srcId="{B60693CE-ECD4-44CA-95D5-07EDCC3BF29D}" destId="{75038D9C-0A8D-4B7E-B0CE-484B399FC48B}" srcOrd="1" destOrd="0" parTransId="{1102E09D-063C-41E8-A611-0E09EA603DAB}" sibTransId="{7F1B60F1-9291-4B0F-873A-6A93AAEF0398}"/>
    <dgm:cxn modelId="{47C04C52-42A6-4648-8E24-C5D0B7166BB0}" type="presOf" srcId="{B60693CE-ECD4-44CA-95D5-07EDCC3BF29D}" destId="{31E1D522-33CC-4668-B72E-99901F0278D6}" srcOrd="0" destOrd="0" presId="urn:microsoft.com/office/officeart/2005/8/layout/hierarchy4"/>
    <dgm:cxn modelId="{DCBEE855-1A34-4FD6-B78F-8475807FAC39}" type="presOf" srcId="{60C7B28C-BED7-4107-8FF3-B661FA10F0EF}" destId="{C9639BE7-6CC9-4AD1-A757-F23BD9410F6D}" srcOrd="0" destOrd="0" presId="urn:microsoft.com/office/officeart/2005/8/layout/hierarchy4"/>
    <dgm:cxn modelId="{A82BAD93-4434-48D3-A136-9AD955CF69AC}" srcId="{B60693CE-ECD4-44CA-95D5-07EDCC3BF29D}" destId="{60C7B28C-BED7-4107-8FF3-B661FA10F0EF}" srcOrd="0" destOrd="0" parTransId="{DDCD42CD-230B-49B7-9FCB-04570C9E84F5}" sibTransId="{DA5A0503-B69D-4AF1-A34B-9253E7185861}"/>
    <dgm:cxn modelId="{230C446A-BA8F-4E82-8201-F2C9FEE85331}" type="presOf" srcId="{6BEDBAF1-F277-4D78-8CE5-4F6A4F7428FD}" destId="{5CB79060-5336-4206-8145-8DA70C9C6AA9}" srcOrd="0" destOrd="0" presId="urn:microsoft.com/office/officeart/2005/8/layout/hierarchy4"/>
    <dgm:cxn modelId="{0C437421-5B1F-438E-BB4B-E00FD873C347}" srcId="{B60693CE-ECD4-44CA-95D5-07EDCC3BF29D}" destId="{CDCE2E88-3FF3-41DA-84CC-ADF741620C42}" srcOrd="4" destOrd="0" parTransId="{D49F210D-43FB-404C-89C4-0AA0E51205FE}" sibTransId="{E0A7DCD6-A0A5-4431-8A7C-2A22BEEF2985}"/>
    <dgm:cxn modelId="{691A3FF4-351C-4953-ACC2-8C175ED71A74}" type="presOf" srcId="{D7CF6C85-DED6-407F-AE61-B97E7530FEDA}" destId="{790C9B71-DF25-4EA7-A005-E7C6D9C6E278}" srcOrd="0" destOrd="0" presId="urn:microsoft.com/office/officeart/2005/8/layout/hierarchy4"/>
    <dgm:cxn modelId="{29C8507C-22B7-435D-BC9F-4D53A5B5B491}" type="presOf" srcId="{75038D9C-0A8D-4B7E-B0CE-484B399FC48B}" destId="{28A5BD67-B3FC-432C-8CA6-95D19AA79A77}" srcOrd="0" destOrd="0" presId="urn:microsoft.com/office/officeart/2005/8/layout/hierarchy4"/>
    <dgm:cxn modelId="{5CE37920-2B78-4137-841F-4E7432778937}" srcId="{B60693CE-ECD4-44CA-95D5-07EDCC3BF29D}" destId="{6BEDBAF1-F277-4D78-8CE5-4F6A4F7428FD}" srcOrd="3" destOrd="0" parTransId="{ABAFFC29-224F-41B0-A0D5-BEBAA00A3A18}" sibTransId="{06958DA6-2D2D-48F7-9E9E-D6F2049C86FF}"/>
    <dgm:cxn modelId="{FE66D964-0B6F-4491-80C8-937086632459}" type="presOf" srcId="{7A4400B5-CC53-4B4A-9F13-353003502271}" destId="{1A535A92-5AB8-427D-AD44-D3187D5FE8D4}" srcOrd="0" destOrd="0" presId="urn:microsoft.com/office/officeart/2005/8/layout/hierarchy4"/>
    <dgm:cxn modelId="{9771575C-C5BA-431F-AB7D-B4BCF6E9073F}" srcId="{B60693CE-ECD4-44CA-95D5-07EDCC3BF29D}" destId="{A9F740A0-347B-4C64-8638-9A4034CFCFA4}" srcOrd="5" destOrd="0" parTransId="{081296AE-7EAC-4E8B-BE62-AEA44996D4EA}" sibTransId="{CC107D46-23E1-440F-A549-6DF164E92462}"/>
    <dgm:cxn modelId="{8FFF61C2-EC9E-4494-A0A5-8A83C8BB1FCE}" srcId="{B60693CE-ECD4-44CA-95D5-07EDCC3BF29D}" destId="{D7CF6C85-DED6-407F-AE61-B97E7530FEDA}" srcOrd="6" destOrd="0" parTransId="{68400E80-1E95-44F5-A26C-B9D7588CCC4D}" sibTransId="{B7741EB3-8CCF-4468-B33F-D915B89875CC}"/>
    <dgm:cxn modelId="{39E99F92-7609-4A41-B056-9A966757F4BC}" type="presOf" srcId="{CDCE2E88-3FF3-41DA-84CC-ADF741620C42}" destId="{29C0C3E2-52E3-4489-A35F-E56C8C405965}" srcOrd="0" destOrd="0" presId="urn:microsoft.com/office/officeart/2005/8/layout/hierarchy4"/>
    <dgm:cxn modelId="{37A30D76-FEBB-439A-A81E-EB01CC31F557}" type="presOf" srcId="{A9F740A0-347B-4C64-8638-9A4034CFCFA4}" destId="{3707704E-E26F-47E3-8B83-ADFA11CD15D7}" srcOrd="0" destOrd="0" presId="urn:microsoft.com/office/officeart/2005/8/layout/hierarchy4"/>
    <dgm:cxn modelId="{9FC2FBF4-4EB1-4DBC-8BBE-07D7B5FAB23C}" srcId="{B60693CE-ECD4-44CA-95D5-07EDCC3BF29D}" destId="{7A4400B5-CC53-4B4A-9F13-353003502271}" srcOrd="2" destOrd="0" parTransId="{CF49AEC6-A356-4B9A-AED6-CBEE18B65F0E}" sibTransId="{27127C1E-9AE7-4927-BCE7-B3C85B158CC3}"/>
    <dgm:cxn modelId="{C6A07097-FB35-4320-AFCB-826FFAA1CACB}" type="presOf" srcId="{13F6AEDB-E0C0-4DEB-B880-97890623C5F8}" destId="{9D68AD1B-67A7-4604-A10C-6AA042862F05}" srcOrd="0" destOrd="0" presId="urn:microsoft.com/office/officeart/2005/8/layout/hierarchy4"/>
    <dgm:cxn modelId="{33F6D61D-B0BB-4B0B-8FCF-D3F1B68D1547}" srcId="{13F6AEDB-E0C0-4DEB-B880-97890623C5F8}" destId="{B60693CE-ECD4-44CA-95D5-07EDCC3BF29D}" srcOrd="0" destOrd="0" parTransId="{42FE5771-8EC0-4F84-80E6-9E2AC6DDC063}" sibTransId="{1042095D-47DB-44C0-B929-CC020D980AFA}"/>
    <dgm:cxn modelId="{50AFDF4A-FDE0-4874-9337-123305E0DE7D}" type="presParOf" srcId="{9D68AD1B-67A7-4604-A10C-6AA042862F05}" destId="{DAE63587-11B0-4DC5-B0BC-981EA53BB9EE}" srcOrd="0" destOrd="0" presId="urn:microsoft.com/office/officeart/2005/8/layout/hierarchy4"/>
    <dgm:cxn modelId="{327A9FB4-47F0-4D73-8086-7A975B6BBCD3}" type="presParOf" srcId="{DAE63587-11B0-4DC5-B0BC-981EA53BB9EE}" destId="{31E1D522-33CC-4668-B72E-99901F0278D6}" srcOrd="0" destOrd="0" presId="urn:microsoft.com/office/officeart/2005/8/layout/hierarchy4"/>
    <dgm:cxn modelId="{7697859A-4A5B-40DA-B3C1-54E00899D905}" type="presParOf" srcId="{DAE63587-11B0-4DC5-B0BC-981EA53BB9EE}" destId="{F31A2331-A8F4-4257-AFC4-E3640877190B}" srcOrd="1" destOrd="0" presId="urn:microsoft.com/office/officeart/2005/8/layout/hierarchy4"/>
    <dgm:cxn modelId="{CD90348B-9BBD-4CA7-943C-5C25D6A0D693}" type="presParOf" srcId="{DAE63587-11B0-4DC5-B0BC-981EA53BB9EE}" destId="{5E9B5060-55BC-45A8-A578-D3F0600E8725}" srcOrd="2" destOrd="0" presId="urn:microsoft.com/office/officeart/2005/8/layout/hierarchy4"/>
    <dgm:cxn modelId="{F39785C3-8DE4-4A8A-8057-FE6D2DF594F7}" type="presParOf" srcId="{5E9B5060-55BC-45A8-A578-D3F0600E8725}" destId="{C69B0580-0898-495C-9627-998343D395D9}" srcOrd="0" destOrd="0" presId="urn:microsoft.com/office/officeart/2005/8/layout/hierarchy4"/>
    <dgm:cxn modelId="{792684A5-19A7-4A84-9355-26A8C3C010C8}" type="presParOf" srcId="{C69B0580-0898-495C-9627-998343D395D9}" destId="{C9639BE7-6CC9-4AD1-A757-F23BD9410F6D}" srcOrd="0" destOrd="0" presId="urn:microsoft.com/office/officeart/2005/8/layout/hierarchy4"/>
    <dgm:cxn modelId="{258CA232-9194-46D6-9008-1070D0B95BEC}" type="presParOf" srcId="{C69B0580-0898-495C-9627-998343D395D9}" destId="{C4025034-54C1-4ECC-AB00-12FAE4F0AD82}" srcOrd="1" destOrd="0" presId="urn:microsoft.com/office/officeart/2005/8/layout/hierarchy4"/>
    <dgm:cxn modelId="{D3CF389C-BEB8-42EE-A514-E6F94E48EC33}" type="presParOf" srcId="{5E9B5060-55BC-45A8-A578-D3F0600E8725}" destId="{E5C1DEFF-C388-4008-A62B-0277FF35ABB9}" srcOrd="1" destOrd="0" presId="urn:microsoft.com/office/officeart/2005/8/layout/hierarchy4"/>
    <dgm:cxn modelId="{1AD57FBF-245B-4BA7-B7D7-620D9BB92756}" type="presParOf" srcId="{5E9B5060-55BC-45A8-A578-D3F0600E8725}" destId="{C8CC79A9-545C-4AFD-9ECC-8ECED71C2789}" srcOrd="2" destOrd="0" presId="urn:microsoft.com/office/officeart/2005/8/layout/hierarchy4"/>
    <dgm:cxn modelId="{376603E1-635F-4BAF-95CD-FF31B8ECCC41}" type="presParOf" srcId="{C8CC79A9-545C-4AFD-9ECC-8ECED71C2789}" destId="{28A5BD67-B3FC-432C-8CA6-95D19AA79A77}" srcOrd="0" destOrd="0" presId="urn:microsoft.com/office/officeart/2005/8/layout/hierarchy4"/>
    <dgm:cxn modelId="{7649FE55-664A-4812-8949-A7E5A37F1EF5}" type="presParOf" srcId="{C8CC79A9-545C-4AFD-9ECC-8ECED71C2789}" destId="{1D243782-052B-4201-906A-6972EE74BE5B}" srcOrd="1" destOrd="0" presId="urn:microsoft.com/office/officeart/2005/8/layout/hierarchy4"/>
    <dgm:cxn modelId="{74CD9911-C0AC-42F8-ACC5-97FEFC53E531}" type="presParOf" srcId="{5E9B5060-55BC-45A8-A578-D3F0600E8725}" destId="{8788633C-F9E3-4EA7-924E-ABB7A42826BE}" srcOrd="3" destOrd="0" presId="urn:microsoft.com/office/officeart/2005/8/layout/hierarchy4"/>
    <dgm:cxn modelId="{1F222AEC-E7C3-422B-9341-E1FFEAD9E6A5}" type="presParOf" srcId="{5E9B5060-55BC-45A8-A578-D3F0600E8725}" destId="{C327AC85-1D50-4455-A6EB-3DB5C7A70D88}" srcOrd="4" destOrd="0" presId="urn:microsoft.com/office/officeart/2005/8/layout/hierarchy4"/>
    <dgm:cxn modelId="{B20CC3CB-EB8F-4439-9C6B-B25FDA2C1553}" type="presParOf" srcId="{C327AC85-1D50-4455-A6EB-3DB5C7A70D88}" destId="{1A535A92-5AB8-427D-AD44-D3187D5FE8D4}" srcOrd="0" destOrd="0" presId="urn:microsoft.com/office/officeart/2005/8/layout/hierarchy4"/>
    <dgm:cxn modelId="{933E9405-9136-41C9-95C3-80C3C4A3E2B4}" type="presParOf" srcId="{C327AC85-1D50-4455-A6EB-3DB5C7A70D88}" destId="{2F4C3CA8-5CDB-49E8-BC6D-9F67A2EF47FA}" srcOrd="1" destOrd="0" presId="urn:microsoft.com/office/officeart/2005/8/layout/hierarchy4"/>
    <dgm:cxn modelId="{AF82F991-B99E-49A3-BB43-DC1947263E04}" type="presParOf" srcId="{5E9B5060-55BC-45A8-A578-D3F0600E8725}" destId="{6635098C-CDDB-45E3-AE00-92C66475CA25}" srcOrd="5" destOrd="0" presId="urn:microsoft.com/office/officeart/2005/8/layout/hierarchy4"/>
    <dgm:cxn modelId="{68454EC5-E0F3-4B59-9095-90AE44EC34E6}" type="presParOf" srcId="{5E9B5060-55BC-45A8-A578-D3F0600E8725}" destId="{F90B0C8D-4542-4B63-B0DC-8CE8F9C00FD4}" srcOrd="6" destOrd="0" presId="urn:microsoft.com/office/officeart/2005/8/layout/hierarchy4"/>
    <dgm:cxn modelId="{C69BDA91-39C0-4A09-AC1E-A5092F6E103A}" type="presParOf" srcId="{F90B0C8D-4542-4B63-B0DC-8CE8F9C00FD4}" destId="{5CB79060-5336-4206-8145-8DA70C9C6AA9}" srcOrd="0" destOrd="0" presId="urn:microsoft.com/office/officeart/2005/8/layout/hierarchy4"/>
    <dgm:cxn modelId="{F2EB7283-D066-4D00-8D77-98DCCE3CEADB}" type="presParOf" srcId="{F90B0C8D-4542-4B63-B0DC-8CE8F9C00FD4}" destId="{FA8C1721-EF98-4FF4-BBDD-2B00EAE8F7C1}" srcOrd="1" destOrd="0" presId="urn:microsoft.com/office/officeart/2005/8/layout/hierarchy4"/>
    <dgm:cxn modelId="{AF24558E-CA88-4D3B-8FD4-4B6FA78CDB33}" type="presParOf" srcId="{5E9B5060-55BC-45A8-A578-D3F0600E8725}" destId="{D796E2DC-99B4-4B7B-9A30-A49033C0158B}" srcOrd="7" destOrd="0" presId="urn:microsoft.com/office/officeart/2005/8/layout/hierarchy4"/>
    <dgm:cxn modelId="{C6A78E2E-E1CC-4A3C-9F40-45F3ADFB7627}" type="presParOf" srcId="{5E9B5060-55BC-45A8-A578-D3F0600E8725}" destId="{F06F2292-0272-48FF-AE3C-D049B0F484AA}" srcOrd="8" destOrd="0" presId="urn:microsoft.com/office/officeart/2005/8/layout/hierarchy4"/>
    <dgm:cxn modelId="{56A61765-5C1C-4BA4-A9A2-10E667D0154E}" type="presParOf" srcId="{F06F2292-0272-48FF-AE3C-D049B0F484AA}" destId="{29C0C3E2-52E3-4489-A35F-E56C8C405965}" srcOrd="0" destOrd="0" presId="urn:microsoft.com/office/officeart/2005/8/layout/hierarchy4"/>
    <dgm:cxn modelId="{0EDC7FEA-7E8C-4D8F-9F54-5C8FC6091B6E}" type="presParOf" srcId="{F06F2292-0272-48FF-AE3C-D049B0F484AA}" destId="{44200408-7CF4-42C3-882E-5CA026218F69}" srcOrd="1" destOrd="0" presId="urn:microsoft.com/office/officeart/2005/8/layout/hierarchy4"/>
    <dgm:cxn modelId="{22F9B2B7-8EF5-4F42-BB37-D474D6AFB42E}" type="presParOf" srcId="{5E9B5060-55BC-45A8-A578-D3F0600E8725}" destId="{3E9AC575-B854-4E3D-A1C5-AAE96840579E}" srcOrd="9" destOrd="0" presId="urn:microsoft.com/office/officeart/2005/8/layout/hierarchy4"/>
    <dgm:cxn modelId="{571A9B15-B41A-44C1-8C3A-90ABD69D5074}" type="presParOf" srcId="{5E9B5060-55BC-45A8-A578-D3F0600E8725}" destId="{ED377AAC-00A1-4CF0-A800-F8365B24A841}" srcOrd="10" destOrd="0" presId="urn:microsoft.com/office/officeart/2005/8/layout/hierarchy4"/>
    <dgm:cxn modelId="{B79CF351-E0D1-4488-963F-EA95833F185E}" type="presParOf" srcId="{ED377AAC-00A1-4CF0-A800-F8365B24A841}" destId="{3707704E-E26F-47E3-8B83-ADFA11CD15D7}" srcOrd="0" destOrd="0" presId="urn:microsoft.com/office/officeart/2005/8/layout/hierarchy4"/>
    <dgm:cxn modelId="{5036F6FF-8A19-4270-B912-D4439396C6A8}" type="presParOf" srcId="{ED377AAC-00A1-4CF0-A800-F8365B24A841}" destId="{F476427C-85CF-4ECC-879C-8A4501AB6225}" srcOrd="1" destOrd="0" presId="urn:microsoft.com/office/officeart/2005/8/layout/hierarchy4"/>
    <dgm:cxn modelId="{B10A86C6-A500-4891-BE75-884921FD4422}" type="presParOf" srcId="{5E9B5060-55BC-45A8-A578-D3F0600E8725}" destId="{12DCD68B-B4BA-4CB4-AD57-0CC60E376878}" srcOrd="11" destOrd="0" presId="urn:microsoft.com/office/officeart/2005/8/layout/hierarchy4"/>
    <dgm:cxn modelId="{9F8FEE94-B1BE-4587-85E7-D575574A01E5}" type="presParOf" srcId="{5E9B5060-55BC-45A8-A578-D3F0600E8725}" destId="{CBF107DA-6FB9-43D6-9FF9-7A84379EE4E2}" srcOrd="12" destOrd="0" presId="urn:microsoft.com/office/officeart/2005/8/layout/hierarchy4"/>
    <dgm:cxn modelId="{F3082FDC-E0F0-4C6B-AADA-AFDDF5B47955}" type="presParOf" srcId="{CBF107DA-6FB9-43D6-9FF9-7A84379EE4E2}" destId="{790C9B71-DF25-4EA7-A005-E7C6D9C6E278}" srcOrd="0" destOrd="0" presId="urn:microsoft.com/office/officeart/2005/8/layout/hierarchy4"/>
    <dgm:cxn modelId="{0C41EA65-3D52-483C-A838-2D481A0ED451}" type="presParOf" srcId="{CBF107DA-6FB9-43D6-9FF9-7A84379EE4E2}" destId="{AC7A8158-0CD9-4AD4-82F5-2954BEE677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544836-2B8A-4BB0-BFAF-C9793E23AD5D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007E04-B28E-4758-AAA0-381D41996E88}">
      <dgm:prSet phldrT="[Text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الحيلة </a:t>
          </a:r>
          <a:endParaRPr lang="en-US" dirty="0">
            <a:solidFill>
              <a:schemeClr val="tx1"/>
            </a:solidFill>
          </a:endParaRPr>
        </a:p>
      </dgm:t>
    </dgm:pt>
    <dgm:pt modelId="{C6C444D2-56FD-4CB6-9796-F69EF489656D}" type="parTrans" cxnId="{9E061C00-E255-47A2-AD60-453D8F4CE3C3}">
      <dgm:prSet/>
      <dgm:spPr/>
      <dgm:t>
        <a:bodyPr/>
        <a:lstStyle/>
        <a:p>
          <a:endParaRPr lang="en-US"/>
        </a:p>
      </dgm:t>
    </dgm:pt>
    <dgm:pt modelId="{BE69B8A6-2FB0-43F9-BD93-FAF66BAAFD0E}" type="sibTrans" cxnId="{9E061C00-E255-47A2-AD60-453D8F4CE3C3}">
      <dgm:prSet/>
      <dgm:spPr/>
      <dgm:t>
        <a:bodyPr/>
        <a:lstStyle/>
        <a:p>
          <a:endParaRPr lang="en-US"/>
        </a:p>
      </dgm:t>
    </dgm:pt>
    <dgm:pt modelId="{E303B681-3E98-4EC6-BA96-D56B738A3E3A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التمييز بين الحيلة والأفكار المشابهة لها </a:t>
          </a:r>
          <a:endParaRPr lang="en-US" sz="1400" b="1" dirty="0">
            <a:solidFill>
              <a:schemeClr val="tx1"/>
            </a:solidFill>
          </a:endParaRPr>
        </a:p>
      </dgm:t>
    </dgm:pt>
    <dgm:pt modelId="{F1D89302-B0D6-4C67-9493-B9EFA821F33F}" type="parTrans" cxnId="{DBD52441-6B50-488C-A730-AE0FD3A0D184}">
      <dgm:prSet/>
      <dgm:spPr>
        <a:solidFill>
          <a:srgbClr val="C00000"/>
        </a:solidFill>
        <a:ln>
          <a:solidFill>
            <a:schemeClr val="accent1"/>
          </a:solidFill>
        </a:ln>
      </dgm:spPr>
      <dgm:t>
        <a:bodyPr/>
        <a:lstStyle/>
        <a:p>
          <a:endParaRPr lang="en-US" baseline="0">
            <a:solidFill>
              <a:schemeClr val="accent1"/>
            </a:solidFill>
          </a:endParaRPr>
        </a:p>
      </dgm:t>
    </dgm:pt>
    <dgm:pt modelId="{7421A2D4-A837-4753-8C34-E21D2EFD7466}" type="sibTrans" cxnId="{DBD52441-6B50-488C-A730-AE0FD3A0D184}">
      <dgm:prSet/>
      <dgm:spPr/>
      <dgm:t>
        <a:bodyPr/>
        <a:lstStyle/>
        <a:p>
          <a:endParaRPr lang="en-US"/>
        </a:p>
      </dgm:t>
    </dgm:pt>
    <dgm:pt modelId="{EC33A21A-7D94-474B-8810-233D96B12135}">
      <dgm:prSet phldrT="[Text]"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أسباب استعمال الحيلة </a:t>
          </a:r>
          <a:endParaRPr lang="en-US" sz="1600" b="1" dirty="0">
            <a:solidFill>
              <a:schemeClr val="tx1"/>
            </a:solidFill>
          </a:endParaRPr>
        </a:p>
      </dgm:t>
    </dgm:pt>
    <dgm:pt modelId="{E4B04914-D150-4EA0-ADC1-32F979A58003}" type="parTrans" cxnId="{BF927430-5769-432F-82EF-2135A5469A39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9D694D2E-86AE-44FB-9553-D919DA15FCDD}" type="sibTrans" cxnId="{BF927430-5769-432F-82EF-2135A5469A39}">
      <dgm:prSet/>
      <dgm:spPr/>
      <dgm:t>
        <a:bodyPr/>
        <a:lstStyle/>
        <a:p>
          <a:endParaRPr lang="en-US"/>
        </a:p>
      </dgm:t>
    </dgm:pt>
    <dgm:pt modelId="{33CADF2F-B0D8-414B-9B21-2E3A97E561BD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الحيلة في القانون الروماني </a:t>
          </a:r>
          <a:endParaRPr lang="en-US" sz="1600" b="1" dirty="0">
            <a:solidFill>
              <a:schemeClr val="tx1"/>
            </a:solidFill>
          </a:endParaRPr>
        </a:p>
      </dgm:t>
    </dgm:pt>
    <dgm:pt modelId="{B6551FAA-840A-481B-A48E-304FD5C0ABBE}" type="parTrans" cxnId="{29A8B60E-3918-4C13-A2C2-A40CB0D2736F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54B8FDC7-B1B3-42C6-9E76-AEBCF9125D12}" type="sibTrans" cxnId="{29A8B60E-3918-4C13-A2C2-A40CB0D2736F}">
      <dgm:prSet/>
      <dgm:spPr/>
      <dgm:t>
        <a:bodyPr/>
        <a:lstStyle/>
        <a:p>
          <a:endParaRPr lang="en-US"/>
        </a:p>
      </dgm:t>
    </dgm:pt>
    <dgm:pt modelId="{54B7091A-B75D-4C76-AB3C-B21251E6265F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في القانون الإنجليزي </a:t>
          </a:r>
          <a:endParaRPr lang="en-US" sz="1400" b="1" dirty="0">
            <a:solidFill>
              <a:schemeClr val="tx1"/>
            </a:solidFill>
          </a:endParaRPr>
        </a:p>
      </dgm:t>
    </dgm:pt>
    <dgm:pt modelId="{9E486B25-B6B4-4C75-AEF2-80A96F89201F}" type="parTrans" cxnId="{C933F3EF-BDCA-4CD6-AFF0-E3F64ABA944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557C077B-03CA-477C-A8DA-4F4A8141A236}" type="sibTrans" cxnId="{C933F3EF-BDCA-4CD6-AFF0-E3F64ABA9445}">
      <dgm:prSet/>
      <dgm:spPr/>
      <dgm:t>
        <a:bodyPr/>
        <a:lstStyle/>
        <a:p>
          <a:endParaRPr lang="en-US"/>
        </a:p>
      </dgm:t>
    </dgm:pt>
    <dgm:pt modelId="{A1C9B48F-6FEA-4195-B7B7-DC18AF899CF4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في الشريعة الإسلامية </a:t>
          </a:r>
          <a:endParaRPr lang="en-US" sz="1400" b="1" dirty="0">
            <a:solidFill>
              <a:schemeClr val="tx1"/>
            </a:solidFill>
          </a:endParaRPr>
        </a:p>
      </dgm:t>
    </dgm:pt>
    <dgm:pt modelId="{0586423B-1CFF-4146-997B-2ADD58769B98}" type="parTrans" cxnId="{3039F290-87A9-482B-8307-BA67A6C6FD4B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25B1270A-4B00-4090-A1ED-CD6AD658FB48}" type="sibTrans" cxnId="{3039F290-87A9-482B-8307-BA67A6C6FD4B}">
      <dgm:prSet/>
      <dgm:spPr/>
      <dgm:t>
        <a:bodyPr/>
        <a:lstStyle/>
        <a:p>
          <a:endParaRPr lang="en-US"/>
        </a:p>
      </dgm:t>
    </dgm:pt>
    <dgm:pt modelId="{460C3C61-F665-4880-971E-48AE602BD651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الحيلة في القانون الحديث </a:t>
          </a:r>
          <a:endParaRPr lang="en-US" sz="1600" b="1" dirty="0">
            <a:solidFill>
              <a:schemeClr val="tx1"/>
            </a:solidFill>
          </a:endParaRPr>
        </a:p>
      </dgm:t>
    </dgm:pt>
    <dgm:pt modelId="{8FB9DB53-0263-4337-9F59-8FA101410EE5}" type="parTrans" cxnId="{C58B8C38-F6E2-468A-9FBA-D314FA953EE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FD821C7A-6769-4AE4-81B1-C6A9BDF71D3E}" type="sibTrans" cxnId="{C58B8C38-F6E2-468A-9FBA-D314FA953EEA}">
      <dgm:prSet/>
      <dgm:spPr/>
      <dgm:t>
        <a:bodyPr/>
        <a:lstStyle/>
        <a:p>
          <a:endParaRPr lang="en-US"/>
        </a:p>
      </dgm:t>
    </dgm:pt>
    <dgm:pt modelId="{AC33B84C-8374-42B5-A895-CE0E8368B8A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والغش</a:t>
          </a:r>
          <a:endParaRPr lang="en-US" sz="1400" b="1" dirty="0">
            <a:solidFill>
              <a:schemeClr val="tx1"/>
            </a:solidFill>
          </a:endParaRPr>
        </a:p>
      </dgm:t>
    </dgm:pt>
    <dgm:pt modelId="{8F7D127C-013B-4101-AF2C-3A7A1910BE07}" type="parTrans" cxnId="{D6DBA417-D9DA-40C3-9436-49394C6DA0A5}">
      <dgm:prSet/>
      <dgm:spPr/>
      <dgm:t>
        <a:bodyPr/>
        <a:lstStyle/>
        <a:p>
          <a:endParaRPr lang="en-US"/>
        </a:p>
      </dgm:t>
    </dgm:pt>
    <dgm:pt modelId="{AA1597A1-9A88-4617-A283-AB674249DC5B}" type="sibTrans" cxnId="{D6DBA417-D9DA-40C3-9436-49394C6DA0A5}">
      <dgm:prSet/>
      <dgm:spPr/>
      <dgm:t>
        <a:bodyPr/>
        <a:lstStyle/>
        <a:p>
          <a:endParaRPr lang="en-US"/>
        </a:p>
      </dgm:t>
    </dgm:pt>
    <dgm:pt modelId="{31E36640-F7AD-4EDF-964D-C457BBE6E0B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والصورية </a:t>
          </a:r>
          <a:endParaRPr lang="en-US" sz="1400" b="1" dirty="0">
            <a:solidFill>
              <a:schemeClr val="tx1"/>
            </a:solidFill>
          </a:endParaRPr>
        </a:p>
      </dgm:t>
    </dgm:pt>
    <dgm:pt modelId="{5153C5BE-36B3-4713-812A-1E0E3A16F177}" type="parTrans" cxnId="{0DF0F1D6-8AC3-4EE3-A0CC-9C1A4ACE86A2}">
      <dgm:prSet/>
      <dgm:spPr/>
      <dgm:t>
        <a:bodyPr/>
        <a:lstStyle/>
        <a:p>
          <a:endParaRPr lang="en-US"/>
        </a:p>
      </dgm:t>
    </dgm:pt>
    <dgm:pt modelId="{4E2592DE-2154-46A3-8445-A3127A4FBBE3}" type="sibTrans" cxnId="{0DF0F1D6-8AC3-4EE3-A0CC-9C1A4ACE86A2}">
      <dgm:prSet/>
      <dgm:spPr/>
      <dgm:t>
        <a:bodyPr/>
        <a:lstStyle/>
        <a:p>
          <a:endParaRPr lang="en-US"/>
        </a:p>
      </dgm:t>
    </dgm:pt>
    <dgm:pt modelId="{43F5ECA8-7DD6-41C0-B012-7C2D1349B29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والقرينة القانونية </a:t>
          </a:r>
          <a:endParaRPr lang="en-US" sz="1400" b="1" dirty="0">
            <a:solidFill>
              <a:schemeClr val="tx1"/>
            </a:solidFill>
          </a:endParaRPr>
        </a:p>
      </dgm:t>
    </dgm:pt>
    <dgm:pt modelId="{872CA657-D6A9-4F80-9FEE-1E98147EF871}" type="parTrans" cxnId="{B7EED7DA-ADA1-49A6-99EF-B5214C0643DF}">
      <dgm:prSet/>
      <dgm:spPr/>
      <dgm:t>
        <a:bodyPr/>
        <a:lstStyle/>
        <a:p>
          <a:endParaRPr lang="en-US"/>
        </a:p>
      </dgm:t>
    </dgm:pt>
    <dgm:pt modelId="{920B72E5-6DEE-4D3B-BAA4-906066772A62}" type="sibTrans" cxnId="{B7EED7DA-ADA1-49A6-99EF-B5214C0643DF}">
      <dgm:prSet/>
      <dgm:spPr/>
      <dgm:t>
        <a:bodyPr/>
        <a:lstStyle/>
        <a:p>
          <a:endParaRPr lang="en-US"/>
        </a:p>
      </dgm:t>
    </dgm:pt>
    <dgm:pt modelId="{B424011F-3119-404B-94EA-E8546B205FF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الحيلة والتحليل القانوني</a:t>
          </a:r>
          <a:endParaRPr lang="en-US" sz="1400" b="1" dirty="0">
            <a:solidFill>
              <a:schemeClr val="tx1"/>
            </a:solidFill>
          </a:endParaRPr>
        </a:p>
      </dgm:t>
    </dgm:pt>
    <dgm:pt modelId="{9E93EF82-5C06-4E69-A61B-FDA4232E6D60}" type="parTrans" cxnId="{0D22B681-A9E0-44B9-96E3-698B59ACD41C}">
      <dgm:prSet/>
      <dgm:spPr/>
      <dgm:t>
        <a:bodyPr/>
        <a:lstStyle/>
        <a:p>
          <a:endParaRPr lang="en-US"/>
        </a:p>
      </dgm:t>
    </dgm:pt>
    <dgm:pt modelId="{DA12F097-F3FA-4ED4-9901-BD1F953B6CCE}" type="sibTrans" cxnId="{0D22B681-A9E0-44B9-96E3-698B59ACD41C}">
      <dgm:prSet/>
      <dgm:spPr/>
      <dgm:t>
        <a:bodyPr/>
        <a:lstStyle/>
        <a:p>
          <a:endParaRPr lang="en-US"/>
        </a:p>
      </dgm:t>
    </dgm:pt>
    <dgm:pt modelId="{8FDB74D1-462B-4F79-9306-F2DD9E64D5F1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الأصل الديني </a:t>
          </a:r>
          <a:endParaRPr lang="en-US" sz="1600" b="1" dirty="0">
            <a:solidFill>
              <a:schemeClr val="tx1"/>
            </a:solidFill>
          </a:endParaRPr>
        </a:p>
      </dgm:t>
    </dgm:pt>
    <dgm:pt modelId="{359C98E1-9721-428B-B1E2-C3F8E8C4F9E7}" type="parTrans" cxnId="{9D13EFE3-8C92-4CA1-BD28-6D5A91FAB88B}">
      <dgm:prSet/>
      <dgm:spPr/>
      <dgm:t>
        <a:bodyPr/>
        <a:lstStyle/>
        <a:p>
          <a:endParaRPr lang="en-US"/>
        </a:p>
      </dgm:t>
    </dgm:pt>
    <dgm:pt modelId="{553287C2-FDEB-4125-963D-951F9D940F85}" type="sibTrans" cxnId="{9D13EFE3-8C92-4CA1-BD28-6D5A91FAB88B}">
      <dgm:prSet/>
      <dgm:spPr/>
      <dgm:t>
        <a:bodyPr/>
        <a:lstStyle/>
        <a:p>
          <a:endParaRPr lang="en-US"/>
        </a:p>
      </dgm:t>
    </dgm:pt>
    <dgm:pt modelId="{40F54F2C-0B1F-47DF-8CAF-35591F09825F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التطور البطيء </a:t>
          </a:r>
          <a:endParaRPr lang="en-US" sz="1400" b="1" dirty="0">
            <a:solidFill>
              <a:schemeClr val="tx1"/>
            </a:solidFill>
          </a:endParaRPr>
        </a:p>
      </dgm:t>
    </dgm:pt>
    <dgm:pt modelId="{793B13D4-501D-49DF-A672-36B4DBB1CF35}" type="parTrans" cxnId="{646D4682-51C7-4815-989B-D5F132CAC693}">
      <dgm:prSet/>
      <dgm:spPr/>
      <dgm:t>
        <a:bodyPr/>
        <a:lstStyle/>
        <a:p>
          <a:endParaRPr lang="en-US"/>
        </a:p>
      </dgm:t>
    </dgm:pt>
    <dgm:pt modelId="{75571D29-7B22-4006-9BAF-181CA6598850}" type="sibTrans" cxnId="{646D4682-51C7-4815-989B-D5F132CAC693}">
      <dgm:prSet/>
      <dgm:spPr/>
      <dgm:t>
        <a:bodyPr/>
        <a:lstStyle/>
        <a:p>
          <a:endParaRPr lang="en-US"/>
        </a:p>
      </dgm:t>
    </dgm:pt>
    <dgm:pt modelId="{9A6249AF-8B5F-44A5-B9B3-BDA0175D71CD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طبيعة الشعوب والقوانين </a:t>
          </a:r>
          <a:endParaRPr lang="en-US" sz="1600" b="1" dirty="0">
            <a:solidFill>
              <a:schemeClr val="tx1"/>
            </a:solidFill>
          </a:endParaRPr>
        </a:p>
      </dgm:t>
    </dgm:pt>
    <dgm:pt modelId="{3E62F9AA-DC19-4E71-BC2E-4C259DDF542B}" type="parTrans" cxnId="{F9433D37-A12B-40ED-ADC6-40EEF00AAAFD}">
      <dgm:prSet/>
      <dgm:spPr/>
      <dgm:t>
        <a:bodyPr/>
        <a:lstStyle/>
        <a:p>
          <a:endParaRPr lang="en-US"/>
        </a:p>
      </dgm:t>
    </dgm:pt>
    <dgm:pt modelId="{923EF621-B085-44BB-9205-D4C47DEFD563}" type="sibTrans" cxnId="{F9433D37-A12B-40ED-ADC6-40EEF00AAAFD}">
      <dgm:prSet/>
      <dgm:spPr/>
      <dgm:t>
        <a:bodyPr/>
        <a:lstStyle/>
        <a:p>
          <a:endParaRPr lang="en-US"/>
        </a:p>
      </dgm:t>
    </dgm:pt>
    <dgm:pt modelId="{1933098A-DB37-4C76-819F-8B170429A7D6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200" b="1" dirty="0" smtClean="0">
              <a:solidFill>
                <a:schemeClr val="tx1"/>
              </a:solidFill>
            </a:rPr>
            <a:t>قصور عقل الإنسان</a:t>
          </a:r>
          <a:endParaRPr lang="en-US" sz="1200" b="1" dirty="0">
            <a:solidFill>
              <a:schemeClr val="tx1"/>
            </a:solidFill>
          </a:endParaRPr>
        </a:p>
      </dgm:t>
    </dgm:pt>
    <dgm:pt modelId="{956B4E60-EE42-4A6A-B403-CF2D376C2CD6}" type="parTrans" cxnId="{98B89D33-AF54-4DA8-97C7-9D13AF2E551A}">
      <dgm:prSet/>
      <dgm:spPr/>
      <dgm:t>
        <a:bodyPr/>
        <a:lstStyle/>
        <a:p>
          <a:endParaRPr lang="en-US"/>
        </a:p>
      </dgm:t>
    </dgm:pt>
    <dgm:pt modelId="{C167F106-2468-4095-A001-90EC019039D9}" type="sibTrans" cxnId="{98B89D33-AF54-4DA8-97C7-9D13AF2E551A}">
      <dgm:prSet/>
      <dgm:spPr/>
      <dgm:t>
        <a:bodyPr/>
        <a:lstStyle/>
        <a:p>
          <a:endParaRPr lang="en-US"/>
        </a:p>
      </dgm:t>
    </dgm:pt>
    <dgm:pt modelId="{FE5CA61E-3726-493D-8972-8B22F7E2DCA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أنواعها </a:t>
          </a:r>
          <a:endParaRPr lang="en-US" sz="1400" b="1" dirty="0">
            <a:solidFill>
              <a:schemeClr val="tx1"/>
            </a:solidFill>
          </a:endParaRPr>
        </a:p>
      </dgm:t>
    </dgm:pt>
    <dgm:pt modelId="{2CAC1382-2EE1-4B35-A73B-604318372553}" type="parTrans" cxnId="{6059755E-980D-4883-9A92-98F33B65DA31}">
      <dgm:prSet/>
      <dgm:spPr/>
      <dgm:t>
        <a:bodyPr/>
        <a:lstStyle/>
        <a:p>
          <a:endParaRPr lang="en-US"/>
        </a:p>
      </dgm:t>
    </dgm:pt>
    <dgm:pt modelId="{DF4D27C1-1A22-453A-9730-CA467039CE9F}" type="sibTrans" cxnId="{6059755E-980D-4883-9A92-98F33B65DA31}">
      <dgm:prSet/>
      <dgm:spPr/>
      <dgm:t>
        <a:bodyPr/>
        <a:lstStyle/>
        <a:p>
          <a:endParaRPr lang="en-US"/>
        </a:p>
      </dgm:t>
    </dgm:pt>
    <dgm:pt modelId="{B7DAC55B-939D-42F3-BBE2-F442E8B9ECA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أثرها</a:t>
          </a:r>
          <a:endParaRPr lang="en-US" sz="1600" b="1" dirty="0">
            <a:solidFill>
              <a:schemeClr val="tx1"/>
            </a:solidFill>
          </a:endParaRPr>
        </a:p>
      </dgm:t>
    </dgm:pt>
    <dgm:pt modelId="{BF0A4653-48BD-40BE-A007-86B877A0004E}" type="parTrans" cxnId="{C7D24B07-4F54-4B3F-9456-472513E79707}">
      <dgm:prSet/>
      <dgm:spPr/>
      <dgm:t>
        <a:bodyPr/>
        <a:lstStyle/>
        <a:p>
          <a:endParaRPr lang="en-US"/>
        </a:p>
      </dgm:t>
    </dgm:pt>
    <dgm:pt modelId="{EDB6E476-6FBD-4EB2-9C90-95E8DE0C5DF4}" type="sibTrans" cxnId="{C7D24B07-4F54-4B3F-9456-472513E79707}">
      <dgm:prSet/>
      <dgm:spPr/>
      <dgm:t>
        <a:bodyPr/>
        <a:lstStyle/>
        <a:p>
          <a:endParaRPr lang="en-US"/>
        </a:p>
      </dgm:t>
    </dgm:pt>
    <dgm:pt modelId="{4A307D12-FC71-4831-BCA3-F1CC234F9134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دورها</a:t>
          </a:r>
          <a:endParaRPr lang="en-US" sz="1400" b="1" dirty="0">
            <a:solidFill>
              <a:schemeClr val="tx1"/>
            </a:solidFill>
          </a:endParaRPr>
        </a:p>
      </dgm:t>
    </dgm:pt>
    <dgm:pt modelId="{9DB255BE-8A84-4003-BF4E-F2CEB85292F3}" type="parTrans" cxnId="{E2E1AD01-4304-4D8B-BF9A-AD886E45B05D}">
      <dgm:prSet/>
      <dgm:spPr/>
      <dgm:t>
        <a:bodyPr/>
        <a:lstStyle/>
        <a:p>
          <a:endParaRPr lang="en-US"/>
        </a:p>
      </dgm:t>
    </dgm:pt>
    <dgm:pt modelId="{A52B6643-6108-42E2-89C1-B9AFCDDAE4EA}" type="sibTrans" cxnId="{E2E1AD01-4304-4D8B-BF9A-AD886E45B05D}">
      <dgm:prSet/>
      <dgm:spPr/>
      <dgm:t>
        <a:bodyPr/>
        <a:lstStyle/>
        <a:p>
          <a:endParaRPr lang="en-US"/>
        </a:p>
      </dgm:t>
    </dgm:pt>
    <dgm:pt modelId="{72369401-79A5-41BF-A308-97D9D69EE5A9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أمثلة </a:t>
          </a:r>
          <a:endParaRPr lang="en-US" sz="1400" b="1" dirty="0">
            <a:solidFill>
              <a:schemeClr val="tx1"/>
            </a:solidFill>
          </a:endParaRPr>
        </a:p>
      </dgm:t>
    </dgm:pt>
    <dgm:pt modelId="{AA9D1095-FB8F-4BFB-A9D7-24B32D3A60C5}" type="parTrans" cxnId="{3BE5D4D0-4087-461E-B10A-472305304995}">
      <dgm:prSet/>
      <dgm:spPr/>
      <dgm:t>
        <a:bodyPr/>
        <a:lstStyle/>
        <a:p>
          <a:endParaRPr lang="en-US"/>
        </a:p>
      </dgm:t>
    </dgm:pt>
    <dgm:pt modelId="{AF4CF692-5A82-40FD-8FE3-E093D4B2EA02}" type="sibTrans" cxnId="{3BE5D4D0-4087-461E-B10A-472305304995}">
      <dgm:prSet/>
      <dgm:spPr/>
      <dgm:t>
        <a:bodyPr/>
        <a:lstStyle/>
        <a:p>
          <a:endParaRPr lang="en-US"/>
        </a:p>
      </dgm:t>
    </dgm:pt>
    <dgm:pt modelId="{4206088A-6000-4AA8-9D76-A85DD4689E0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أقسام الحيلة </a:t>
          </a:r>
          <a:endParaRPr lang="en-US" sz="1600" b="1" dirty="0">
            <a:solidFill>
              <a:schemeClr val="tx1"/>
            </a:solidFill>
          </a:endParaRPr>
        </a:p>
      </dgm:t>
    </dgm:pt>
    <dgm:pt modelId="{B3925452-98AB-42B0-BAF1-27893DE80FF0}" type="parTrans" cxnId="{F238917D-1E93-4941-9F01-E7E410B8025D}">
      <dgm:prSet/>
      <dgm:spPr/>
      <dgm:t>
        <a:bodyPr/>
        <a:lstStyle/>
        <a:p>
          <a:endParaRPr lang="en-US"/>
        </a:p>
      </dgm:t>
    </dgm:pt>
    <dgm:pt modelId="{05855576-3690-4B94-AEC7-5AFB315BFD12}" type="sibTrans" cxnId="{F238917D-1E93-4941-9F01-E7E410B8025D}">
      <dgm:prSet/>
      <dgm:spPr/>
      <dgm:t>
        <a:bodyPr/>
        <a:lstStyle/>
        <a:p>
          <a:endParaRPr lang="en-US"/>
        </a:p>
      </dgm:t>
    </dgm:pt>
    <dgm:pt modelId="{C44DC61B-970E-4129-AE1E-407FA5AE29A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أسبابها </a:t>
          </a:r>
          <a:endParaRPr lang="en-US" sz="1400" b="1" dirty="0">
            <a:solidFill>
              <a:schemeClr val="tx1"/>
            </a:solidFill>
          </a:endParaRPr>
        </a:p>
      </dgm:t>
    </dgm:pt>
    <dgm:pt modelId="{75C27D66-0318-480F-8ABA-831180B6A0AC}" type="parTrans" cxnId="{FBB5C7F4-4DD2-4AC6-B203-8823A1A13A98}">
      <dgm:prSet/>
      <dgm:spPr/>
      <dgm:t>
        <a:bodyPr/>
        <a:lstStyle/>
        <a:p>
          <a:endParaRPr lang="en-US"/>
        </a:p>
      </dgm:t>
    </dgm:pt>
    <dgm:pt modelId="{8788901B-BDA0-4151-B878-1293DC4552D0}" type="sibTrans" cxnId="{FBB5C7F4-4DD2-4AC6-B203-8823A1A13A98}">
      <dgm:prSet/>
      <dgm:spPr/>
      <dgm:t>
        <a:bodyPr/>
        <a:lstStyle/>
        <a:p>
          <a:endParaRPr lang="en-US"/>
        </a:p>
      </dgm:t>
    </dgm:pt>
    <dgm:pt modelId="{A2961532-379C-4995-9440-2BE47468318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مدى مشروعيتها</a:t>
          </a:r>
          <a:endParaRPr lang="en-US" sz="1600" b="1" dirty="0">
            <a:solidFill>
              <a:schemeClr val="tx1"/>
            </a:solidFill>
          </a:endParaRPr>
        </a:p>
      </dgm:t>
    </dgm:pt>
    <dgm:pt modelId="{70CFB438-EED9-4BBE-BB1F-9140BD759797}" type="parTrans" cxnId="{9BA84600-D3DF-4BD2-9F93-6496BDC55B09}">
      <dgm:prSet/>
      <dgm:spPr/>
      <dgm:t>
        <a:bodyPr/>
        <a:lstStyle/>
        <a:p>
          <a:endParaRPr lang="en-US"/>
        </a:p>
      </dgm:t>
    </dgm:pt>
    <dgm:pt modelId="{C0FFEF59-05C9-4F31-952D-167ED9F19DFF}" type="sibTrans" cxnId="{9BA84600-D3DF-4BD2-9F93-6496BDC55B09}">
      <dgm:prSet/>
      <dgm:spPr/>
      <dgm:t>
        <a:bodyPr/>
        <a:lstStyle/>
        <a:p>
          <a:endParaRPr lang="en-US"/>
        </a:p>
      </dgm:t>
    </dgm:pt>
    <dgm:pt modelId="{ED7ACDE7-999C-4C7B-B3CD-CAFD6AA9D05A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تطبيقات</a:t>
          </a:r>
          <a:endParaRPr lang="en-US" sz="1800" b="1" cap="none" spc="0" dirty="0">
            <a:ln w="1270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C84F869-34F4-4230-9536-ACC2ED6FB35B}" type="parTrans" cxnId="{615FF3ED-3A47-479B-B6C6-9D870EBDFCA4}">
      <dgm:prSet/>
      <dgm:spPr/>
      <dgm:t>
        <a:bodyPr/>
        <a:lstStyle/>
        <a:p>
          <a:endParaRPr lang="en-US"/>
        </a:p>
      </dgm:t>
    </dgm:pt>
    <dgm:pt modelId="{1E2DBC7D-23AB-45D2-80BF-32C27296C191}" type="sibTrans" cxnId="{615FF3ED-3A47-479B-B6C6-9D870EBDFCA4}">
      <dgm:prSet/>
      <dgm:spPr/>
      <dgm:t>
        <a:bodyPr/>
        <a:lstStyle/>
        <a:p>
          <a:endParaRPr lang="en-US"/>
        </a:p>
      </dgm:t>
    </dgm:pt>
    <dgm:pt modelId="{C09FE33A-C102-48EA-AE68-74DACF887983}" type="pres">
      <dgm:prSet presAssocID="{A8544836-2B8A-4BB0-BFAF-C9793E23AD5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569EEE-78A3-4356-8C80-57AC0390928E}" type="pres">
      <dgm:prSet presAssocID="{15007E04-B28E-4758-AAA0-381D41996E88}" presName="textCenter" presStyleLbl="node1" presStyleIdx="0" presStyleCnt="23"/>
      <dgm:spPr/>
      <dgm:t>
        <a:bodyPr/>
        <a:lstStyle/>
        <a:p>
          <a:endParaRPr lang="en-US"/>
        </a:p>
      </dgm:t>
    </dgm:pt>
    <dgm:pt modelId="{751BB718-9096-4F8F-9C4C-30CA59835817}" type="pres">
      <dgm:prSet presAssocID="{15007E04-B28E-4758-AAA0-381D41996E88}" presName="cycle_1" presStyleCnt="0"/>
      <dgm:spPr/>
    </dgm:pt>
    <dgm:pt modelId="{2E60AE37-FB45-436B-AB6D-9A83DEF5F772}" type="pres">
      <dgm:prSet presAssocID="{E303B681-3E98-4EC6-BA96-D56B738A3E3A}" presName="childCenter1" presStyleLbl="node1" presStyleIdx="1" presStyleCnt="23" custScaleX="152849" custScaleY="211381" custLinFactNeighborX="17623" custLinFactNeighborY="33193"/>
      <dgm:spPr/>
      <dgm:t>
        <a:bodyPr/>
        <a:lstStyle/>
        <a:p>
          <a:endParaRPr lang="en-US"/>
        </a:p>
      </dgm:t>
    </dgm:pt>
    <dgm:pt modelId="{C387B918-587D-4DE1-A31C-88AAE551E4CB}" type="pres">
      <dgm:prSet presAssocID="{8F7D127C-013B-4101-AF2C-3A7A1910BE07}" presName="Name141" presStyleLbl="parChTrans1D3" presStyleIdx="0" presStyleCnt="16"/>
      <dgm:spPr/>
      <dgm:t>
        <a:bodyPr/>
        <a:lstStyle/>
        <a:p>
          <a:endParaRPr lang="en-US"/>
        </a:p>
      </dgm:t>
    </dgm:pt>
    <dgm:pt modelId="{2C89EB19-FF3D-417B-BE75-41ED64F89228}" type="pres">
      <dgm:prSet presAssocID="{AC33B84C-8374-42B5-A895-CE0E8368B8AB}" presName="text1" presStyleLbl="node1" presStyleIdx="2" presStyleCnt="23" custScaleX="128382" custRadScaleRad="138763" custRadScaleInc="81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CA2CB-C643-4528-8984-D364FE944C97}" type="pres">
      <dgm:prSet presAssocID="{5153C5BE-36B3-4713-812A-1E0E3A16F177}" presName="Name141" presStyleLbl="parChTrans1D3" presStyleIdx="1" presStyleCnt="16"/>
      <dgm:spPr/>
      <dgm:t>
        <a:bodyPr/>
        <a:lstStyle/>
        <a:p>
          <a:endParaRPr lang="en-US"/>
        </a:p>
      </dgm:t>
    </dgm:pt>
    <dgm:pt modelId="{B22ECF64-0500-42EA-BBEC-D12A82A19CCA}" type="pres">
      <dgm:prSet presAssocID="{31E36640-F7AD-4EDF-964D-C457BBE6E0BF}" presName="text1" presStyleLbl="node1" presStyleIdx="3" presStyleCnt="23" custScaleX="173398" custScaleY="148932" custRadScaleRad="227456" custRadScaleInc="-35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F9C86-C5C7-4D07-B756-67EC042EB4BF}" type="pres">
      <dgm:prSet presAssocID="{872CA657-D6A9-4F80-9FEE-1E98147EF871}" presName="Name141" presStyleLbl="parChTrans1D3" presStyleIdx="2" presStyleCnt="16"/>
      <dgm:spPr/>
      <dgm:t>
        <a:bodyPr/>
        <a:lstStyle/>
        <a:p>
          <a:endParaRPr lang="en-US"/>
        </a:p>
      </dgm:t>
    </dgm:pt>
    <dgm:pt modelId="{F1596DF5-1F33-4CCF-A87C-7654B09A4F0B}" type="pres">
      <dgm:prSet presAssocID="{43F5ECA8-7DD6-41C0-B012-7C2D1349B296}" presName="text1" presStyleLbl="node1" presStyleIdx="4" presStyleCnt="23" custScaleX="158963" custRadScaleRad="140412" custRadScaleInc="180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20EC4-72CA-4B0C-BD06-1A6FC4B239C9}" type="pres">
      <dgm:prSet presAssocID="{9E93EF82-5C06-4E69-A61B-FDA4232E6D60}" presName="Name141" presStyleLbl="parChTrans1D3" presStyleIdx="3" presStyleCnt="16"/>
      <dgm:spPr/>
      <dgm:t>
        <a:bodyPr/>
        <a:lstStyle/>
        <a:p>
          <a:endParaRPr lang="en-US"/>
        </a:p>
      </dgm:t>
    </dgm:pt>
    <dgm:pt modelId="{7149630A-7B9F-4FBD-BE3A-223BC1B574BD}" type="pres">
      <dgm:prSet presAssocID="{B424011F-3119-404B-94EA-E8546B205FFC}" presName="text1" presStyleLbl="node1" presStyleIdx="5" presStyleCnt="23" custScaleX="161163" custScaleY="144657" custRadScaleRad="115535" custRadScaleInc="131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E2403-8E1A-4B29-B007-3424A10B3969}" type="pres">
      <dgm:prSet presAssocID="{F1D89302-B0D6-4C67-9493-B9EFA821F33F}" presName="Name144" presStyleLbl="parChTrans1D2" presStyleIdx="0" presStyleCnt="6"/>
      <dgm:spPr/>
      <dgm:t>
        <a:bodyPr/>
        <a:lstStyle/>
        <a:p>
          <a:endParaRPr lang="en-US"/>
        </a:p>
      </dgm:t>
    </dgm:pt>
    <dgm:pt modelId="{5AF92F32-B5BD-4A27-AEA8-2C804E36E434}" type="pres">
      <dgm:prSet presAssocID="{15007E04-B28E-4758-AAA0-381D41996E88}" presName="cycle_2" presStyleCnt="0"/>
      <dgm:spPr/>
    </dgm:pt>
    <dgm:pt modelId="{67416934-6D8F-4378-87E5-029F4BAC181D}" type="pres">
      <dgm:prSet presAssocID="{EC33A21A-7D94-474B-8810-233D96B12135}" presName="childCenter2" presStyleLbl="node1" presStyleIdx="6" presStyleCnt="23" custScaleX="173396" custScaleY="120191" custLinFactNeighborX="15488" custLinFactNeighborY="19133"/>
      <dgm:spPr/>
      <dgm:t>
        <a:bodyPr/>
        <a:lstStyle/>
        <a:p>
          <a:endParaRPr lang="en-US"/>
        </a:p>
      </dgm:t>
    </dgm:pt>
    <dgm:pt modelId="{BE1AE29C-62B5-4B18-B8A4-4CCFFEF45521}" type="pres">
      <dgm:prSet presAssocID="{359C98E1-9721-428B-B1E2-C3F8E8C4F9E7}" presName="Name218" presStyleLbl="parChTrans1D3" presStyleIdx="4" presStyleCnt="16"/>
      <dgm:spPr/>
      <dgm:t>
        <a:bodyPr/>
        <a:lstStyle/>
        <a:p>
          <a:endParaRPr lang="en-US"/>
        </a:p>
      </dgm:t>
    </dgm:pt>
    <dgm:pt modelId="{3371AB0D-E4FA-4781-9BC9-C59FA98F9C35}" type="pres">
      <dgm:prSet presAssocID="{8FDB74D1-462B-4F79-9306-F2DD9E64D5F1}" presName="text2" presStyleLbl="node1" presStyleIdx="7" presStyleCnt="23" custScaleX="169122" custRadScaleRad="263411" custRadScaleInc="129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06CA1-7878-4440-AA6C-707D219B4F31}" type="pres">
      <dgm:prSet presAssocID="{793B13D4-501D-49DF-A672-36B4DBB1CF35}" presName="Name218" presStyleLbl="parChTrans1D3" presStyleIdx="5" presStyleCnt="16"/>
      <dgm:spPr/>
      <dgm:t>
        <a:bodyPr/>
        <a:lstStyle/>
        <a:p>
          <a:endParaRPr lang="en-US"/>
        </a:p>
      </dgm:t>
    </dgm:pt>
    <dgm:pt modelId="{421552C8-8995-4C61-99FB-D6A3177D3C3D}" type="pres">
      <dgm:prSet presAssocID="{40F54F2C-0B1F-47DF-8CAF-35591F09825F}" presName="text2" presStyleLbl="node1" presStyleIdx="8" presStyleCnt="23" custScaleX="124465" custScaleY="144654" custRadScaleRad="248523" custRadScaleInc="-7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E8E95-E258-4094-BA5F-183A32ADC60D}" type="pres">
      <dgm:prSet presAssocID="{3E62F9AA-DC19-4E71-BC2E-4C259DDF542B}" presName="Name218" presStyleLbl="parChTrans1D3" presStyleIdx="6" presStyleCnt="16"/>
      <dgm:spPr/>
      <dgm:t>
        <a:bodyPr/>
        <a:lstStyle/>
        <a:p>
          <a:endParaRPr lang="en-US"/>
        </a:p>
      </dgm:t>
    </dgm:pt>
    <dgm:pt modelId="{E1221718-874C-4C74-AE4B-F35C43F1D44D}" type="pres">
      <dgm:prSet presAssocID="{9A6249AF-8B5F-44A5-B9B3-BDA0175D71CD}" presName="text2" presStyleLbl="node1" presStyleIdx="9" presStyleCnt="23" custScaleX="193588" custScaleY="120190" custRadScaleRad="232230" custRadScaleInc="-127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E000D-561C-4AB4-B8BD-3EACD1C45064}" type="pres">
      <dgm:prSet presAssocID="{956B4E60-EE42-4A6A-B403-CF2D376C2CD6}" presName="Name218" presStyleLbl="parChTrans1D3" presStyleIdx="7" presStyleCnt="16"/>
      <dgm:spPr/>
      <dgm:t>
        <a:bodyPr/>
        <a:lstStyle/>
        <a:p>
          <a:endParaRPr lang="en-US"/>
        </a:p>
      </dgm:t>
    </dgm:pt>
    <dgm:pt modelId="{5AA6EA57-9E04-4B4C-BF2D-1F09AD83C6B0}" type="pres">
      <dgm:prSet presAssocID="{1933098A-DB37-4C76-819F-8B170429A7D6}" presName="text2" presStyleLbl="node1" presStyleIdx="10" presStyleCnt="23" custScaleX="124465" custScaleY="169121" custRadScaleRad="134986" custRadScaleInc="280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EF287-2CC0-42DF-B201-0158DE9504A5}" type="pres">
      <dgm:prSet presAssocID="{E4B04914-D150-4EA0-ADC1-32F979A58003}" presName="Name221" presStyleLbl="parChTrans1D2" presStyleIdx="1" presStyleCnt="6"/>
      <dgm:spPr/>
      <dgm:t>
        <a:bodyPr/>
        <a:lstStyle/>
        <a:p>
          <a:endParaRPr lang="en-US"/>
        </a:p>
      </dgm:t>
    </dgm:pt>
    <dgm:pt modelId="{6103D903-2726-4892-92F8-24D466A96676}" type="pres">
      <dgm:prSet presAssocID="{15007E04-B28E-4758-AAA0-381D41996E88}" presName="cycle_3" presStyleCnt="0"/>
      <dgm:spPr/>
    </dgm:pt>
    <dgm:pt modelId="{3A2E9EA0-24EC-495C-B983-F4E77E3E150B}" type="pres">
      <dgm:prSet presAssocID="{33CADF2F-B0D8-414B-9B21-2E3A97E561BD}" presName="childCenter3" presStyleLbl="node1" presStyleIdx="11" presStyleCnt="23" custScaleX="133994" custScaleY="118002" custLinFactNeighborX="12134" custLinFactNeighborY="8450"/>
      <dgm:spPr/>
      <dgm:t>
        <a:bodyPr/>
        <a:lstStyle/>
        <a:p>
          <a:endParaRPr lang="en-US"/>
        </a:p>
      </dgm:t>
    </dgm:pt>
    <dgm:pt modelId="{FF410136-251D-4D5C-9AC5-AB8A54769981}" type="pres">
      <dgm:prSet presAssocID="{2CAC1382-2EE1-4B35-A73B-604318372553}" presName="Name285" presStyleLbl="parChTrans1D3" presStyleIdx="8" presStyleCnt="16"/>
      <dgm:spPr/>
      <dgm:t>
        <a:bodyPr/>
        <a:lstStyle/>
        <a:p>
          <a:endParaRPr lang="en-US"/>
        </a:p>
      </dgm:t>
    </dgm:pt>
    <dgm:pt modelId="{9C61F289-B8E9-46CA-95E6-F5F6AA44177F}" type="pres">
      <dgm:prSet presAssocID="{FE5CA61E-3726-493D-8972-8B22F7E2DCAD}" presName="text3" presStyleLbl="node1" presStyleIdx="12" presStyleCnt="23" custRadScaleRad="153147" custRadScaleInc="26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2ABDE-E9AB-40D2-81F3-95EE16180626}" type="pres">
      <dgm:prSet presAssocID="{BF0A4653-48BD-40BE-A007-86B877A0004E}" presName="Name285" presStyleLbl="parChTrans1D3" presStyleIdx="9" presStyleCnt="16"/>
      <dgm:spPr/>
      <dgm:t>
        <a:bodyPr/>
        <a:lstStyle/>
        <a:p>
          <a:endParaRPr lang="en-US"/>
        </a:p>
      </dgm:t>
    </dgm:pt>
    <dgm:pt modelId="{2998B530-CA89-4561-9C04-00B3C58C7B33}" type="pres">
      <dgm:prSet presAssocID="{B7DAC55B-939D-42F3-BBE2-F442E8B9ECAC}" presName="text3" presStyleLbl="node1" presStyleIdx="13" presStyleCnt="23" custRadScaleRad="131502" custRadScaleInc="4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678F6-61CA-4A4F-8AAE-1888968302CD}" type="pres">
      <dgm:prSet presAssocID="{B6551FAA-840A-481B-A48E-304FD5C0ABBE}" presName="Name288" presStyleLbl="parChTrans1D2" presStyleIdx="2" presStyleCnt="6"/>
      <dgm:spPr/>
      <dgm:t>
        <a:bodyPr/>
        <a:lstStyle/>
        <a:p>
          <a:endParaRPr lang="en-US"/>
        </a:p>
      </dgm:t>
    </dgm:pt>
    <dgm:pt modelId="{3D49B741-FC62-42AF-9FB0-5EF455DB6CF6}" type="pres">
      <dgm:prSet presAssocID="{15007E04-B28E-4758-AAA0-381D41996E88}" presName="cycle_4" presStyleCnt="0"/>
      <dgm:spPr/>
    </dgm:pt>
    <dgm:pt modelId="{DB27B197-819D-43C1-9D6D-7DC38E70AD47}" type="pres">
      <dgm:prSet presAssocID="{54B7091A-B75D-4C76-AB3C-B21251E6265F}" presName="childCenter4" presStyleLbl="node1" presStyleIdx="14" presStyleCnt="23" custScaleX="146917" custScaleY="183563" custLinFactNeighborX="919" custLinFactNeighborY="-1872"/>
      <dgm:spPr/>
      <dgm:t>
        <a:bodyPr/>
        <a:lstStyle/>
        <a:p>
          <a:endParaRPr lang="en-US"/>
        </a:p>
      </dgm:t>
    </dgm:pt>
    <dgm:pt modelId="{E6BA8C0D-E18F-41DE-8ED6-2307017553AC}" type="pres">
      <dgm:prSet presAssocID="{9DB255BE-8A84-4003-BF4E-F2CEB85292F3}" presName="Name342" presStyleLbl="parChTrans1D3" presStyleIdx="10" presStyleCnt="16"/>
      <dgm:spPr/>
      <dgm:t>
        <a:bodyPr/>
        <a:lstStyle/>
        <a:p>
          <a:endParaRPr lang="en-US"/>
        </a:p>
      </dgm:t>
    </dgm:pt>
    <dgm:pt modelId="{67946D5D-0B9A-4DE7-BF5F-21B0DE974B8A}" type="pres">
      <dgm:prSet presAssocID="{4A307D12-FC71-4831-BCA3-F1CC234F9134}" presName="text4" presStyleLbl="node1" presStyleIdx="15" presStyleCnt="23" custRadScaleRad="123315" custRadScaleInc="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20506-2D5B-4B67-8453-B45142BC41E0}" type="pres">
      <dgm:prSet presAssocID="{AA9D1095-FB8F-4BFB-A9D7-24B32D3A60C5}" presName="Name342" presStyleLbl="parChTrans1D3" presStyleIdx="11" presStyleCnt="16"/>
      <dgm:spPr/>
      <dgm:t>
        <a:bodyPr/>
        <a:lstStyle/>
        <a:p>
          <a:endParaRPr lang="en-US"/>
        </a:p>
      </dgm:t>
    </dgm:pt>
    <dgm:pt modelId="{DCBE4B04-9592-4C20-B890-C5E0FAF82AC3}" type="pres">
      <dgm:prSet presAssocID="{72369401-79A5-41BF-A308-97D9D69EE5A9}" presName="text4" presStyleLbl="node1" presStyleIdx="16" presStyleCnt="23" custRadScaleRad="111573" custRadScaleInc="-7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27583-3AD4-4C1E-B262-DD1BCC1900A5}" type="pres">
      <dgm:prSet presAssocID="{9E486B25-B6B4-4C75-AEF2-80A96F89201F}" presName="Name345" presStyleLbl="parChTrans1D2" presStyleIdx="3" presStyleCnt="6"/>
      <dgm:spPr/>
      <dgm:t>
        <a:bodyPr/>
        <a:lstStyle/>
        <a:p>
          <a:endParaRPr lang="en-US"/>
        </a:p>
      </dgm:t>
    </dgm:pt>
    <dgm:pt modelId="{3235609B-1A5F-431A-9160-00629B715639}" type="pres">
      <dgm:prSet presAssocID="{15007E04-B28E-4758-AAA0-381D41996E88}" presName="cycle_5" presStyleCnt="0"/>
      <dgm:spPr/>
    </dgm:pt>
    <dgm:pt modelId="{34077468-5753-4677-AC69-60B3331E1659}" type="pres">
      <dgm:prSet presAssocID="{A1C9B48F-6FEA-4195-B7B7-DC18AF899CF4}" presName="childCenter5" presStyleLbl="node1" presStyleIdx="17" presStyleCnt="23" custScaleX="168546" custScaleY="170628" custLinFactNeighborX="-1052" custLinFactNeighborY="-6417"/>
      <dgm:spPr/>
      <dgm:t>
        <a:bodyPr/>
        <a:lstStyle/>
        <a:p>
          <a:endParaRPr lang="en-US"/>
        </a:p>
      </dgm:t>
    </dgm:pt>
    <dgm:pt modelId="{AF70BFAB-3335-4CBF-9491-EF6CB561E511}" type="pres">
      <dgm:prSet presAssocID="{B3925452-98AB-42B0-BAF1-27893DE80FF0}" presName="Name389" presStyleLbl="parChTrans1D3" presStyleIdx="12" presStyleCnt="16"/>
      <dgm:spPr/>
      <dgm:t>
        <a:bodyPr/>
        <a:lstStyle/>
        <a:p>
          <a:endParaRPr lang="en-US"/>
        </a:p>
      </dgm:t>
    </dgm:pt>
    <dgm:pt modelId="{6496D619-1DBC-422C-8A25-18FAA6D390A5}" type="pres">
      <dgm:prSet presAssocID="{4206088A-6000-4AA8-9D76-A85DD4689E04}" presName="text5" presStyleLbl="node1" presStyleIdx="18" presStyleCnt="23" custScaleX="127791" custRadScaleRad="172654" custRadScaleInc="-113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9C192-BB24-43A0-87D9-BBAEC3AFB447}" type="pres">
      <dgm:prSet presAssocID="{75C27D66-0318-480F-8ABA-831180B6A0AC}" presName="Name389" presStyleLbl="parChTrans1D3" presStyleIdx="13" presStyleCnt="16"/>
      <dgm:spPr/>
      <dgm:t>
        <a:bodyPr/>
        <a:lstStyle/>
        <a:p>
          <a:endParaRPr lang="en-US"/>
        </a:p>
      </dgm:t>
    </dgm:pt>
    <dgm:pt modelId="{9EB9274F-5D3D-46F4-9660-866BAB8CC120}" type="pres">
      <dgm:prSet presAssocID="{C44DC61B-970E-4129-AE1E-407FA5AE29A4}" presName="text5" presStyleLbl="node1" presStyleIdx="19" presStyleCnt="23" custScaleX="170178" custRadScaleRad="109280" custRadScaleInc="82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113C2-EBA3-45B7-A399-95DCB6421B06}" type="pres">
      <dgm:prSet presAssocID="{70CFB438-EED9-4BBE-BB1F-9140BD759797}" presName="Name389" presStyleLbl="parChTrans1D3" presStyleIdx="14" presStyleCnt="16"/>
      <dgm:spPr/>
      <dgm:t>
        <a:bodyPr/>
        <a:lstStyle/>
        <a:p>
          <a:endParaRPr lang="en-US"/>
        </a:p>
      </dgm:t>
    </dgm:pt>
    <dgm:pt modelId="{F5524C9D-1BCC-4389-B937-F0D3D4B82C33}" type="pres">
      <dgm:prSet presAssocID="{A2961532-379C-4995-9440-2BE47468318C}" presName="text5" presStyleLbl="node1" presStyleIdx="20" presStyleCnt="23" custScaleX="212449" custScaleY="123998" custRadScaleRad="166809" custRadScaleInc="6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668B8-4A2B-455D-8EDA-8D5DAF818A8B}" type="pres">
      <dgm:prSet presAssocID="{0586423B-1CFF-4146-997B-2ADD58769B98}" presName="Name392" presStyleLbl="parChTrans1D2" presStyleIdx="4" presStyleCnt="6"/>
      <dgm:spPr/>
      <dgm:t>
        <a:bodyPr/>
        <a:lstStyle/>
        <a:p>
          <a:endParaRPr lang="en-US"/>
        </a:p>
      </dgm:t>
    </dgm:pt>
    <dgm:pt modelId="{4CF3B3C6-FAAB-463C-A2CA-ADB4B07B072A}" type="pres">
      <dgm:prSet presAssocID="{15007E04-B28E-4758-AAA0-381D41996E88}" presName="cycle_6" presStyleCnt="0"/>
      <dgm:spPr/>
    </dgm:pt>
    <dgm:pt modelId="{B36A0699-A779-4BB5-97B8-ED2F0F3392C1}" type="pres">
      <dgm:prSet presAssocID="{460C3C61-F665-4880-971E-48AE602BD651}" presName="childCenter6" presStyleLbl="node1" presStyleIdx="21" presStyleCnt="23"/>
      <dgm:spPr/>
      <dgm:t>
        <a:bodyPr/>
        <a:lstStyle/>
        <a:p>
          <a:endParaRPr lang="en-US"/>
        </a:p>
      </dgm:t>
    </dgm:pt>
    <dgm:pt modelId="{3935564F-36F3-4F07-B19A-CC395DD5A80D}" type="pres">
      <dgm:prSet presAssocID="{DC84F869-34F4-4230-9536-ACC2ED6FB35B}" presName="Name426" presStyleLbl="parChTrans1D3" presStyleIdx="15" presStyleCnt="16"/>
      <dgm:spPr/>
      <dgm:t>
        <a:bodyPr/>
        <a:lstStyle/>
        <a:p>
          <a:endParaRPr lang="en-US"/>
        </a:p>
      </dgm:t>
    </dgm:pt>
    <dgm:pt modelId="{7121BF90-49F4-4977-AEA0-CA772BD97D2B}" type="pres">
      <dgm:prSet presAssocID="{ED7ACDE7-999C-4C7B-B3CD-CAFD6AA9D05A}" presName="text6" presStyleLbl="node1" presStyleIdx="2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68F2B-EA1A-4B7F-969A-29B2611700FA}" type="pres">
      <dgm:prSet presAssocID="{8FB9DB53-0263-4337-9F59-8FA101410EE5}" presName="Name429" presStyleLbl="parChTrans1D2" presStyleIdx="5" presStyleCnt="6"/>
      <dgm:spPr/>
      <dgm:t>
        <a:bodyPr/>
        <a:lstStyle/>
        <a:p>
          <a:endParaRPr lang="en-US"/>
        </a:p>
      </dgm:t>
    </dgm:pt>
  </dgm:ptLst>
  <dgm:cxnLst>
    <dgm:cxn modelId="{B01628B1-900E-49CB-BF97-EFF8545231F0}" type="presOf" srcId="{43F5ECA8-7DD6-41C0-B012-7C2D1349B296}" destId="{F1596DF5-1F33-4CCF-A87C-7654B09A4F0B}" srcOrd="0" destOrd="0" presId="urn:microsoft.com/office/officeart/2008/layout/RadialCluster"/>
    <dgm:cxn modelId="{98A8BD98-E796-434F-8218-A84242671C52}" type="presOf" srcId="{5153C5BE-36B3-4713-812A-1E0E3A16F177}" destId="{537CA2CB-C643-4528-8984-D364FE944C97}" srcOrd="0" destOrd="0" presId="urn:microsoft.com/office/officeart/2008/layout/RadialCluster"/>
    <dgm:cxn modelId="{646D4682-51C7-4815-989B-D5F132CAC693}" srcId="{EC33A21A-7D94-474B-8810-233D96B12135}" destId="{40F54F2C-0B1F-47DF-8CAF-35591F09825F}" srcOrd="1" destOrd="0" parTransId="{793B13D4-501D-49DF-A672-36B4DBB1CF35}" sibTransId="{75571D29-7B22-4006-9BAF-181CA6598850}"/>
    <dgm:cxn modelId="{AAA14E2D-E87F-42C6-9507-762E571708ED}" type="presOf" srcId="{A8544836-2B8A-4BB0-BFAF-C9793E23AD5D}" destId="{C09FE33A-C102-48EA-AE68-74DACF887983}" srcOrd="0" destOrd="0" presId="urn:microsoft.com/office/officeart/2008/layout/RadialCluster"/>
    <dgm:cxn modelId="{93A0F357-AE2D-4C7E-BA20-9645E6231FD7}" type="presOf" srcId="{9A6249AF-8B5F-44A5-B9B3-BDA0175D71CD}" destId="{E1221718-874C-4C74-AE4B-F35C43F1D44D}" srcOrd="0" destOrd="0" presId="urn:microsoft.com/office/officeart/2008/layout/RadialCluster"/>
    <dgm:cxn modelId="{94702F13-B5D0-4D34-9CC7-1B16250B9FBB}" type="presOf" srcId="{1933098A-DB37-4C76-819F-8B170429A7D6}" destId="{5AA6EA57-9E04-4B4C-BF2D-1F09AD83C6B0}" srcOrd="0" destOrd="0" presId="urn:microsoft.com/office/officeart/2008/layout/RadialCluster"/>
    <dgm:cxn modelId="{3AEB28EA-B3E2-4317-967D-EC6B6E089DEC}" type="presOf" srcId="{2CAC1382-2EE1-4B35-A73B-604318372553}" destId="{FF410136-251D-4D5C-9AC5-AB8A54769981}" srcOrd="0" destOrd="0" presId="urn:microsoft.com/office/officeart/2008/layout/RadialCluster"/>
    <dgm:cxn modelId="{46ECD559-1371-428A-A044-A7B744E9DF28}" type="presOf" srcId="{9E486B25-B6B4-4C75-AEF2-80A96F89201F}" destId="{C3E27583-3AD4-4C1E-B262-DD1BCC1900A5}" srcOrd="0" destOrd="0" presId="urn:microsoft.com/office/officeart/2008/layout/RadialCluster"/>
    <dgm:cxn modelId="{32E69049-4546-4EC6-9053-19FCAF1D7378}" type="presOf" srcId="{C44DC61B-970E-4129-AE1E-407FA5AE29A4}" destId="{9EB9274F-5D3D-46F4-9660-866BAB8CC120}" srcOrd="0" destOrd="0" presId="urn:microsoft.com/office/officeart/2008/layout/RadialCluster"/>
    <dgm:cxn modelId="{7C87AA73-8FC1-4079-B4E2-5B1384D925FC}" type="presOf" srcId="{E4B04914-D150-4EA0-ADC1-32F979A58003}" destId="{83EEF287-2CC0-42DF-B201-0158DE9504A5}" srcOrd="0" destOrd="0" presId="urn:microsoft.com/office/officeart/2008/layout/RadialCluster"/>
    <dgm:cxn modelId="{C12FACEF-B366-48BA-BF74-2C625AEF1438}" type="presOf" srcId="{460C3C61-F665-4880-971E-48AE602BD651}" destId="{B36A0699-A779-4BB5-97B8-ED2F0F3392C1}" srcOrd="0" destOrd="0" presId="urn:microsoft.com/office/officeart/2008/layout/RadialCluster"/>
    <dgm:cxn modelId="{C6B7BB41-5B9C-4C42-82BA-99ED2351DD1B}" type="presOf" srcId="{0586423B-1CFF-4146-997B-2ADD58769B98}" destId="{C59668B8-4A2B-455D-8EDA-8D5DAF818A8B}" srcOrd="0" destOrd="0" presId="urn:microsoft.com/office/officeart/2008/layout/RadialCluster"/>
    <dgm:cxn modelId="{4AFC347F-058C-469F-96BB-AFBE4C7208B4}" type="presOf" srcId="{54B7091A-B75D-4C76-AB3C-B21251E6265F}" destId="{DB27B197-819D-43C1-9D6D-7DC38E70AD47}" srcOrd="0" destOrd="0" presId="urn:microsoft.com/office/officeart/2008/layout/RadialCluster"/>
    <dgm:cxn modelId="{0DF0F1D6-8AC3-4EE3-A0CC-9C1A4ACE86A2}" srcId="{E303B681-3E98-4EC6-BA96-D56B738A3E3A}" destId="{31E36640-F7AD-4EDF-964D-C457BBE6E0BF}" srcOrd="1" destOrd="0" parTransId="{5153C5BE-36B3-4713-812A-1E0E3A16F177}" sibTransId="{4E2592DE-2154-46A3-8445-A3127A4FBBE3}"/>
    <dgm:cxn modelId="{9E061C00-E255-47A2-AD60-453D8F4CE3C3}" srcId="{A8544836-2B8A-4BB0-BFAF-C9793E23AD5D}" destId="{15007E04-B28E-4758-AAA0-381D41996E88}" srcOrd="0" destOrd="0" parTransId="{C6C444D2-56FD-4CB6-9796-F69EF489656D}" sibTransId="{BE69B8A6-2FB0-43F9-BD93-FAF66BAAFD0E}"/>
    <dgm:cxn modelId="{9D13EFE3-8C92-4CA1-BD28-6D5A91FAB88B}" srcId="{EC33A21A-7D94-474B-8810-233D96B12135}" destId="{8FDB74D1-462B-4F79-9306-F2DD9E64D5F1}" srcOrd="0" destOrd="0" parTransId="{359C98E1-9721-428B-B1E2-C3F8E8C4F9E7}" sibTransId="{553287C2-FDEB-4125-963D-951F9D940F85}"/>
    <dgm:cxn modelId="{96EDAB62-31C9-4359-93E0-0AAF0D482159}" type="presOf" srcId="{4A307D12-FC71-4831-BCA3-F1CC234F9134}" destId="{67946D5D-0B9A-4DE7-BF5F-21B0DE974B8A}" srcOrd="0" destOrd="0" presId="urn:microsoft.com/office/officeart/2008/layout/RadialCluster"/>
    <dgm:cxn modelId="{EB593BC3-6819-44B1-8229-8B6379B1A294}" type="presOf" srcId="{AA9D1095-FB8F-4BFB-A9D7-24B32D3A60C5}" destId="{A6920506-2D5B-4B67-8453-B45142BC41E0}" srcOrd="0" destOrd="0" presId="urn:microsoft.com/office/officeart/2008/layout/RadialCluster"/>
    <dgm:cxn modelId="{0496A17C-6B78-4203-804E-072F3854596A}" type="presOf" srcId="{9DB255BE-8A84-4003-BF4E-F2CEB85292F3}" destId="{E6BA8C0D-E18F-41DE-8ED6-2307017553AC}" srcOrd="0" destOrd="0" presId="urn:microsoft.com/office/officeart/2008/layout/RadialCluster"/>
    <dgm:cxn modelId="{57E65FBA-1402-4BB0-AE16-DB36004384BC}" type="presOf" srcId="{E303B681-3E98-4EC6-BA96-D56B738A3E3A}" destId="{2E60AE37-FB45-436B-AB6D-9A83DEF5F772}" srcOrd="0" destOrd="0" presId="urn:microsoft.com/office/officeart/2008/layout/RadialCluster"/>
    <dgm:cxn modelId="{98B89D33-AF54-4DA8-97C7-9D13AF2E551A}" srcId="{EC33A21A-7D94-474B-8810-233D96B12135}" destId="{1933098A-DB37-4C76-819F-8B170429A7D6}" srcOrd="3" destOrd="0" parTransId="{956B4E60-EE42-4A6A-B403-CF2D376C2CD6}" sibTransId="{C167F106-2468-4095-A001-90EC019039D9}"/>
    <dgm:cxn modelId="{C95190F2-D0FC-483E-8608-97D5577E2A2B}" type="presOf" srcId="{B3925452-98AB-42B0-BAF1-27893DE80FF0}" destId="{AF70BFAB-3335-4CBF-9491-EF6CB561E511}" srcOrd="0" destOrd="0" presId="urn:microsoft.com/office/officeart/2008/layout/RadialCluster"/>
    <dgm:cxn modelId="{262C1660-E06F-4A09-97C6-593A67B0CCF2}" type="presOf" srcId="{ED7ACDE7-999C-4C7B-B3CD-CAFD6AA9D05A}" destId="{7121BF90-49F4-4977-AEA0-CA772BD97D2B}" srcOrd="0" destOrd="0" presId="urn:microsoft.com/office/officeart/2008/layout/RadialCluster"/>
    <dgm:cxn modelId="{071135EB-BFFB-4876-AB83-39DC1354AF14}" type="presOf" srcId="{15007E04-B28E-4758-AAA0-381D41996E88}" destId="{8E569EEE-78A3-4356-8C80-57AC0390928E}" srcOrd="0" destOrd="0" presId="urn:microsoft.com/office/officeart/2008/layout/RadialCluster"/>
    <dgm:cxn modelId="{CB2FB267-CEDB-42FA-8526-3523466632D2}" type="presOf" srcId="{3E62F9AA-DC19-4E71-BC2E-4C259DDF542B}" destId="{BB9E8E95-E258-4094-BA5F-183A32ADC60D}" srcOrd="0" destOrd="0" presId="urn:microsoft.com/office/officeart/2008/layout/RadialCluster"/>
    <dgm:cxn modelId="{B35E2A09-F1C1-4A2A-AF24-1521BE7B2A8A}" type="presOf" srcId="{956B4E60-EE42-4A6A-B403-CF2D376C2CD6}" destId="{F48E000D-561C-4AB4-B8BD-3EACD1C45064}" srcOrd="0" destOrd="0" presId="urn:microsoft.com/office/officeart/2008/layout/RadialCluster"/>
    <dgm:cxn modelId="{FBB5C7F4-4DD2-4AC6-B203-8823A1A13A98}" srcId="{A1C9B48F-6FEA-4195-B7B7-DC18AF899CF4}" destId="{C44DC61B-970E-4129-AE1E-407FA5AE29A4}" srcOrd="1" destOrd="0" parTransId="{75C27D66-0318-480F-8ABA-831180B6A0AC}" sibTransId="{8788901B-BDA0-4151-B878-1293DC4552D0}"/>
    <dgm:cxn modelId="{9BA84600-D3DF-4BD2-9F93-6496BDC55B09}" srcId="{A1C9B48F-6FEA-4195-B7B7-DC18AF899CF4}" destId="{A2961532-379C-4995-9440-2BE47468318C}" srcOrd="2" destOrd="0" parTransId="{70CFB438-EED9-4BBE-BB1F-9140BD759797}" sibTransId="{C0FFEF59-05C9-4F31-952D-167ED9F19DFF}"/>
    <dgm:cxn modelId="{3BF0353E-9BA8-4B13-84B2-C0CA79ED6673}" type="presOf" srcId="{72369401-79A5-41BF-A308-97D9D69EE5A9}" destId="{DCBE4B04-9592-4C20-B890-C5E0FAF82AC3}" srcOrd="0" destOrd="0" presId="urn:microsoft.com/office/officeart/2008/layout/RadialCluster"/>
    <dgm:cxn modelId="{56D87BE7-1281-4D5E-97AF-1FCAADD26BD8}" type="presOf" srcId="{4206088A-6000-4AA8-9D76-A85DD4689E04}" destId="{6496D619-1DBC-422C-8A25-18FAA6D390A5}" srcOrd="0" destOrd="0" presId="urn:microsoft.com/office/officeart/2008/layout/RadialCluster"/>
    <dgm:cxn modelId="{C58B8C38-F6E2-468A-9FBA-D314FA953EEA}" srcId="{15007E04-B28E-4758-AAA0-381D41996E88}" destId="{460C3C61-F665-4880-971E-48AE602BD651}" srcOrd="5" destOrd="0" parTransId="{8FB9DB53-0263-4337-9F59-8FA101410EE5}" sibTransId="{FD821C7A-6769-4AE4-81B1-C6A9BDF71D3E}"/>
    <dgm:cxn modelId="{BF927430-5769-432F-82EF-2135A5469A39}" srcId="{15007E04-B28E-4758-AAA0-381D41996E88}" destId="{EC33A21A-7D94-474B-8810-233D96B12135}" srcOrd="1" destOrd="0" parTransId="{E4B04914-D150-4EA0-ADC1-32F979A58003}" sibTransId="{9D694D2E-86AE-44FB-9553-D919DA15FCDD}"/>
    <dgm:cxn modelId="{C19611C8-1AEE-48F0-8521-8B489AD135C9}" type="presOf" srcId="{8FDB74D1-462B-4F79-9306-F2DD9E64D5F1}" destId="{3371AB0D-E4FA-4781-9BC9-C59FA98F9C35}" srcOrd="0" destOrd="0" presId="urn:microsoft.com/office/officeart/2008/layout/RadialCluster"/>
    <dgm:cxn modelId="{1CE89F93-94D0-4E7B-84BF-9D74537B27CD}" type="presOf" srcId="{B7DAC55B-939D-42F3-BBE2-F442E8B9ECAC}" destId="{2998B530-CA89-4561-9C04-00B3C58C7B33}" srcOrd="0" destOrd="0" presId="urn:microsoft.com/office/officeart/2008/layout/RadialCluster"/>
    <dgm:cxn modelId="{B07C1AA1-F9B9-4351-9B5E-3EAC0FD4CE3C}" type="presOf" srcId="{359C98E1-9721-428B-B1E2-C3F8E8C4F9E7}" destId="{BE1AE29C-62B5-4B18-B8A4-4CCFFEF45521}" srcOrd="0" destOrd="0" presId="urn:microsoft.com/office/officeart/2008/layout/RadialCluster"/>
    <dgm:cxn modelId="{3EC8C43C-D97F-4362-95CA-472BE02AF691}" type="presOf" srcId="{70CFB438-EED9-4BBE-BB1F-9140BD759797}" destId="{408113C2-EBA3-45B7-A399-95DCB6421B06}" srcOrd="0" destOrd="0" presId="urn:microsoft.com/office/officeart/2008/layout/RadialCluster"/>
    <dgm:cxn modelId="{E2E1AD01-4304-4D8B-BF9A-AD886E45B05D}" srcId="{54B7091A-B75D-4C76-AB3C-B21251E6265F}" destId="{4A307D12-FC71-4831-BCA3-F1CC234F9134}" srcOrd="0" destOrd="0" parTransId="{9DB255BE-8A84-4003-BF4E-F2CEB85292F3}" sibTransId="{A52B6643-6108-42E2-89C1-B9AFCDDAE4EA}"/>
    <dgm:cxn modelId="{FED6CA9E-0FB2-477C-9918-B858058C0F5F}" type="presOf" srcId="{8FB9DB53-0263-4337-9F59-8FA101410EE5}" destId="{32968F2B-EA1A-4B7F-969A-29B2611700FA}" srcOrd="0" destOrd="0" presId="urn:microsoft.com/office/officeart/2008/layout/RadialCluster"/>
    <dgm:cxn modelId="{09870740-F563-4531-8965-3D531D723A05}" type="presOf" srcId="{872CA657-D6A9-4F80-9FEE-1E98147EF871}" destId="{C08F9C86-C5C7-4D07-B756-67EC042EB4BF}" srcOrd="0" destOrd="0" presId="urn:microsoft.com/office/officeart/2008/layout/RadialCluster"/>
    <dgm:cxn modelId="{3EA20F79-8594-49FF-B2DC-D692AF699FF9}" type="presOf" srcId="{A2961532-379C-4995-9440-2BE47468318C}" destId="{F5524C9D-1BCC-4389-B937-F0D3D4B82C33}" srcOrd="0" destOrd="0" presId="urn:microsoft.com/office/officeart/2008/layout/RadialCluster"/>
    <dgm:cxn modelId="{B7EED7DA-ADA1-49A6-99EF-B5214C0643DF}" srcId="{E303B681-3E98-4EC6-BA96-D56B738A3E3A}" destId="{43F5ECA8-7DD6-41C0-B012-7C2D1349B296}" srcOrd="2" destOrd="0" parTransId="{872CA657-D6A9-4F80-9FEE-1E98147EF871}" sibTransId="{920B72E5-6DEE-4D3B-BAA4-906066772A62}"/>
    <dgm:cxn modelId="{E43A2508-0895-40A8-BBC9-60A584E5C5A5}" type="presOf" srcId="{31E36640-F7AD-4EDF-964D-C457BBE6E0BF}" destId="{B22ECF64-0500-42EA-BBEC-D12A82A19CCA}" srcOrd="0" destOrd="0" presId="urn:microsoft.com/office/officeart/2008/layout/RadialCluster"/>
    <dgm:cxn modelId="{47660801-C19A-4115-80B4-2D1229ACE159}" type="presOf" srcId="{B424011F-3119-404B-94EA-E8546B205FFC}" destId="{7149630A-7B9F-4FBD-BE3A-223BC1B574BD}" srcOrd="0" destOrd="0" presId="urn:microsoft.com/office/officeart/2008/layout/RadialCluster"/>
    <dgm:cxn modelId="{58EE77D1-E1C8-4612-BFF2-6C514CBA2D3F}" type="presOf" srcId="{40F54F2C-0B1F-47DF-8CAF-35591F09825F}" destId="{421552C8-8995-4C61-99FB-D6A3177D3C3D}" srcOrd="0" destOrd="0" presId="urn:microsoft.com/office/officeart/2008/layout/RadialCluster"/>
    <dgm:cxn modelId="{6059755E-980D-4883-9A92-98F33B65DA31}" srcId="{33CADF2F-B0D8-414B-9B21-2E3A97E561BD}" destId="{FE5CA61E-3726-493D-8972-8B22F7E2DCAD}" srcOrd="0" destOrd="0" parTransId="{2CAC1382-2EE1-4B35-A73B-604318372553}" sibTransId="{DF4D27C1-1A22-453A-9730-CA467039CE9F}"/>
    <dgm:cxn modelId="{6F67C29D-B8C4-450E-8FBB-EFF90A0F0925}" type="presOf" srcId="{F1D89302-B0D6-4C67-9493-B9EFA821F33F}" destId="{534E2403-8E1A-4B29-B007-3424A10B3969}" srcOrd="0" destOrd="0" presId="urn:microsoft.com/office/officeart/2008/layout/RadialCluster"/>
    <dgm:cxn modelId="{F2BFABFF-3B8B-4070-A5B2-F05F60825763}" type="presOf" srcId="{BF0A4653-48BD-40BE-A007-86B877A0004E}" destId="{F9F2ABDE-E9AB-40D2-81F3-95EE16180626}" srcOrd="0" destOrd="0" presId="urn:microsoft.com/office/officeart/2008/layout/RadialCluster"/>
    <dgm:cxn modelId="{4D84FFE9-FDFA-4BA3-8289-AF007B7F098D}" type="presOf" srcId="{9E93EF82-5C06-4E69-A61B-FDA4232E6D60}" destId="{21920EC4-72CA-4B0C-BD06-1A6FC4B239C9}" srcOrd="0" destOrd="0" presId="urn:microsoft.com/office/officeart/2008/layout/RadialCluster"/>
    <dgm:cxn modelId="{615FF3ED-3A47-479B-B6C6-9D870EBDFCA4}" srcId="{460C3C61-F665-4880-971E-48AE602BD651}" destId="{ED7ACDE7-999C-4C7B-B3CD-CAFD6AA9D05A}" srcOrd="0" destOrd="0" parTransId="{DC84F869-34F4-4230-9536-ACC2ED6FB35B}" sibTransId="{1E2DBC7D-23AB-45D2-80BF-32C27296C191}"/>
    <dgm:cxn modelId="{D6DBA417-D9DA-40C3-9436-49394C6DA0A5}" srcId="{E303B681-3E98-4EC6-BA96-D56B738A3E3A}" destId="{AC33B84C-8374-42B5-A895-CE0E8368B8AB}" srcOrd="0" destOrd="0" parTransId="{8F7D127C-013B-4101-AF2C-3A7A1910BE07}" sibTransId="{AA1597A1-9A88-4617-A283-AB674249DC5B}"/>
    <dgm:cxn modelId="{E3E7FD9B-6AA7-4BC0-A8B4-29250507F841}" type="presOf" srcId="{FE5CA61E-3726-493D-8972-8B22F7E2DCAD}" destId="{9C61F289-B8E9-46CA-95E6-F5F6AA44177F}" srcOrd="0" destOrd="0" presId="urn:microsoft.com/office/officeart/2008/layout/RadialCluster"/>
    <dgm:cxn modelId="{C7D24B07-4F54-4B3F-9456-472513E79707}" srcId="{33CADF2F-B0D8-414B-9B21-2E3A97E561BD}" destId="{B7DAC55B-939D-42F3-BBE2-F442E8B9ECAC}" srcOrd="1" destOrd="0" parTransId="{BF0A4653-48BD-40BE-A007-86B877A0004E}" sibTransId="{EDB6E476-6FBD-4EB2-9C90-95E8DE0C5DF4}"/>
    <dgm:cxn modelId="{3039F290-87A9-482B-8307-BA67A6C6FD4B}" srcId="{15007E04-B28E-4758-AAA0-381D41996E88}" destId="{A1C9B48F-6FEA-4195-B7B7-DC18AF899CF4}" srcOrd="4" destOrd="0" parTransId="{0586423B-1CFF-4146-997B-2ADD58769B98}" sibTransId="{25B1270A-4B00-4090-A1ED-CD6AD658FB48}"/>
    <dgm:cxn modelId="{C933F3EF-BDCA-4CD6-AFF0-E3F64ABA9445}" srcId="{15007E04-B28E-4758-AAA0-381D41996E88}" destId="{54B7091A-B75D-4C76-AB3C-B21251E6265F}" srcOrd="3" destOrd="0" parTransId="{9E486B25-B6B4-4C75-AEF2-80A96F89201F}" sibTransId="{557C077B-03CA-477C-A8DA-4F4A8141A236}"/>
    <dgm:cxn modelId="{742D5737-9185-4669-A9DE-58CCAC7103A3}" type="presOf" srcId="{75C27D66-0318-480F-8ABA-831180B6A0AC}" destId="{C829C192-BB24-43A0-87D9-BBAEC3AFB447}" srcOrd="0" destOrd="0" presId="urn:microsoft.com/office/officeart/2008/layout/RadialCluster"/>
    <dgm:cxn modelId="{87ADDB4F-4E57-401B-9B15-A08E996D8E10}" type="presOf" srcId="{EC33A21A-7D94-474B-8810-233D96B12135}" destId="{67416934-6D8F-4378-87E5-029F4BAC181D}" srcOrd="0" destOrd="0" presId="urn:microsoft.com/office/officeart/2008/layout/RadialCluster"/>
    <dgm:cxn modelId="{DBD52441-6B50-488C-A730-AE0FD3A0D184}" srcId="{15007E04-B28E-4758-AAA0-381D41996E88}" destId="{E303B681-3E98-4EC6-BA96-D56B738A3E3A}" srcOrd="0" destOrd="0" parTransId="{F1D89302-B0D6-4C67-9493-B9EFA821F33F}" sibTransId="{7421A2D4-A837-4753-8C34-E21D2EFD7466}"/>
    <dgm:cxn modelId="{9C3591CF-89A9-4239-A918-48A3C90D2D9A}" type="presOf" srcId="{33CADF2F-B0D8-414B-9B21-2E3A97E561BD}" destId="{3A2E9EA0-24EC-495C-B983-F4E77E3E150B}" srcOrd="0" destOrd="0" presId="urn:microsoft.com/office/officeart/2008/layout/RadialCluster"/>
    <dgm:cxn modelId="{04340FB2-A392-4400-8918-48A661401B27}" type="presOf" srcId="{B6551FAA-840A-481B-A48E-304FD5C0ABBE}" destId="{F8F678F6-61CA-4A4F-8AAE-1888968302CD}" srcOrd="0" destOrd="0" presId="urn:microsoft.com/office/officeart/2008/layout/RadialCluster"/>
    <dgm:cxn modelId="{3BE5D4D0-4087-461E-B10A-472305304995}" srcId="{54B7091A-B75D-4C76-AB3C-B21251E6265F}" destId="{72369401-79A5-41BF-A308-97D9D69EE5A9}" srcOrd="1" destOrd="0" parTransId="{AA9D1095-FB8F-4BFB-A9D7-24B32D3A60C5}" sibTransId="{AF4CF692-5A82-40FD-8FE3-E093D4B2EA02}"/>
    <dgm:cxn modelId="{3626FE64-E2EF-4C0C-B498-470AA0D841C3}" type="presOf" srcId="{A1C9B48F-6FEA-4195-B7B7-DC18AF899CF4}" destId="{34077468-5753-4677-AC69-60B3331E1659}" srcOrd="0" destOrd="0" presId="urn:microsoft.com/office/officeart/2008/layout/RadialCluster"/>
    <dgm:cxn modelId="{29A8B60E-3918-4C13-A2C2-A40CB0D2736F}" srcId="{15007E04-B28E-4758-AAA0-381D41996E88}" destId="{33CADF2F-B0D8-414B-9B21-2E3A97E561BD}" srcOrd="2" destOrd="0" parTransId="{B6551FAA-840A-481B-A48E-304FD5C0ABBE}" sibTransId="{54B8FDC7-B1B3-42C6-9E76-AEBCF9125D12}"/>
    <dgm:cxn modelId="{0D22B681-A9E0-44B9-96E3-698B59ACD41C}" srcId="{E303B681-3E98-4EC6-BA96-D56B738A3E3A}" destId="{B424011F-3119-404B-94EA-E8546B205FFC}" srcOrd="3" destOrd="0" parTransId="{9E93EF82-5C06-4E69-A61B-FDA4232E6D60}" sibTransId="{DA12F097-F3FA-4ED4-9901-BD1F953B6CCE}"/>
    <dgm:cxn modelId="{F6121A4C-FBCA-4877-83AD-659DF3B66DC5}" type="presOf" srcId="{8F7D127C-013B-4101-AF2C-3A7A1910BE07}" destId="{C387B918-587D-4DE1-A31C-88AAE551E4CB}" srcOrd="0" destOrd="0" presId="urn:microsoft.com/office/officeart/2008/layout/RadialCluster"/>
    <dgm:cxn modelId="{F238917D-1E93-4941-9F01-E7E410B8025D}" srcId="{A1C9B48F-6FEA-4195-B7B7-DC18AF899CF4}" destId="{4206088A-6000-4AA8-9D76-A85DD4689E04}" srcOrd="0" destOrd="0" parTransId="{B3925452-98AB-42B0-BAF1-27893DE80FF0}" sibTransId="{05855576-3690-4B94-AEC7-5AFB315BFD12}"/>
    <dgm:cxn modelId="{AD510EEB-D084-4882-8625-711FC13AE89B}" type="presOf" srcId="{793B13D4-501D-49DF-A672-36B4DBB1CF35}" destId="{B5906CA1-7878-4440-AA6C-707D219B4F31}" srcOrd="0" destOrd="0" presId="urn:microsoft.com/office/officeart/2008/layout/RadialCluster"/>
    <dgm:cxn modelId="{F9433D37-A12B-40ED-ADC6-40EEF00AAAFD}" srcId="{EC33A21A-7D94-474B-8810-233D96B12135}" destId="{9A6249AF-8B5F-44A5-B9B3-BDA0175D71CD}" srcOrd="2" destOrd="0" parTransId="{3E62F9AA-DC19-4E71-BC2E-4C259DDF542B}" sibTransId="{923EF621-B085-44BB-9205-D4C47DEFD563}"/>
    <dgm:cxn modelId="{88D21BC1-5EBF-4061-8F27-F507C85F50A3}" type="presOf" srcId="{AC33B84C-8374-42B5-A895-CE0E8368B8AB}" destId="{2C89EB19-FF3D-417B-BE75-41ED64F89228}" srcOrd="0" destOrd="0" presId="urn:microsoft.com/office/officeart/2008/layout/RadialCluster"/>
    <dgm:cxn modelId="{BFEC0866-ABD9-47F9-8B7E-0F1D3976A5F7}" type="presOf" srcId="{DC84F869-34F4-4230-9536-ACC2ED6FB35B}" destId="{3935564F-36F3-4F07-B19A-CC395DD5A80D}" srcOrd="0" destOrd="0" presId="urn:microsoft.com/office/officeart/2008/layout/RadialCluster"/>
    <dgm:cxn modelId="{10139096-8CC7-4AE2-B0A7-1471FCB751D2}" type="presParOf" srcId="{C09FE33A-C102-48EA-AE68-74DACF887983}" destId="{8E569EEE-78A3-4356-8C80-57AC0390928E}" srcOrd="0" destOrd="0" presId="urn:microsoft.com/office/officeart/2008/layout/RadialCluster"/>
    <dgm:cxn modelId="{C9E79129-A012-4015-BA93-8A82F11441A0}" type="presParOf" srcId="{C09FE33A-C102-48EA-AE68-74DACF887983}" destId="{751BB718-9096-4F8F-9C4C-30CA59835817}" srcOrd="1" destOrd="0" presId="urn:microsoft.com/office/officeart/2008/layout/RadialCluster"/>
    <dgm:cxn modelId="{B7FEFC27-89D2-43DB-A0DD-0FB7217AF33B}" type="presParOf" srcId="{751BB718-9096-4F8F-9C4C-30CA59835817}" destId="{2E60AE37-FB45-436B-AB6D-9A83DEF5F772}" srcOrd="0" destOrd="0" presId="urn:microsoft.com/office/officeart/2008/layout/RadialCluster"/>
    <dgm:cxn modelId="{1663ED25-870C-4DC4-8C0D-587FD7B59B81}" type="presParOf" srcId="{751BB718-9096-4F8F-9C4C-30CA59835817}" destId="{C387B918-587D-4DE1-A31C-88AAE551E4CB}" srcOrd="1" destOrd="0" presId="urn:microsoft.com/office/officeart/2008/layout/RadialCluster"/>
    <dgm:cxn modelId="{C539DF20-ADD7-40BB-BFA3-2F0BCD7025A4}" type="presParOf" srcId="{751BB718-9096-4F8F-9C4C-30CA59835817}" destId="{2C89EB19-FF3D-417B-BE75-41ED64F89228}" srcOrd="2" destOrd="0" presId="urn:microsoft.com/office/officeart/2008/layout/RadialCluster"/>
    <dgm:cxn modelId="{B283D3C0-C43E-47C8-A45A-820E541778DC}" type="presParOf" srcId="{751BB718-9096-4F8F-9C4C-30CA59835817}" destId="{537CA2CB-C643-4528-8984-D364FE944C97}" srcOrd="3" destOrd="0" presId="urn:microsoft.com/office/officeart/2008/layout/RadialCluster"/>
    <dgm:cxn modelId="{9BE8DD34-2E92-44D7-8A61-429196149604}" type="presParOf" srcId="{751BB718-9096-4F8F-9C4C-30CA59835817}" destId="{B22ECF64-0500-42EA-BBEC-D12A82A19CCA}" srcOrd="4" destOrd="0" presId="urn:microsoft.com/office/officeart/2008/layout/RadialCluster"/>
    <dgm:cxn modelId="{D877348E-7317-407F-A564-F2C991A540AA}" type="presParOf" srcId="{751BB718-9096-4F8F-9C4C-30CA59835817}" destId="{C08F9C86-C5C7-4D07-B756-67EC042EB4BF}" srcOrd="5" destOrd="0" presId="urn:microsoft.com/office/officeart/2008/layout/RadialCluster"/>
    <dgm:cxn modelId="{8BF6AE09-0FFA-4FB8-8A2C-A25429E9DD0C}" type="presParOf" srcId="{751BB718-9096-4F8F-9C4C-30CA59835817}" destId="{F1596DF5-1F33-4CCF-A87C-7654B09A4F0B}" srcOrd="6" destOrd="0" presId="urn:microsoft.com/office/officeart/2008/layout/RadialCluster"/>
    <dgm:cxn modelId="{61476849-2B17-40AB-B6CA-71FAF2552CF3}" type="presParOf" srcId="{751BB718-9096-4F8F-9C4C-30CA59835817}" destId="{21920EC4-72CA-4B0C-BD06-1A6FC4B239C9}" srcOrd="7" destOrd="0" presId="urn:microsoft.com/office/officeart/2008/layout/RadialCluster"/>
    <dgm:cxn modelId="{F7A23010-B314-4085-9007-9F48ED030C8F}" type="presParOf" srcId="{751BB718-9096-4F8F-9C4C-30CA59835817}" destId="{7149630A-7B9F-4FBD-BE3A-223BC1B574BD}" srcOrd="8" destOrd="0" presId="urn:microsoft.com/office/officeart/2008/layout/RadialCluster"/>
    <dgm:cxn modelId="{842F82EE-8203-4D8B-9C9D-2CE4E877D6C7}" type="presParOf" srcId="{C09FE33A-C102-48EA-AE68-74DACF887983}" destId="{534E2403-8E1A-4B29-B007-3424A10B3969}" srcOrd="2" destOrd="0" presId="urn:microsoft.com/office/officeart/2008/layout/RadialCluster"/>
    <dgm:cxn modelId="{3497D685-ED8B-4AE0-8F91-AD18C01EE44B}" type="presParOf" srcId="{C09FE33A-C102-48EA-AE68-74DACF887983}" destId="{5AF92F32-B5BD-4A27-AEA8-2C804E36E434}" srcOrd="3" destOrd="0" presId="urn:microsoft.com/office/officeart/2008/layout/RadialCluster"/>
    <dgm:cxn modelId="{5424037C-4F55-4556-AB5F-55BA53ED117E}" type="presParOf" srcId="{5AF92F32-B5BD-4A27-AEA8-2C804E36E434}" destId="{67416934-6D8F-4378-87E5-029F4BAC181D}" srcOrd="0" destOrd="0" presId="urn:microsoft.com/office/officeart/2008/layout/RadialCluster"/>
    <dgm:cxn modelId="{387FF8FE-3ECE-419C-AD9A-12A9703E926B}" type="presParOf" srcId="{5AF92F32-B5BD-4A27-AEA8-2C804E36E434}" destId="{BE1AE29C-62B5-4B18-B8A4-4CCFFEF45521}" srcOrd="1" destOrd="0" presId="urn:microsoft.com/office/officeart/2008/layout/RadialCluster"/>
    <dgm:cxn modelId="{EA721F7D-FACF-4142-AABE-A56307667D14}" type="presParOf" srcId="{5AF92F32-B5BD-4A27-AEA8-2C804E36E434}" destId="{3371AB0D-E4FA-4781-9BC9-C59FA98F9C35}" srcOrd="2" destOrd="0" presId="urn:microsoft.com/office/officeart/2008/layout/RadialCluster"/>
    <dgm:cxn modelId="{C23BFCCA-9DF8-4E00-AA27-A2CFBCFDD419}" type="presParOf" srcId="{5AF92F32-B5BD-4A27-AEA8-2C804E36E434}" destId="{B5906CA1-7878-4440-AA6C-707D219B4F31}" srcOrd="3" destOrd="0" presId="urn:microsoft.com/office/officeart/2008/layout/RadialCluster"/>
    <dgm:cxn modelId="{C253629C-9F0F-44EB-99CC-12645579941F}" type="presParOf" srcId="{5AF92F32-B5BD-4A27-AEA8-2C804E36E434}" destId="{421552C8-8995-4C61-99FB-D6A3177D3C3D}" srcOrd="4" destOrd="0" presId="urn:microsoft.com/office/officeart/2008/layout/RadialCluster"/>
    <dgm:cxn modelId="{C680FD68-4C31-4E95-8B3E-2BEE6D0B108A}" type="presParOf" srcId="{5AF92F32-B5BD-4A27-AEA8-2C804E36E434}" destId="{BB9E8E95-E258-4094-BA5F-183A32ADC60D}" srcOrd="5" destOrd="0" presId="urn:microsoft.com/office/officeart/2008/layout/RadialCluster"/>
    <dgm:cxn modelId="{E6CDDAA2-99A7-4A18-98D9-F06386B5D0E3}" type="presParOf" srcId="{5AF92F32-B5BD-4A27-AEA8-2C804E36E434}" destId="{E1221718-874C-4C74-AE4B-F35C43F1D44D}" srcOrd="6" destOrd="0" presId="urn:microsoft.com/office/officeart/2008/layout/RadialCluster"/>
    <dgm:cxn modelId="{4881E74E-34DD-422D-BD26-3904162A100E}" type="presParOf" srcId="{5AF92F32-B5BD-4A27-AEA8-2C804E36E434}" destId="{F48E000D-561C-4AB4-B8BD-3EACD1C45064}" srcOrd="7" destOrd="0" presId="urn:microsoft.com/office/officeart/2008/layout/RadialCluster"/>
    <dgm:cxn modelId="{3B1D2860-4A2F-43F0-A037-9DF0124C0BA7}" type="presParOf" srcId="{5AF92F32-B5BD-4A27-AEA8-2C804E36E434}" destId="{5AA6EA57-9E04-4B4C-BF2D-1F09AD83C6B0}" srcOrd="8" destOrd="0" presId="urn:microsoft.com/office/officeart/2008/layout/RadialCluster"/>
    <dgm:cxn modelId="{26659A3A-2583-4919-AFCA-FD70B536C03E}" type="presParOf" srcId="{C09FE33A-C102-48EA-AE68-74DACF887983}" destId="{83EEF287-2CC0-42DF-B201-0158DE9504A5}" srcOrd="4" destOrd="0" presId="urn:microsoft.com/office/officeart/2008/layout/RadialCluster"/>
    <dgm:cxn modelId="{5431FBE4-24E5-488F-97DF-AB449E188E15}" type="presParOf" srcId="{C09FE33A-C102-48EA-AE68-74DACF887983}" destId="{6103D903-2726-4892-92F8-24D466A96676}" srcOrd="5" destOrd="0" presId="urn:microsoft.com/office/officeart/2008/layout/RadialCluster"/>
    <dgm:cxn modelId="{325D63D4-0B1C-4EF0-B369-97EBA1462818}" type="presParOf" srcId="{6103D903-2726-4892-92F8-24D466A96676}" destId="{3A2E9EA0-24EC-495C-B983-F4E77E3E150B}" srcOrd="0" destOrd="0" presId="urn:microsoft.com/office/officeart/2008/layout/RadialCluster"/>
    <dgm:cxn modelId="{7FF17BF6-2375-4F49-AEFD-AE4E50EECA4C}" type="presParOf" srcId="{6103D903-2726-4892-92F8-24D466A96676}" destId="{FF410136-251D-4D5C-9AC5-AB8A54769981}" srcOrd="1" destOrd="0" presId="urn:microsoft.com/office/officeart/2008/layout/RadialCluster"/>
    <dgm:cxn modelId="{C3ECC021-3284-4B7F-9EEC-C679F660EEF8}" type="presParOf" srcId="{6103D903-2726-4892-92F8-24D466A96676}" destId="{9C61F289-B8E9-46CA-95E6-F5F6AA44177F}" srcOrd="2" destOrd="0" presId="urn:microsoft.com/office/officeart/2008/layout/RadialCluster"/>
    <dgm:cxn modelId="{7C5A9E15-A0C4-4654-9C40-12C0D0C42A24}" type="presParOf" srcId="{6103D903-2726-4892-92F8-24D466A96676}" destId="{F9F2ABDE-E9AB-40D2-81F3-95EE16180626}" srcOrd="3" destOrd="0" presId="urn:microsoft.com/office/officeart/2008/layout/RadialCluster"/>
    <dgm:cxn modelId="{FC064F37-E161-4B79-9F0C-2F26543C3322}" type="presParOf" srcId="{6103D903-2726-4892-92F8-24D466A96676}" destId="{2998B530-CA89-4561-9C04-00B3C58C7B33}" srcOrd="4" destOrd="0" presId="urn:microsoft.com/office/officeart/2008/layout/RadialCluster"/>
    <dgm:cxn modelId="{310E777B-BCFC-44D1-936B-24D413524418}" type="presParOf" srcId="{C09FE33A-C102-48EA-AE68-74DACF887983}" destId="{F8F678F6-61CA-4A4F-8AAE-1888968302CD}" srcOrd="6" destOrd="0" presId="urn:microsoft.com/office/officeart/2008/layout/RadialCluster"/>
    <dgm:cxn modelId="{B6A2D0DF-9851-4C13-9801-6BB684DB25CF}" type="presParOf" srcId="{C09FE33A-C102-48EA-AE68-74DACF887983}" destId="{3D49B741-FC62-42AF-9FB0-5EF455DB6CF6}" srcOrd="7" destOrd="0" presId="urn:microsoft.com/office/officeart/2008/layout/RadialCluster"/>
    <dgm:cxn modelId="{795D9D8C-318B-41E8-8F02-5F943929F8A2}" type="presParOf" srcId="{3D49B741-FC62-42AF-9FB0-5EF455DB6CF6}" destId="{DB27B197-819D-43C1-9D6D-7DC38E70AD47}" srcOrd="0" destOrd="0" presId="urn:microsoft.com/office/officeart/2008/layout/RadialCluster"/>
    <dgm:cxn modelId="{8AB8F86D-9A5B-4D92-8D3D-466E9BCF6FAA}" type="presParOf" srcId="{3D49B741-FC62-42AF-9FB0-5EF455DB6CF6}" destId="{E6BA8C0D-E18F-41DE-8ED6-2307017553AC}" srcOrd="1" destOrd="0" presId="urn:microsoft.com/office/officeart/2008/layout/RadialCluster"/>
    <dgm:cxn modelId="{21A60F97-E7CD-4B3D-BF85-6BFABD15864C}" type="presParOf" srcId="{3D49B741-FC62-42AF-9FB0-5EF455DB6CF6}" destId="{67946D5D-0B9A-4DE7-BF5F-21B0DE974B8A}" srcOrd="2" destOrd="0" presId="urn:microsoft.com/office/officeart/2008/layout/RadialCluster"/>
    <dgm:cxn modelId="{DE31A119-B7F1-4EC5-BA19-9BBE9CB5A20B}" type="presParOf" srcId="{3D49B741-FC62-42AF-9FB0-5EF455DB6CF6}" destId="{A6920506-2D5B-4B67-8453-B45142BC41E0}" srcOrd="3" destOrd="0" presId="urn:microsoft.com/office/officeart/2008/layout/RadialCluster"/>
    <dgm:cxn modelId="{E333A668-534B-46BB-98AA-64B0ABFD01D6}" type="presParOf" srcId="{3D49B741-FC62-42AF-9FB0-5EF455DB6CF6}" destId="{DCBE4B04-9592-4C20-B890-C5E0FAF82AC3}" srcOrd="4" destOrd="0" presId="urn:microsoft.com/office/officeart/2008/layout/RadialCluster"/>
    <dgm:cxn modelId="{2B6E1C94-26FE-4042-81FC-D8DF390F6ED3}" type="presParOf" srcId="{C09FE33A-C102-48EA-AE68-74DACF887983}" destId="{C3E27583-3AD4-4C1E-B262-DD1BCC1900A5}" srcOrd="8" destOrd="0" presId="urn:microsoft.com/office/officeart/2008/layout/RadialCluster"/>
    <dgm:cxn modelId="{95FDD5B2-DAE6-479C-9B8A-AF96575999EF}" type="presParOf" srcId="{C09FE33A-C102-48EA-AE68-74DACF887983}" destId="{3235609B-1A5F-431A-9160-00629B715639}" srcOrd="9" destOrd="0" presId="urn:microsoft.com/office/officeart/2008/layout/RadialCluster"/>
    <dgm:cxn modelId="{97368628-9B5F-4A6E-98B9-9BBB2997302E}" type="presParOf" srcId="{3235609B-1A5F-431A-9160-00629B715639}" destId="{34077468-5753-4677-AC69-60B3331E1659}" srcOrd="0" destOrd="0" presId="urn:microsoft.com/office/officeart/2008/layout/RadialCluster"/>
    <dgm:cxn modelId="{4760A2BA-B363-4A25-81F8-C66771B6A907}" type="presParOf" srcId="{3235609B-1A5F-431A-9160-00629B715639}" destId="{AF70BFAB-3335-4CBF-9491-EF6CB561E511}" srcOrd="1" destOrd="0" presId="urn:microsoft.com/office/officeart/2008/layout/RadialCluster"/>
    <dgm:cxn modelId="{D96DE71F-01DF-4B38-972D-816EF4E641C7}" type="presParOf" srcId="{3235609B-1A5F-431A-9160-00629B715639}" destId="{6496D619-1DBC-422C-8A25-18FAA6D390A5}" srcOrd="2" destOrd="0" presId="urn:microsoft.com/office/officeart/2008/layout/RadialCluster"/>
    <dgm:cxn modelId="{AAD42A52-DF53-43DA-B240-B69DE8C99742}" type="presParOf" srcId="{3235609B-1A5F-431A-9160-00629B715639}" destId="{C829C192-BB24-43A0-87D9-BBAEC3AFB447}" srcOrd="3" destOrd="0" presId="urn:microsoft.com/office/officeart/2008/layout/RadialCluster"/>
    <dgm:cxn modelId="{F78C87F5-C438-479F-8D0A-A729725CAE34}" type="presParOf" srcId="{3235609B-1A5F-431A-9160-00629B715639}" destId="{9EB9274F-5D3D-46F4-9660-866BAB8CC120}" srcOrd="4" destOrd="0" presId="urn:microsoft.com/office/officeart/2008/layout/RadialCluster"/>
    <dgm:cxn modelId="{BE30EFCE-D07F-41AB-901E-E2502D8CA985}" type="presParOf" srcId="{3235609B-1A5F-431A-9160-00629B715639}" destId="{408113C2-EBA3-45B7-A399-95DCB6421B06}" srcOrd="5" destOrd="0" presId="urn:microsoft.com/office/officeart/2008/layout/RadialCluster"/>
    <dgm:cxn modelId="{1CDE3BF5-3BB9-49FD-AA56-364210064A04}" type="presParOf" srcId="{3235609B-1A5F-431A-9160-00629B715639}" destId="{F5524C9D-1BCC-4389-B937-F0D3D4B82C33}" srcOrd="6" destOrd="0" presId="urn:microsoft.com/office/officeart/2008/layout/RadialCluster"/>
    <dgm:cxn modelId="{BA049B1C-4E83-4769-BDF1-169B7F36DD81}" type="presParOf" srcId="{C09FE33A-C102-48EA-AE68-74DACF887983}" destId="{C59668B8-4A2B-455D-8EDA-8D5DAF818A8B}" srcOrd="10" destOrd="0" presId="urn:microsoft.com/office/officeart/2008/layout/RadialCluster"/>
    <dgm:cxn modelId="{248327D5-9016-438B-B05E-66E50C1CBC3A}" type="presParOf" srcId="{C09FE33A-C102-48EA-AE68-74DACF887983}" destId="{4CF3B3C6-FAAB-463C-A2CA-ADB4B07B072A}" srcOrd="11" destOrd="0" presId="urn:microsoft.com/office/officeart/2008/layout/RadialCluster"/>
    <dgm:cxn modelId="{95A2E8E4-52C2-43B3-B137-B66248CECAE1}" type="presParOf" srcId="{4CF3B3C6-FAAB-463C-A2CA-ADB4B07B072A}" destId="{B36A0699-A779-4BB5-97B8-ED2F0F3392C1}" srcOrd="0" destOrd="0" presId="urn:microsoft.com/office/officeart/2008/layout/RadialCluster"/>
    <dgm:cxn modelId="{4BC2E3BA-0E0C-43EF-B329-57F690E07F1F}" type="presParOf" srcId="{4CF3B3C6-FAAB-463C-A2CA-ADB4B07B072A}" destId="{3935564F-36F3-4F07-B19A-CC395DD5A80D}" srcOrd="1" destOrd="0" presId="urn:microsoft.com/office/officeart/2008/layout/RadialCluster"/>
    <dgm:cxn modelId="{0D9C3076-EBDA-4396-8934-4936E9A258AD}" type="presParOf" srcId="{4CF3B3C6-FAAB-463C-A2CA-ADB4B07B072A}" destId="{7121BF90-49F4-4977-AEA0-CA772BD97D2B}" srcOrd="2" destOrd="0" presId="urn:microsoft.com/office/officeart/2008/layout/RadialCluster"/>
    <dgm:cxn modelId="{204152E2-8DA0-4FAE-B4A6-A4E3664D85BC}" type="presParOf" srcId="{C09FE33A-C102-48EA-AE68-74DACF887983}" destId="{32968F2B-EA1A-4B7F-969A-29B2611700FA}" srcOrd="12" destOrd="0" presId="urn:microsoft.com/office/officeart/2008/layout/RadialCluster"/>
  </dgm:cxnLst>
  <dgm:bg>
    <a:noFill/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92DBF6-DA37-4384-80DA-95625CEB4E0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57F4218-16F1-4BA4-921A-C6DA744072BD}">
      <dgm:prSet phldrT="[Text]"/>
      <dgm:spPr/>
      <dgm:t>
        <a:bodyPr/>
        <a:lstStyle/>
        <a:p>
          <a:r>
            <a:rPr lang="ar-SA" dirty="0" smtClean="0"/>
            <a:t>العدالة </a:t>
          </a:r>
          <a:endParaRPr lang="en-US" dirty="0"/>
        </a:p>
      </dgm:t>
    </dgm:pt>
    <dgm:pt modelId="{E3D99240-37DF-4C3B-8D3A-7DE8011AFBF1}" type="parTrans" cxnId="{EFF621EE-4B8C-4407-85DA-221B0466FBBC}">
      <dgm:prSet/>
      <dgm:spPr/>
      <dgm:t>
        <a:bodyPr/>
        <a:lstStyle/>
        <a:p>
          <a:endParaRPr lang="en-US"/>
        </a:p>
      </dgm:t>
    </dgm:pt>
    <dgm:pt modelId="{28E80179-8D08-4219-8B9A-A4687CF19525}" type="sibTrans" cxnId="{EFF621EE-4B8C-4407-85DA-221B0466FBBC}">
      <dgm:prSet/>
      <dgm:spPr/>
      <dgm:t>
        <a:bodyPr/>
        <a:lstStyle/>
        <a:p>
          <a:endParaRPr lang="en-US"/>
        </a:p>
      </dgm:t>
    </dgm:pt>
    <dgm:pt modelId="{19865768-99E5-4241-8B7C-103100EC7B7D}">
      <dgm:prSet phldrT="[Text]"/>
      <dgm:spPr/>
      <dgm:t>
        <a:bodyPr/>
        <a:lstStyle/>
        <a:p>
          <a:r>
            <a:rPr lang="ar-SA" dirty="0" smtClean="0"/>
            <a:t>تعريف العدالة</a:t>
          </a:r>
          <a:endParaRPr lang="en-US" dirty="0"/>
        </a:p>
      </dgm:t>
    </dgm:pt>
    <dgm:pt modelId="{E840389D-0D59-4A40-9848-530A5D876D11}" type="parTrans" cxnId="{E8D312B8-23C3-4FEE-BB18-09C99BAD2FAA}">
      <dgm:prSet/>
      <dgm:spPr/>
      <dgm:t>
        <a:bodyPr/>
        <a:lstStyle/>
        <a:p>
          <a:endParaRPr lang="en-US"/>
        </a:p>
      </dgm:t>
    </dgm:pt>
    <dgm:pt modelId="{7AB624B9-C04E-45C6-8429-84BDF87C4A8B}" type="sibTrans" cxnId="{E8D312B8-23C3-4FEE-BB18-09C99BAD2FAA}">
      <dgm:prSet/>
      <dgm:spPr/>
      <dgm:t>
        <a:bodyPr/>
        <a:lstStyle/>
        <a:p>
          <a:endParaRPr lang="en-US"/>
        </a:p>
      </dgm:t>
    </dgm:pt>
    <dgm:pt modelId="{3C7E218F-AA09-42C1-BC38-991BC7B86467}">
      <dgm:prSet phldrT="[Text]"/>
      <dgm:spPr/>
      <dgm:t>
        <a:bodyPr/>
        <a:lstStyle/>
        <a:p>
          <a:r>
            <a:rPr lang="ar-SA" dirty="0" smtClean="0"/>
            <a:t>الفرق بين العدل والعدالة </a:t>
          </a:r>
          <a:endParaRPr lang="en-US" dirty="0"/>
        </a:p>
      </dgm:t>
    </dgm:pt>
    <dgm:pt modelId="{57DD9AF1-2388-4B60-93FD-D872A1E9D07F}" type="parTrans" cxnId="{5B7669C6-FDDE-4F93-85F9-3939C6E9EB39}">
      <dgm:prSet/>
      <dgm:spPr/>
      <dgm:t>
        <a:bodyPr/>
        <a:lstStyle/>
        <a:p>
          <a:endParaRPr lang="en-US"/>
        </a:p>
      </dgm:t>
    </dgm:pt>
    <dgm:pt modelId="{1C1CD798-8602-4930-B41E-70171521FAAC}" type="sibTrans" cxnId="{5B7669C6-FDDE-4F93-85F9-3939C6E9EB39}">
      <dgm:prSet/>
      <dgm:spPr/>
      <dgm:t>
        <a:bodyPr/>
        <a:lstStyle/>
        <a:p>
          <a:endParaRPr lang="en-US"/>
        </a:p>
      </dgm:t>
    </dgm:pt>
    <dgm:pt modelId="{3BCFFC57-1F94-42FB-9B60-4D119C380010}">
      <dgm:prSet phldrT="[Text]"/>
      <dgm:spPr/>
      <dgm:t>
        <a:bodyPr/>
        <a:lstStyle/>
        <a:p>
          <a:r>
            <a:rPr lang="ar-SA" dirty="0" smtClean="0"/>
            <a:t>مدى التلازم بين العدالة والقانون </a:t>
          </a:r>
          <a:endParaRPr lang="en-US" dirty="0"/>
        </a:p>
      </dgm:t>
    </dgm:pt>
    <dgm:pt modelId="{999ECC1E-D284-4BB9-99F7-3C0019D3E135}" type="parTrans" cxnId="{A959CB40-440F-4F91-BD94-8D1F31EBAEB0}">
      <dgm:prSet/>
      <dgm:spPr/>
      <dgm:t>
        <a:bodyPr/>
        <a:lstStyle/>
        <a:p>
          <a:endParaRPr lang="en-US"/>
        </a:p>
      </dgm:t>
    </dgm:pt>
    <dgm:pt modelId="{1BC2F8FD-490E-4907-B316-9520C298A2E0}" type="sibTrans" cxnId="{A959CB40-440F-4F91-BD94-8D1F31EBAEB0}">
      <dgm:prSet/>
      <dgm:spPr/>
      <dgm:t>
        <a:bodyPr/>
        <a:lstStyle/>
        <a:p>
          <a:endParaRPr lang="en-US"/>
        </a:p>
      </dgm:t>
    </dgm:pt>
    <dgm:pt modelId="{AAE6BA3C-3755-4F40-8CDD-D9EF54633FA1}">
      <dgm:prSet/>
      <dgm:spPr/>
      <dgm:t>
        <a:bodyPr/>
        <a:lstStyle/>
        <a:p>
          <a:r>
            <a:rPr lang="ar-SA" dirty="0" smtClean="0"/>
            <a:t>العدالة في القانون الروماني</a:t>
          </a:r>
          <a:endParaRPr lang="en-US" dirty="0"/>
        </a:p>
      </dgm:t>
    </dgm:pt>
    <dgm:pt modelId="{76B41771-FBD9-442D-A618-5E5D8855925C}" type="parTrans" cxnId="{2D6CFE32-8CC4-41DE-80DD-E1B851797CDE}">
      <dgm:prSet/>
      <dgm:spPr/>
      <dgm:t>
        <a:bodyPr/>
        <a:lstStyle/>
        <a:p>
          <a:endParaRPr lang="en-US"/>
        </a:p>
      </dgm:t>
    </dgm:pt>
    <dgm:pt modelId="{60F4FEE6-E310-47F9-BAD8-9C42CFA03E75}" type="sibTrans" cxnId="{2D6CFE32-8CC4-41DE-80DD-E1B851797CDE}">
      <dgm:prSet/>
      <dgm:spPr/>
      <dgm:t>
        <a:bodyPr/>
        <a:lstStyle/>
        <a:p>
          <a:endParaRPr lang="en-US"/>
        </a:p>
      </dgm:t>
    </dgm:pt>
    <dgm:pt modelId="{ABC773FA-56D7-431C-A069-EE12718BA162}">
      <dgm:prSet/>
      <dgm:spPr/>
      <dgm:t>
        <a:bodyPr/>
        <a:lstStyle/>
        <a:p>
          <a:r>
            <a:rPr lang="ar-SA" dirty="0" smtClean="0"/>
            <a:t>العدالة في القانون الإنجليزي</a:t>
          </a:r>
          <a:endParaRPr lang="en-US" dirty="0"/>
        </a:p>
      </dgm:t>
    </dgm:pt>
    <dgm:pt modelId="{8F7B79F4-1424-4C11-A78E-BDB344C2E2AB}" type="parTrans" cxnId="{39E850A3-CEEB-4EB6-A6E5-A83CF5937B2E}">
      <dgm:prSet/>
      <dgm:spPr/>
      <dgm:t>
        <a:bodyPr/>
        <a:lstStyle/>
        <a:p>
          <a:endParaRPr lang="en-US"/>
        </a:p>
      </dgm:t>
    </dgm:pt>
    <dgm:pt modelId="{69033B73-6DF3-4C68-8B8A-D7BBECE7979B}" type="sibTrans" cxnId="{39E850A3-CEEB-4EB6-A6E5-A83CF5937B2E}">
      <dgm:prSet/>
      <dgm:spPr/>
      <dgm:t>
        <a:bodyPr/>
        <a:lstStyle/>
        <a:p>
          <a:endParaRPr lang="en-US"/>
        </a:p>
      </dgm:t>
    </dgm:pt>
    <dgm:pt modelId="{FA101F5E-3616-41CB-BEE8-88434B6BE9EF}">
      <dgm:prSet/>
      <dgm:spPr>
        <a:solidFill>
          <a:schemeClr val="accent1"/>
        </a:solidFill>
      </dgm:spPr>
      <dgm:t>
        <a:bodyPr/>
        <a:lstStyle/>
        <a:p>
          <a:r>
            <a:rPr lang="ar-SA" dirty="0" smtClean="0"/>
            <a:t>العدالة في الشريعة الإسلامية</a:t>
          </a:r>
          <a:endParaRPr lang="en-US" dirty="0"/>
        </a:p>
      </dgm:t>
    </dgm:pt>
    <dgm:pt modelId="{87C7244B-405D-4CC8-B8B4-C0D211B09CBC}" type="parTrans" cxnId="{3C3FC7F7-9A51-4550-9055-1854D792444F}">
      <dgm:prSet/>
      <dgm:spPr/>
      <dgm:t>
        <a:bodyPr/>
        <a:lstStyle/>
        <a:p>
          <a:endParaRPr lang="en-US"/>
        </a:p>
      </dgm:t>
    </dgm:pt>
    <dgm:pt modelId="{B95FFAF9-7485-43B2-BF5E-5CEBE382E50A}" type="sibTrans" cxnId="{3C3FC7F7-9A51-4550-9055-1854D792444F}">
      <dgm:prSet/>
      <dgm:spPr/>
      <dgm:t>
        <a:bodyPr/>
        <a:lstStyle/>
        <a:p>
          <a:endParaRPr lang="en-US"/>
        </a:p>
      </dgm:t>
    </dgm:pt>
    <dgm:pt modelId="{0E71EB8B-C543-40B4-86E8-C0443E27B493}">
      <dgm:prSet/>
      <dgm:spPr/>
      <dgm:t>
        <a:bodyPr/>
        <a:lstStyle/>
        <a:p>
          <a:r>
            <a:rPr lang="ar-SA" dirty="0" smtClean="0"/>
            <a:t>العدالة في القانون الحديث</a:t>
          </a:r>
          <a:endParaRPr lang="en-US" dirty="0"/>
        </a:p>
      </dgm:t>
    </dgm:pt>
    <dgm:pt modelId="{408D07CF-CC0A-4FF6-B572-5A56E3EFC277}" type="parTrans" cxnId="{48BCC140-D731-4809-B122-85901F797848}">
      <dgm:prSet/>
      <dgm:spPr/>
      <dgm:t>
        <a:bodyPr/>
        <a:lstStyle/>
        <a:p>
          <a:endParaRPr lang="en-US"/>
        </a:p>
      </dgm:t>
    </dgm:pt>
    <dgm:pt modelId="{169339AD-9DF3-4346-98B1-41CD5D9B075A}" type="sibTrans" cxnId="{48BCC140-D731-4809-B122-85901F797848}">
      <dgm:prSet/>
      <dgm:spPr/>
      <dgm:t>
        <a:bodyPr/>
        <a:lstStyle/>
        <a:p>
          <a:endParaRPr lang="en-US"/>
        </a:p>
      </dgm:t>
    </dgm:pt>
    <dgm:pt modelId="{0ED307E7-A218-41F6-89D6-C545BAE01705}">
      <dgm:prSet/>
      <dgm:spPr/>
      <dgm:t>
        <a:bodyPr/>
        <a:lstStyle/>
        <a:p>
          <a:r>
            <a:rPr lang="ar-SA" dirty="0" smtClean="0"/>
            <a:t>منطلقات العدالة في الإسلام</a:t>
          </a:r>
          <a:endParaRPr lang="en-US" dirty="0"/>
        </a:p>
      </dgm:t>
    </dgm:pt>
    <dgm:pt modelId="{1C0F0AE5-D85F-414B-B54D-D558BFFDD05E}" type="parTrans" cxnId="{AD0D241C-0249-4953-B3AB-EECE7FC14A08}">
      <dgm:prSet/>
      <dgm:spPr/>
      <dgm:t>
        <a:bodyPr/>
        <a:lstStyle/>
        <a:p>
          <a:endParaRPr lang="en-US"/>
        </a:p>
      </dgm:t>
    </dgm:pt>
    <dgm:pt modelId="{300FBD99-1EE3-447C-B20C-DEFE3733F7A8}" type="sibTrans" cxnId="{AD0D241C-0249-4953-B3AB-EECE7FC14A08}">
      <dgm:prSet/>
      <dgm:spPr/>
      <dgm:t>
        <a:bodyPr/>
        <a:lstStyle/>
        <a:p>
          <a:endParaRPr lang="en-US"/>
        </a:p>
      </dgm:t>
    </dgm:pt>
    <dgm:pt modelId="{06776D48-3E6B-453D-8552-F787FF2A3BD0}">
      <dgm:prSet/>
      <dgm:spPr/>
      <dgm:t>
        <a:bodyPr/>
        <a:lstStyle/>
        <a:p>
          <a:r>
            <a:rPr lang="ar-SA" dirty="0" smtClean="0"/>
            <a:t>تطبيقات العدالة</a:t>
          </a:r>
          <a:endParaRPr lang="en-US" dirty="0"/>
        </a:p>
      </dgm:t>
    </dgm:pt>
    <dgm:pt modelId="{52A52A23-3440-4EA5-861B-A0E681DFA091}" type="parTrans" cxnId="{E57EE4E0-C30D-41AC-BAAA-A331F5C8E288}">
      <dgm:prSet/>
      <dgm:spPr/>
      <dgm:t>
        <a:bodyPr/>
        <a:lstStyle/>
        <a:p>
          <a:endParaRPr lang="en-US"/>
        </a:p>
      </dgm:t>
    </dgm:pt>
    <dgm:pt modelId="{B1990574-B9FE-481A-B004-3EDBAAEA2B0B}" type="sibTrans" cxnId="{E57EE4E0-C30D-41AC-BAAA-A331F5C8E288}">
      <dgm:prSet/>
      <dgm:spPr/>
      <dgm:t>
        <a:bodyPr/>
        <a:lstStyle/>
        <a:p>
          <a:endParaRPr lang="en-US"/>
        </a:p>
      </dgm:t>
    </dgm:pt>
    <dgm:pt modelId="{C3F08D11-C280-4F60-87B6-42A80E8A8C57}" type="pres">
      <dgm:prSet presAssocID="{8592DBF6-DA37-4384-80DA-95625CEB4E0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F6CB5-A14A-4F71-BD9E-B265899B3C49}" type="pres">
      <dgm:prSet presAssocID="{E57F4218-16F1-4BA4-921A-C6DA744072BD}" presName="root1" presStyleCnt="0"/>
      <dgm:spPr/>
    </dgm:pt>
    <dgm:pt modelId="{8B31FC2E-F3A2-4674-A2ED-8C21C3AC12A0}" type="pres">
      <dgm:prSet presAssocID="{E57F4218-16F1-4BA4-921A-C6DA744072BD}" presName="LevelOneTextNode" presStyleLbl="node0" presStyleIdx="0" presStyleCnt="1" custLinFactNeighborX="-80613" custLinFactNeighborY="15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290721-E6D3-49FE-A023-E61699C58B19}" type="pres">
      <dgm:prSet presAssocID="{E57F4218-16F1-4BA4-921A-C6DA744072BD}" presName="level2hierChild" presStyleCnt="0"/>
      <dgm:spPr/>
    </dgm:pt>
    <dgm:pt modelId="{F88EFDCC-3742-423F-B05E-3EEAF2EF8DDE}" type="pres">
      <dgm:prSet presAssocID="{E840389D-0D59-4A40-9848-530A5D876D11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F7488EB2-9BFD-4202-B613-2A4F9B970020}" type="pres">
      <dgm:prSet presAssocID="{E840389D-0D59-4A40-9848-530A5D876D11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15E4CDB-1C84-4629-B827-C17372F135C9}" type="pres">
      <dgm:prSet presAssocID="{19865768-99E5-4241-8B7C-103100EC7B7D}" presName="root2" presStyleCnt="0"/>
      <dgm:spPr/>
    </dgm:pt>
    <dgm:pt modelId="{86C0BF0E-9D07-4EAE-AED7-43FF745CF21D}" type="pres">
      <dgm:prSet presAssocID="{19865768-99E5-4241-8B7C-103100EC7B7D}" presName="LevelTwoTextNode" presStyleLbl="node2" presStyleIdx="0" presStyleCnt="7" custLinFactNeighborX="-194" custLinFactNeighborY="-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F64C37-3196-415B-8297-5C64ED9ED06D}" type="pres">
      <dgm:prSet presAssocID="{19865768-99E5-4241-8B7C-103100EC7B7D}" presName="level3hierChild" presStyleCnt="0"/>
      <dgm:spPr/>
    </dgm:pt>
    <dgm:pt modelId="{4192AC83-CEC2-412B-8FE5-C6624B45871F}" type="pres">
      <dgm:prSet presAssocID="{57DD9AF1-2388-4B60-93FD-D872A1E9D07F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7A084604-7D4A-4806-9399-0672EF619347}" type="pres">
      <dgm:prSet presAssocID="{57DD9AF1-2388-4B60-93FD-D872A1E9D07F}" presName="connTx" presStyleLbl="parChTrans1D2" presStyleIdx="1" presStyleCnt="7"/>
      <dgm:spPr/>
      <dgm:t>
        <a:bodyPr/>
        <a:lstStyle/>
        <a:p>
          <a:endParaRPr lang="en-US"/>
        </a:p>
      </dgm:t>
    </dgm:pt>
    <dgm:pt modelId="{7427B0C7-95DE-4310-820C-0A2770C04899}" type="pres">
      <dgm:prSet presAssocID="{3C7E218F-AA09-42C1-BC38-991BC7B86467}" presName="root2" presStyleCnt="0"/>
      <dgm:spPr/>
    </dgm:pt>
    <dgm:pt modelId="{C82FCD96-D844-4EF9-A813-509F837DBD9E}" type="pres">
      <dgm:prSet presAssocID="{3C7E218F-AA09-42C1-BC38-991BC7B86467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3F1409-66C8-4185-9CA5-F85D8C629571}" type="pres">
      <dgm:prSet presAssocID="{3C7E218F-AA09-42C1-BC38-991BC7B86467}" presName="level3hierChild" presStyleCnt="0"/>
      <dgm:spPr/>
    </dgm:pt>
    <dgm:pt modelId="{FE1503B1-C992-4A6C-B7D0-6AF2E37A7D5B}" type="pres">
      <dgm:prSet presAssocID="{999ECC1E-D284-4BB9-99F7-3C0019D3E135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EFF1FACF-DD66-4A19-A33D-2554FE437D0A}" type="pres">
      <dgm:prSet presAssocID="{999ECC1E-D284-4BB9-99F7-3C0019D3E135}" presName="connTx" presStyleLbl="parChTrans1D2" presStyleIdx="2" presStyleCnt="7"/>
      <dgm:spPr/>
      <dgm:t>
        <a:bodyPr/>
        <a:lstStyle/>
        <a:p>
          <a:endParaRPr lang="en-US"/>
        </a:p>
      </dgm:t>
    </dgm:pt>
    <dgm:pt modelId="{36FCB96B-F582-4B23-8EBC-A79B0639BAA7}" type="pres">
      <dgm:prSet presAssocID="{3BCFFC57-1F94-42FB-9B60-4D119C380010}" presName="root2" presStyleCnt="0"/>
      <dgm:spPr/>
    </dgm:pt>
    <dgm:pt modelId="{44B33816-6642-46C3-AA91-DDC31CD64F29}" type="pres">
      <dgm:prSet presAssocID="{3BCFFC57-1F94-42FB-9B60-4D119C380010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F5107-3CAB-4490-ABBA-6CA393EAC1CA}" type="pres">
      <dgm:prSet presAssocID="{3BCFFC57-1F94-42FB-9B60-4D119C380010}" presName="level3hierChild" presStyleCnt="0"/>
      <dgm:spPr/>
    </dgm:pt>
    <dgm:pt modelId="{43B371AA-34DC-45E1-83AA-7749C9F63979}" type="pres">
      <dgm:prSet presAssocID="{76B41771-FBD9-442D-A618-5E5D8855925C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380C5900-F780-4D38-92B0-20BE91B484E1}" type="pres">
      <dgm:prSet presAssocID="{76B41771-FBD9-442D-A618-5E5D8855925C}" presName="connTx" presStyleLbl="parChTrans1D2" presStyleIdx="3" presStyleCnt="7"/>
      <dgm:spPr/>
      <dgm:t>
        <a:bodyPr/>
        <a:lstStyle/>
        <a:p>
          <a:endParaRPr lang="en-US"/>
        </a:p>
      </dgm:t>
    </dgm:pt>
    <dgm:pt modelId="{EFDF1EC2-C666-49B4-9A6C-3B1201F56D97}" type="pres">
      <dgm:prSet presAssocID="{AAE6BA3C-3755-4F40-8CDD-D9EF54633FA1}" presName="root2" presStyleCnt="0"/>
      <dgm:spPr/>
    </dgm:pt>
    <dgm:pt modelId="{8940E917-80EB-4501-8FBD-DA6A7E573B26}" type="pres">
      <dgm:prSet presAssocID="{AAE6BA3C-3755-4F40-8CDD-D9EF54633FA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498C50-38FF-4213-A787-CEEC35C6F2F6}" type="pres">
      <dgm:prSet presAssocID="{AAE6BA3C-3755-4F40-8CDD-D9EF54633FA1}" presName="level3hierChild" presStyleCnt="0"/>
      <dgm:spPr/>
    </dgm:pt>
    <dgm:pt modelId="{6C0F4DEF-25AF-4268-B49A-4BEF5C2DF5A8}" type="pres">
      <dgm:prSet presAssocID="{8F7B79F4-1424-4C11-A78E-BDB344C2E2AB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738A686A-27BB-419C-888A-1363387C85F7}" type="pres">
      <dgm:prSet presAssocID="{8F7B79F4-1424-4C11-A78E-BDB344C2E2AB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FA6CD03-F81E-460F-804C-615603371B9B}" type="pres">
      <dgm:prSet presAssocID="{ABC773FA-56D7-431C-A069-EE12718BA162}" presName="root2" presStyleCnt="0"/>
      <dgm:spPr/>
    </dgm:pt>
    <dgm:pt modelId="{1AF7388C-5BDD-4570-8DC6-5C2489DD75A2}" type="pres">
      <dgm:prSet presAssocID="{ABC773FA-56D7-431C-A069-EE12718BA162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1C82A7-4FCD-4022-AF45-A9CD28E7FE2A}" type="pres">
      <dgm:prSet presAssocID="{ABC773FA-56D7-431C-A069-EE12718BA162}" presName="level3hierChild" presStyleCnt="0"/>
      <dgm:spPr/>
    </dgm:pt>
    <dgm:pt modelId="{A1E22023-A0B7-44D6-B5E5-6567915D2030}" type="pres">
      <dgm:prSet presAssocID="{87C7244B-405D-4CC8-B8B4-C0D211B09CBC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7BE550A7-C11A-4AAB-A04D-063016762F27}" type="pres">
      <dgm:prSet presAssocID="{87C7244B-405D-4CC8-B8B4-C0D211B09CB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4E603727-B057-4721-84A5-67BB7924F7E2}" type="pres">
      <dgm:prSet presAssocID="{FA101F5E-3616-41CB-BEE8-88434B6BE9EF}" presName="root2" presStyleCnt="0"/>
      <dgm:spPr/>
    </dgm:pt>
    <dgm:pt modelId="{B360366E-28DD-4DA9-A62F-04414E5DF3D7}" type="pres">
      <dgm:prSet presAssocID="{FA101F5E-3616-41CB-BEE8-88434B6BE9EF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7CF05E-1FD0-44AB-A8CB-4073AD67296E}" type="pres">
      <dgm:prSet presAssocID="{FA101F5E-3616-41CB-BEE8-88434B6BE9EF}" presName="level3hierChild" presStyleCnt="0"/>
      <dgm:spPr/>
    </dgm:pt>
    <dgm:pt modelId="{D0752505-935A-4D4A-A5CE-DC2236069B16}" type="pres">
      <dgm:prSet presAssocID="{1C0F0AE5-D85F-414B-B54D-D558BFFDD05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3842341-2E8B-4C3A-98CC-1A252F40AA78}" type="pres">
      <dgm:prSet presAssocID="{1C0F0AE5-D85F-414B-B54D-D558BFFDD05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808B9DF-6840-4F6F-AAA6-86B3CA78886F}" type="pres">
      <dgm:prSet presAssocID="{0ED307E7-A218-41F6-89D6-C545BAE01705}" presName="root2" presStyleCnt="0"/>
      <dgm:spPr/>
    </dgm:pt>
    <dgm:pt modelId="{BB5661EC-FADC-4D23-B841-79F39BEBB2A5}" type="pres">
      <dgm:prSet presAssocID="{0ED307E7-A218-41F6-89D6-C545BAE0170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D531AC-E7B9-4A9A-BE70-5B466F9A0257}" type="pres">
      <dgm:prSet presAssocID="{0ED307E7-A218-41F6-89D6-C545BAE01705}" presName="level3hierChild" presStyleCnt="0"/>
      <dgm:spPr/>
    </dgm:pt>
    <dgm:pt modelId="{A3D11787-0D96-4778-9049-9FD8A47F00DE}" type="pres">
      <dgm:prSet presAssocID="{52A52A23-3440-4EA5-861B-A0E681DFA091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B120056-857C-4BD8-B4B2-74763FDE9E6E}" type="pres">
      <dgm:prSet presAssocID="{52A52A23-3440-4EA5-861B-A0E681DFA09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7ADA1BB-C389-4B5A-89BB-8D971403D173}" type="pres">
      <dgm:prSet presAssocID="{06776D48-3E6B-453D-8552-F787FF2A3BD0}" presName="root2" presStyleCnt="0"/>
      <dgm:spPr/>
    </dgm:pt>
    <dgm:pt modelId="{08AB2047-34E1-4985-9A66-5C666C62D55E}" type="pres">
      <dgm:prSet presAssocID="{06776D48-3E6B-453D-8552-F787FF2A3BD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215EA4-7D1A-40DA-9604-C1AEA37EBF3D}" type="pres">
      <dgm:prSet presAssocID="{06776D48-3E6B-453D-8552-F787FF2A3BD0}" presName="level3hierChild" presStyleCnt="0"/>
      <dgm:spPr/>
    </dgm:pt>
    <dgm:pt modelId="{078C37D5-BFC8-4079-83D7-EDC22E1DFB4C}" type="pres">
      <dgm:prSet presAssocID="{408D07CF-CC0A-4FF6-B572-5A56E3EFC277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3B414320-7DF1-44B0-BCF2-B3A375BE2E42}" type="pres">
      <dgm:prSet presAssocID="{408D07CF-CC0A-4FF6-B572-5A56E3EFC277}" presName="connTx" presStyleLbl="parChTrans1D2" presStyleIdx="6" presStyleCnt="7"/>
      <dgm:spPr/>
      <dgm:t>
        <a:bodyPr/>
        <a:lstStyle/>
        <a:p>
          <a:endParaRPr lang="en-US"/>
        </a:p>
      </dgm:t>
    </dgm:pt>
    <dgm:pt modelId="{FD061403-4975-4904-8990-9FCA3E4CBA30}" type="pres">
      <dgm:prSet presAssocID="{0E71EB8B-C543-40B4-86E8-C0443E27B493}" presName="root2" presStyleCnt="0"/>
      <dgm:spPr/>
    </dgm:pt>
    <dgm:pt modelId="{4AC1AB67-0E95-4442-8EEE-6BAD130F0404}" type="pres">
      <dgm:prSet presAssocID="{0E71EB8B-C543-40B4-86E8-C0443E27B493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CCCCFD-39AE-4E8A-9585-D256CB7941DA}" type="pres">
      <dgm:prSet presAssocID="{0E71EB8B-C543-40B4-86E8-C0443E27B493}" presName="level3hierChild" presStyleCnt="0"/>
      <dgm:spPr/>
    </dgm:pt>
  </dgm:ptLst>
  <dgm:cxnLst>
    <dgm:cxn modelId="{EFF621EE-4B8C-4407-85DA-221B0466FBBC}" srcId="{8592DBF6-DA37-4384-80DA-95625CEB4E07}" destId="{E57F4218-16F1-4BA4-921A-C6DA744072BD}" srcOrd="0" destOrd="0" parTransId="{E3D99240-37DF-4C3B-8D3A-7DE8011AFBF1}" sibTransId="{28E80179-8D08-4219-8B9A-A4687CF19525}"/>
    <dgm:cxn modelId="{A959CB40-440F-4F91-BD94-8D1F31EBAEB0}" srcId="{E57F4218-16F1-4BA4-921A-C6DA744072BD}" destId="{3BCFFC57-1F94-42FB-9B60-4D119C380010}" srcOrd="2" destOrd="0" parTransId="{999ECC1E-D284-4BB9-99F7-3C0019D3E135}" sibTransId="{1BC2F8FD-490E-4907-B316-9520C298A2E0}"/>
    <dgm:cxn modelId="{37562CFE-E6D1-43A3-8905-07798F38723F}" type="presOf" srcId="{999ECC1E-D284-4BB9-99F7-3C0019D3E135}" destId="{EFF1FACF-DD66-4A19-A33D-2554FE437D0A}" srcOrd="1" destOrd="0" presId="urn:microsoft.com/office/officeart/2008/layout/HorizontalMultiLevelHierarchy"/>
    <dgm:cxn modelId="{39E850A3-CEEB-4EB6-A6E5-A83CF5937B2E}" srcId="{E57F4218-16F1-4BA4-921A-C6DA744072BD}" destId="{ABC773FA-56D7-431C-A069-EE12718BA162}" srcOrd="4" destOrd="0" parTransId="{8F7B79F4-1424-4C11-A78E-BDB344C2E2AB}" sibTransId="{69033B73-6DF3-4C68-8B8A-D7BBECE7979B}"/>
    <dgm:cxn modelId="{E0918BD3-FC0D-4215-BB7D-3ADB597A2AD1}" type="presOf" srcId="{76B41771-FBD9-442D-A618-5E5D8855925C}" destId="{43B371AA-34DC-45E1-83AA-7749C9F63979}" srcOrd="0" destOrd="0" presId="urn:microsoft.com/office/officeart/2008/layout/HorizontalMultiLevelHierarchy"/>
    <dgm:cxn modelId="{5064613B-D6B4-4155-8EAF-0332459D0393}" type="presOf" srcId="{87C7244B-405D-4CC8-B8B4-C0D211B09CBC}" destId="{7BE550A7-C11A-4AAB-A04D-063016762F27}" srcOrd="1" destOrd="0" presId="urn:microsoft.com/office/officeart/2008/layout/HorizontalMultiLevelHierarchy"/>
    <dgm:cxn modelId="{2D6CFE32-8CC4-41DE-80DD-E1B851797CDE}" srcId="{E57F4218-16F1-4BA4-921A-C6DA744072BD}" destId="{AAE6BA3C-3755-4F40-8CDD-D9EF54633FA1}" srcOrd="3" destOrd="0" parTransId="{76B41771-FBD9-442D-A618-5E5D8855925C}" sibTransId="{60F4FEE6-E310-47F9-BAD8-9C42CFA03E75}"/>
    <dgm:cxn modelId="{E79BD65D-3B72-4D50-9D60-566BF1302E6F}" type="presOf" srcId="{06776D48-3E6B-453D-8552-F787FF2A3BD0}" destId="{08AB2047-34E1-4985-9A66-5C666C62D55E}" srcOrd="0" destOrd="0" presId="urn:microsoft.com/office/officeart/2008/layout/HorizontalMultiLevelHierarchy"/>
    <dgm:cxn modelId="{F3E80BED-D362-4099-A21C-764AA1DB163E}" type="presOf" srcId="{57DD9AF1-2388-4B60-93FD-D872A1E9D07F}" destId="{4192AC83-CEC2-412B-8FE5-C6624B45871F}" srcOrd="0" destOrd="0" presId="urn:microsoft.com/office/officeart/2008/layout/HorizontalMultiLevelHierarchy"/>
    <dgm:cxn modelId="{7ABCC3E8-50CF-4921-AE4A-7A1783598CCA}" type="presOf" srcId="{8F7B79F4-1424-4C11-A78E-BDB344C2E2AB}" destId="{738A686A-27BB-419C-888A-1363387C85F7}" srcOrd="1" destOrd="0" presId="urn:microsoft.com/office/officeart/2008/layout/HorizontalMultiLevelHierarchy"/>
    <dgm:cxn modelId="{0C37BD2F-4F43-4051-878D-1FA737DF07FE}" type="presOf" srcId="{52A52A23-3440-4EA5-861B-A0E681DFA091}" destId="{A3D11787-0D96-4778-9049-9FD8A47F00DE}" srcOrd="0" destOrd="0" presId="urn:microsoft.com/office/officeart/2008/layout/HorizontalMultiLevelHierarchy"/>
    <dgm:cxn modelId="{8FC1922A-38F1-4B12-9751-F7C59ED5620F}" type="presOf" srcId="{408D07CF-CC0A-4FF6-B572-5A56E3EFC277}" destId="{3B414320-7DF1-44B0-BCF2-B3A375BE2E42}" srcOrd="1" destOrd="0" presId="urn:microsoft.com/office/officeart/2008/layout/HorizontalMultiLevelHierarchy"/>
    <dgm:cxn modelId="{12F2F6B9-9AE9-40B8-9C7C-9C3990D67439}" type="presOf" srcId="{408D07CF-CC0A-4FF6-B572-5A56E3EFC277}" destId="{078C37D5-BFC8-4079-83D7-EDC22E1DFB4C}" srcOrd="0" destOrd="0" presId="urn:microsoft.com/office/officeart/2008/layout/HorizontalMultiLevelHierarchy"/>
    <dgm:cxn modelId="{C4FE38F6-8485-4253-BD46-FCAA748BBAF1}" type="presOf" srcId="{E840389D-0D59-4A40-9848-530A5D876D11}" destId="{F7488EB2-9BFD-4202-B613-2A4F9B970020}" srcOrd="1" destOrd="0" presId="urn:microsoft.com/office/officeart/2008/layout/HorizontalMultiLevelHierarchy"/>
    <dgm:cxn modelId="{48BCC140-D731-4809-B122-85901F797848}" srcId="{E57F4218-16F1-4BA4-921A-C6DA744072BD}" destId="{0E71EB8B-C543-40B4-86E8-C0443E27B493}" srcOrd="6" destOrd="0" parTransId="{408D07CF-CC0A-4FF6-B572-5A56E3EFC277}" sibTransId="{169339AD-9DF3-4346-98B1-41CD5D9B075A}"/>
    <dgm:cxn modelId="{31D35CA3-E394-4C2C-B707-E91E2A62D51A}" type="presOf" srcId="{3C7E218F-AA09-42C1-BC38-991BC7B86467}" destId="{C82FCD96-D844-4EF9-A813-509F837DBD9E}" srcOrd="0" destOrd="0" presId="urn:microsoft.com/office/officeart/2008/layout/HorizontalMultiLevelHierarchy"/>
    <dgm:cxn modelId="{CCAC175B-1E38-4C12-A5FB-FCB448C4A379}" type="presOf" srcId="{999ECC1E-D284-4BB9-99F7-3C0019D3E135}" destId="{FE1503B1-C992-4A6C-B7D0-6AF2E37A7D5B}" srcOrd="0" destOrd="0" presId="urn:microsoft.com/office/officeart/2008/layout/HorizontalMultiLevelHierarchy"/>
    <dgm:cxn modelId="{C8D67B60-0500-4B40-BC04-F40BD6697B63}" type="presOf" srcId="{87C7244B-405D-4CC8-B8B4-C0D211B09CBC}" destId="{A1E22023-A0B7-44D6-B5E5-6567915D2030}" srcOrd="0" destOrd="0" presId="urn:microsoft.com/office/officeart/2008/layout/HorizontalMultiLevelHierarchy"/>
    <dgm:cxn modelId="{B85884F0-42BD-43B3-8BAE-2C50DD7AE74D}" type="presOf" srcId="{E840389D-0D59-4A40-9848-530A5D876D11}" destId="{F88EFDCC-3742-423F-B05E-3EEAF2EF8DDE}" srcOrd="0" destOrd="0" presId="urn:microsoft.com/office/officeart/2008/layout/HorizontalMultiLevelHierarchy"/>
    <dgm:cxn modelId="{D21E474E-6FD4-43F4-B232-6625E0CCB1F6}" type="presOf" srcId="{57DD9AF1-2388-4B60-93FD-D872A1E9D07F}" destId="{7A084604-7D4A-4806-9399-0672EF619347}" srcOrd="1" destOrd="0" presId="urn:microsoft.com/office/officeart/2008/layout/HorizontalMultiLevelHierarchy"/>
    <dgm:cxn modelId="{AA6A5B2E-E7C3-4F65-92F2-DCA7BB447C55}" type="presOf" srcId="{8592DBF6-DA37-4384-80DA-95625CEB4E07}" destId="{C3F08D11-C280-4F60-87B6-42A80E8A8C57}" srcOrd="0" destOrd="0" presId="urn:microsoft.com/office/officeart/2008/layout/HorizontalMultiLevelHierarchy"/>
    <dgm:cxn modelId="{9EBD74EF-9186-42D5-8097-29D0C09F539C}" type="presOf" srcId="{1C0F0AE5-D85F-414B-B54D-D558BFFDD05E}" destId="{33842341-2E8B-4C3A-98CC-1A252F40AA78}" srcOrd="1" destOrd="0" presId="urn:microsoft.com/office/officeart/2008/layout/HorizontalMultiLevelHierarchy"/>
    <dgm:cxn modelId="{CD12C29C-23B2-449C-BC88-E84D96C6A9FC}" type="presOf" srcId="{3BCFFC57-1F94-42FB-9B60-4D119C380010}" destId="{44B33816-6642-46C3-AA91-DDC31CD64F29}" srcOrd="0" destOrd="0" presId="urn:microsoft.com/office/officeart/2008/layout/HorizontalMultiLevelHierarchy"/>
    <dgm:cxn modelId="{A0BDB0CF-A51C-4D1E-9931-92E1C041078D}" type="presOf" srcId="{FA101F5E-3616-41CB-BEE8-88434B6BE9EF}" destId="{B360366E-28DD-4DA9-A62F-04414E5DF3D7}" srcOrd="0" destOrd="0" presId="urn:microsoft.com/office/officeart/2008/layout/HorizontalMultiLevelHierarchy"/>
    <dgm:cxn modelId="{53C7AA78-1C51-410E-9ECC-4BBAF330502B}" type="presOf" srcId="{0E71EB8B-C543-40B4-86E8-C0443E27B493}" destId="{4AC1AB67-0E95-4442-8EEE-6BAD130F0404}" srcOrd="0" destOrd="0" presId="urn:microsoft.com/office/officeart/2008/layout/HorizontalMultiLevelHierarchy"/>
    <dgm:cxn modelId="{3C3FC7F7-9A51-4550-9055-1854D792444F}" srcId="{E57F4218-16F1-4BA4-921A-C6DA744072BD}" destId="{FA101F5E-3616-41CB-BEE8-88434B6BE9EF}" srcOrd="5" destOrd="0" parTransId="{87C7244B-405D-4CC8-B8B4-C0D211B09CBC}" sibTransId="{B95FFAF9-7485-43B2-BF5E-5CEBE382E50A}"/>
    <dgm:cxn modelId="{585B9559-C170-4D35-9A3E-ED6D0EE880C1}" type="presOf" srcId="{E57F4218-16F1-4BA4-921A-C6DA744072BD}" destId="{8B31FC2E-F3A2-4674-A2ED-8C21C3AC12A0}" srcOrd="0" destOrd="0" presId="urn:microsoft.com/office/officeart/2008/layout/HorizontalMultiLevelHierarchy"/>
    <dgm:cxn modelId="{E8D312B8-23C3-4FEE-BB18-09C99BAD2FAA}" srcId="{E57F4218-16F1-4BA4-921A-C6DA744072BD}" destId="{19865768-99E5-4241-8B7C-103100EC7B7D}" srcOrd="0" destOrd="0" parTransId="{E840389D-0D59-4A40-9848-530A5D876D11}" sibTransId="{7AB624B9-C04E-45C6-8429-84BDF87C4A8B}"/>
    <dgm:cxn modelId="{2DFCBCD9-7339-48D4-B410-096B8B469BD4}" type="presOf" srcId="{52A52A23-3440-4EA5-861B-A0E681DFA091}" destId="{9B120056-857C-4BD8-B4B2-74763FDE9E6E}" srcOrd="1" destOrd="0" presId="urn:microsoft.com/office/officeart/2008/layout/HorizontalMultiLevelHierarchy"/>
    <dgm:cxn modelId="{F90E9BBE-A804-4DCC-892F-1B4FAEE0F64E}" type="presOf" srcId="{8F7B79F4-1424-4C11-A78E-BDB344C2E2AB}" destId="{6C0F4DEF-25AF-4268-B49A-4BEF5C2DF5A8}" srcOrd="0" destOrd="0" presId="urn:microsoft.com/office/officeart/2008/layout/HorizontalMultiLevelHierarchy"/>
    <dgm:cxn modelId="{5B7669C6-FDDE-4F93-85F9-3939C6E9EB39}" srcId="{E57F4218-16F1-4BA4-921A-C6DA744072BD}" destId="{3C7E218F-AA09-42C1-BC38-991BC7B86467}" srcOrd="1" destOrd="0" parTransId="{57DD9AF1-2388-4B60-93FD-D872A1E9D07F}" sibTransId="{1C1CD798-8602-4930-B41E-70171521FAAC}"/>
    <dgm:cxn modelId="{AD0D241C-0249-4953-B3AB-EECE7FC14A08}" srcId="{FA101F5E-3616-41CB-BEE8-88434B6BE9EF}" destId="{0ED307E7-A218-41F6-89D6-C545BAE01705}" srcOrd="0" destOrd="0" parTransId="{1C0F0AE5-D85F-414B-B54D-D558BFFDD05E}" sibTransId="{300FBD99-1EE3-447C-B20C-DEFE3733F7A8}"/>
    <dgm:cxn modelId="{86125E78-E656-4627-BB41-B1DF2BFF738F}" type="presOf" srcId="{1C0F0AE5-D85F-414B-B54D-D558BFFDD05E}" destId="{D0752505-935A-4D4A-A5CE-DC2236069B16}" srcOrd="0" destOrd="0" presId="urn:microsoft.com/office/officeart/2008/layout/HorizontalMultiLevelHierarchy"/>
    <dgm:cxn modelId="{8920CFBA-EFB3-49E2-882F-A9587DD10462}" type="presOf" srcId="{76B41771-FBD9-442D-A618-5E5D8855925C}" destId="{380C5900-F780-4D38-92B0-20BE91B484E1}" srcOrd="1" destOrd="0" presId="urn:microsoft.com/office/officeart/2008/layout/HorizontalMultiLevelHierarchy"/>
    <dgm:cxn modelId="{75F7B97B-C43A-4981-9FEF-0868BFEE0DC2}" type="presOf" srcId="{ABC773FA-56D7-431C-A069-EE12718BA162}" destId="{1AF7388C-5BDD-4570-8DC6-5C2489DD75A2}" srcOrd="0" destOrd="0" presId="urn:microsoft.com/office/officeart/2008/layout/HorizontalMultiLevelHierarchy"/>
    <dgm:cxn modelId="{96F37DE0-C8B4-497E-B332-25F4E83E90A5}" type="presOf" srcId="{AAE6BA3C-3755-4F40-8CDD-D9EF54633FA1}" destId="{8940E917-80EB-4501-8FBD-DA6A7E573B26}" srcOrd="0" destOrd="0" presId="urn:microsoft.com/office/officeart/2008/layout/HorizontalMultiLevelHierarchy"/>
    <dgm:cxn modelId="{096FF9A8-4790-4C09-940A-5851DCF08A29}" type="presOf" srcId="{19865768-99E5-4241-8B7C-103100EC7B7D}" destId="{86C0BF0E-9D07-4EAE-AED7-43FF745CF21D}" srcOrd="0" destOrd="0" presId="urn:microsoft.com/office/officeart/2008/layout/HorizontalMultiLevelHierarchy"/>
    <dgm:cxn modelId="{EE773962-0702-4B83-8AB9-4B5A0ADB0047}" type="presOf" srcId="{0ED307E7-A218-41F6-89D6-C545BAE01705}" destId="{BB5661EC-FADC-4D23-B841-79F39BEBB2A5}" srcOrd="0" destOrd="0" presId="urn:microsoft.com/office/officeart/2008/layout/HorizontalMultiLevelHierarchy"/>
    <dgm:cxn modelId="{E57EE4E0-C30D-41AC-BAAA-A331F5C8E288}" srcId="{FA101F5E-3616-41CB-BEE8-88434B6BE9EF}" destId="{06776D48-3E6B-453D-8552-F787FF2A3BD0}" srcOrd="1" destOrd="0" parTransId="{52A52A23-3440-4EA5-861B-A0E681DFA091}" sibTransId="{B1990574-B9FE-481A-B004-3EDBAAEA2B0B}"/>
    <dgm:cxn modelId="{5511E172-7E2F-4E4F-9DD6-13A067A5D730}" type="presParOf" srcId="{C3F08D11-C280-4F60-87B6-42A80E8A8C57}" destId="{303F6CB5-A14A-4F71-BD9E-B265899B3C49}" srcOrd="0" destOrd="0" presId="urn:microsoft.com/office/officeart/2008/layout/HorizontalMultiLevelHierarchy"/>
    <dgm:cxn modelId="{40CD2086-F8F0-4305-8FD7-5090A2FECDBD}" type="presParOf" srcId="{303F6CB5-A14A-4F71-BD9E-B265899B3C49}" destId="{8B31FC2E-F3A2-4674-A2ED-8C21C3AC12A0}" srcOrd="0" destOrd="0" presId="urn:microsoft.com/office/officeart/2008/layout/HorizontalMultiLevelHierarchy"/>
    <dgm:cxn modelId="{0D19591E-6651-4D0D-98A2-2127D32B2EFC}" type="presParOf" srcId="{303F6CB5-A14A-4F71-BD9E-B265899B3C49}" destId="{E4290721-E6D3-49FE-A023-E61699C58B19}" srcOrd="1" destOrd="0" presId="urn:microsoft.com/office/officeart/2008/layout/HorizontalMultiLevelHierarchy"/>
    <dgm:cxn modelId="{B8601D6C-479F-451A-A559-D5A9F04980D5}" type="presParOf" srcId="{E4290721-E6D3-49FE-A023-E61699C58B19}" destId="{F88EFDCC-3742-423F-B05E-3EEAF2EF8DDE}" srcOrd="0" destOrd="0" presId="urn:microsoft.com/office/officeart/2008/layout/HorizontalMultiLevelHierarchy"/>
    <dgm:cxn modelId="{06BF074C-1CE2-4745-BB7D-797501AEA273}" type="presParOf" srcId="{F88EFDCC-3742-423F-B05E-3EEAF2EF8DDE}" destId="{F7488EB2-9BFD-4202-B613-2A4F9B970020}" srcOrd="0" destOrd="0" presId="urn:microsoft.com/office/officeart/2008/layout/HorizontalMultiLevelHierarchy"/>
    <dgm:cxn modelId="{D7DB1653-2559-4E78-8CCC-9655F8010FEF}" type="presParOf" srcId="{E4290721-E6D3-49FE-A023-E61699C58B19}" destId="{215E4CDB-1C84-4629-B827-C17372F135C9}" srcOrd="1" destOrd="0" presId="urn:microsoft.com/office/officeart/2008/layout/HorizontalMultiLevelHierarchy"/>
    <dgm:cxn modelId="{0268C983-EA10-4BAE-9D5F-984EB14CB052}" type="presParOf" srcId="{215E4CDB-1C84-4629-B827-C17372F135C9}" destId="{86C0BF0E-9D07-4EAE-AED7-43FF745CF21D}" srcOrd="0" destOrd="0" presId="urn:microsoft.com/office/officeart/2008/layout/HorizontalMultiLevelHierarchy"/>
    <dgm:cxn modelId="{9097F38A-21D3-406A-9A12-9CDB0D484B19}" type="presParOf" srcId="{215E4CDB-1C84-4629-B827-C17372F135C9}" destId="{2FF64C37-3196-415B-8297-5C64ED9ED06D}" srcOrd="1" destOrd="0" presId="urn:microsoft.com/office/officeart/2008/layout/HorizontalMultiLevelHierarchy"/>
    <dgm:cxn modelId="{41C7C5B8-838E-48A1-BF6C-D670B5459FE0}" type="presParOf" srcId="{E4290721-E6D3-49FE-A023-E61699C58B19}" destId="{4192AC83-CEC2-412B-8FE5-C6624B45871F}" srcOrd="2" destOrd="0" presId="urn:microsoft.com/office/officeart/2008/layout/HorizontalMultiLevelHierarchy"/>
    <dgm:cxn modelId="{1BE0D5B3-7374-442A-872B-3A94BA919510}" type="presParOf" srcId="{4192AC83-CEC2-412B-8FE5-C6624B45871F}" destId="{7A084604-7D4A-4806-9399-0672EF619347}" srcOrd="0" destOrd="0" presId="urn:microsoft.com/office/officeart/2008/layout/HorizontalMultiLevelHierarchy"/>
    <dgm:cxn modelId="{18D72036-144C-4D7E-8E5D-D8CD9A209FD5}" type="presParOf" srcId="{E4290721-E6D3-49FE-A023-E61699C58B19}" destId="{7427B0C7-95DE-4310-820C-0A2770C04899}" srcOrd="3" destOrd="0" presId="urn:microsoft.com/office/officeart/2008/layout/HorizontalMultiLevelHierarchy"/>
    <dgm:cxn modelId="{C1180655-5F5B-4550-9807-806D34BC085A}" type="presParOf" srcId="{7427B0C7-95DE-4310-820C-0A2770C04899}" destId="{C82FCD96-D844-4EF9-A813-509F837DBD9E}" srcOrd="0" destOrd="0" presId="urn:microsoft.com/office/officeart/2008/layout/HorizontalMultiLevelHierarchy"/>
    <dgm:cxn modelId="{1EAA41B6-B0AE-4109-8308-29A8B0857407}" type="presParOf" srcId="{7427B0C7-95DE-4310-820C-0A2770C04899}" destId="{DC3F1409-66C8-4185-9CA5-F85D8C629571}" srcOrd="1" destOrd="0" presId="urn:microsoft.com/office/officeart/2008/layout/HorizontalMultiLevelHierarchy"/>
    <dgm:cxn modelId="{D752910A-A313-4C0E-B8C1-0C22DB1B9E71}" type="presParOf" srcId="{E4290721-E6D3-49FE-A023-E61699C58B19}" destId="{FE1503B1-C992-4A6C-B7D0-6AF2E37A7D5B}" srcOrd="4" destOrd="0" presId="urn:microsoft.com/office/officeart/2008/layout/HorizontalMultiLevelHierarchy"/>
    <dgm:cxn modelId="{A32002B7-E31E-4421-83D1-599BD2E3B736}" type="presParOf" srcId="{FE1503B1-C992-4A6C-B7D0-6AF2E37A7D5B}" destId="{EFF1FACF-DD66-4A19-A33D-2554FE437D0A}" srcOrd="0" destOrd="0" presId="urn:microsoft.com/office/officeart/2008/layout/HorizontalMultiLevelHierarchy"/>
    <dgm:cxn modelId="{51EE6531-727C-47FD-B2FB-7EA6E7EBEFD0}" type="presParOf" srcId="{E4290721-E6D3-49FE-A023-E61699C58B19}" destId="{36FCB96B-F582-4B23-8EBC-A79B0639BAA7}" srcOrd="5" destOrd="0" presId="urn:microsoft.com/office/officeart/2008/layout/HorizontalMultiLevelHierarchy"/>
    <dgm:cxn modelId="{A9A015A5-7D03-4A81-9FBA-1D698E9C0085}" type="presParOf" srcId="{36FCB96B-F582-4B23-8EBC-A79B0639BAA7}" destId="{44B33816-6642-46C3-AA91-DDC31CD64F29}" srcOrd="0" destOrd="0" presId="urn:microsoft.com/office/officeart/2008/layout/HorizontalMultiLevelHierarchy"/>
    <dgm:cxn modelId="{F0C8F4FC-7504-4688-B747-B52F9C67BACA}" type="presParOf" srcId="{36FCB96B-F582-4B23-8EBC-A79B0639BAA7}" destId="{8AEF5107-3CAB-4490-ABBA-6CA393EAC1CA}" srcOrd="1" destOrd="0" presId="urn:microsoft.com/office/officeart/2008/layout/HorizontalMultiLevelHierarchy"/>
    <dgm:cxn modelId="{4A099506-F4B5-49D9-80F7-5162C1DED099}" type="presParOf" srcId="{E4290721-E6D3-49FE-A023-E61699C58B19}" destId="{43B371AA-34DC-45E1-83AA-7749C9F63979}" srcOrd="6" destOrd="0" presId="urn:microsoft.com/office/officeart/2008/layout/HorizontalMultiLevelHierarchy"/>
    <dgm:cxn modelId="{F5529EC9-F0C4-4B2B-92AF-BD2A5FF07FA5}" type="presParOf" srcId="{43B371AA-34DC-45E1-83AA-7749C9F63979}" destId="{380C5900-F780-4D38-92B0-20BE91B484E1}" srcOrd="0" destOrd="0" presId="urn:microsoft.com/office/officeart/2008/layout/HorizontalMultiLevelHierarchy"/>
    <dgm:cxn modelId="{D8F62982-938D-4C79-A86F-AF1060425122}" type="presParOf" srcId="{E4290721-E6D3-49FE-A023-E61699C58B19}" destId="{EFDF1EC2-C666-49B4-9A6C-3B1201F56D97}" srcOrd="7" destOrd="0" presId="urn:microsoft.com/office/officeart/2008/layout/HorizontalMultiLevelHierarchy"/>
    <dgm:cxn modelId="{91D8F649-3E4F-4437-9421-562E4B716A13}" type="presParOf" srcId="{EFDF1EC2-C666-49B4-9A6C-3B1201F56D97}" destId="{8940E917-80EB-4501-8FBD-DA6A7E573B26}" srcOrd="0" destOrd="0" presId="urn:microsoft.com/office/officeart/2008/layout/HorizontalMultiLevelHierarchy"/>
    <dgm:cxn modelId="{79CA1634-8421-4F30-9C56-741DC6008FC8}" type="presParOf" srcId="{EFDF1EC2-C666-49B4-9A6C-3B1201F56D97}" destId="{FA498C50-38FF-4213-A787-CEEC35C6F2F6}" srcOrd="1" destOrd="0" presId="urn:microsoft.com/office/officeart/2008/layout/HorizontalMultiLevelHierarchy"/>
    <dgm:cxn modelId="{42E52305-AC1F-4896-99B9-38488909225C}" type="presParOf" srcId="{E4290721-E6D3-49FE-A023-E61699C58B19}" destId="{6C0F4DEF-25AF-4268-B49A-4BEF5C2DF5A8}" srcOrd="8" destOrd="0" presId="urn:microsoft.com/office/officeart/2008/layout/HorizontalMultiLevelHierarchy"/>
    <dgm:cxn modelId="{5A61F536-5C59-4E40-A335-6036B3D5B2B9}" type="presParOf" srcId="{6C0F4DEF-25AF-4268-B49A-4BEF5C2DF5A8}" destId="{738A686A-27BB-419C-888A-1363387C85F7}" srcOrd="0" destOrd="0" presId="urn:microsoft.com/office/officeart/2008/layout/HorizontalMultiLevelHierarchy"/>
    <dgm:cxn modelId="{3BA08F5E-14A7-4F3E-841C-12FAE83B25BC}" type="presParOf" srcId="{E4290721-E6D3-49FE-A023-E61699C58B19}" destId="{AFA6CD03-F81E-460F-804C-615603371B9B}" srcOrd="9" destOrd="0" presId="urn:microsoft.com/office/officeart/2008/layout/HorizontalMultiLevelHierarchy"/>
    <dgm:cxn modelId="{38543B7E-5A84-4055-9CBB-A1710040A0C6}" type="presParOf" srcId="{AFA6CD03-F81E-460F-804C-615603371B9B}" destId="{1AF7388C-5BDD-4570-8DC6-5C2489DD75A2}" srcOrd="0" destOrd="0" presId="urn:microsoft.com/office/officeart/2008/layout/HorizontalMultiLevelHierarchy"/>
    <dgm:cxn modelId="{2783BAF7-165F-4946-91A0-2EB7A4EC21DB}" type="presParOf" srcId="{AFA6CD03-F81E-460F-804C-615603371B9B}" destId="{8A1C82A7-4FCD-4022-AF45-A9CD28E7FE2A}" srcOrd="1" destOrd="0" presId="urn:microsoft.com/office/officeart/2008/layout/HorizontalMultiLevelHierarchy"/>
    <dgm:cxn modelId="{26ED7FB0-26F7-449F-A09C-A1DD3E5B0014}" type="presParOf" srcId="{E4290721-E6D3-49FE-A023-E61699C58B19}" destId="{A1E22023-A0B7-44D6-B5E5-6567915D2030}" srcOrd="10" destOrd="0" presId="urn:microsoft.com/office/officeart/2008/layout/HorizontalMultiLevelHierarchy"/>
    <dgm:cxn modelId="{25C10B6A-A97B-44DE-986A-65498C17E7CD}" type="presParOf" srcId="{A1E22023-A0B7-44D6-B5E5-6567915D2030}" destId="{7BE550A7-C11A-4AAB-A04D-063016762F27}" srcOrd="0" destOrd="0" presId="urn:microsoft.com/office/officeart/2008/layout/HorizontalMultiLevelHierarchy"/>
    <dgm:cxn modelId="{3C56A4A2-1F82-4825-B03C-273134B7D89C}" type="presParOf" srcId="{E4290721-E6D3-49FE-A023-E61699C58B19}" destId="{4E603727-B057-4721-84A5-67BB7924F7E2}" srcOrd="11" destOrd="0" presId="urn:microsoft.com/office/officeart/2008/layout/HorizontalMultiLevelHierarchy"/>
    <dgm:cxn modelId="{C98DA268-5AF1-4FF1-970C-9195C6D163C4}" type="presParOf" srcId="{4E603727-B057-4721-84A5-67BB7924F7E2}" destId="{B360366E-28DD-4DA9-A62F-04414E5DF3D7}" srcOrd="0" destOrd="0" presId="urn:microsoft.com/office/officeart/2008/layout/HorizontalMultiLevelHierarchy"/>
    <dgm:cxn modelId="{797379B7-6E12-417D-A33C-756BBA0DAFFD}" type="presParOf" srcId="{4E603727-B057-4721-84A5-67BB7924F7E2}" destId="{017CF05E-1FD0-44AB-A8CB-4073AD67296E}" srcOrd="1" destOrd="0" presId="urn:microsoft.com/office/officeart/2008/layout/HorizontalMultiLevelHierarchy"/>
    <dgm:cxn modelId="{9E078E64-5DAB-4949-AF15-E72EDA14100F}" type="presParOf" srcId="{017CF05E-1FD0-44AB-A8CB-4073AD67296E}" destId="{D0752505-935A-4D4A-A5CE-DC2236069B16}" srcOrd="0" destOrd="0" presId="urn:microsoft.com/office/officeart/2008/layout/HorizontalMultiLevelHierarchy"/>
    <dgm:cxn modelId="{59F35703-3C51-46DD-A747-7635D045220D}" type="presParOf" srcId="{D0752505-935A-4D4A-A5CE-DC2236069B16}" destId="{33842341-2E8B-4C3A-98CC-1A252F40AA78}" srcOrd="0" destOrd="0" presId="urn:microsoft.com/office/officeart/2008/layout/HorizontalMultiLevelHierarchy"/>
    <dgm:cxn modelId="{F2FDC9E0-61F4-42E0-B8B8-256E1F236165}" type="presParOf" srcId="{017CF05E-1FD0-44AB-A8CB-4073AD67296E}" destId="{D808B9DF-6840-4F6F-AAA6-86B3CA78886F}" srcOrd="1" destOrd="0" presId="urn:microsoft.com/office/officeart/2008/layout/HorizontalMultiLevelHierarchy"/>
    <dgm:cxn modelId="{BD0D70BC-BD46-49BF-8AEB-4C0800A658E6}" type="presParOf" srcId="{D808B9DF-6840-4F6F-AAA6-86B3CA78886F}" destId="{BB5661EC-FADC-4D23-B841-79F39BEBB2A5}" srcOrd="0" destOrd="0" presId="urn:microsoft.com/office/officeart/2008/layout/HorizontalMultiLevelHierarchy"/>
    <dgm:cxn modelId="{7B356257-DCCC-4069-B926-0EB8F4520743}" type="presParOf" srcId="{D808B9DF-6840-4F6F-AAA6-86B3CA78886F}" destId="{27D531AC-E7B9-4A9A-BE70-5B466F9A0257}" srcOrd="1" destOrd="0" presId="urn:microsoft.com/office/officeart/2008/layout/HorizontalMultiLevelHierarchy"/>
    <dgm:cxn modelId="{8A861EEC-CDB8-4159-995F-4E007F1E33C5}" type="presParOf" srcId="{017CF05E-1FD0-44AB-A8CB-4073AD67296E}" destId="{A3D11787-0D96-4778-9049-9FD8A47F00DE}" srcOrd="2" destOrd="0" presId="urn:microsoft.com/office/officeart/2008/layout/HorizontalMultiLevelHierarchy"/>
    <dgm:cxn modelId="{60F5BECA-D445-4E3B-8219-D1CE72A4F932}" type="presParOf" srcId="{A3D11787-0D96-4778-9049-9FD8A47F00DE}" destId="{9B120056-857C-4BD8-B4B2-74763FDE9E6E}" srcOrd="0" destOrd="0" presId="urn:microsoft.com/office/officeart/2008/layout/HorizontalMultiLevelHierarchy"/>
    <dgm:cxn modelId="{2F2CD7DA-2314-4DB6-BFEF-4474C2082FBC}" type="presParOf" srcId="{017CF05E-1FD0-44AB-A8CB-4073AD67296E}" destId="{97ADA1BB-C389-4B5A-89BB-8D971403D173}" srcOrd="3" destOrd="0" presId="urn:microsoft.com/office/officeart/2008/layout/HorizontalMultiLevelHierarchy"/>
    <dgm:cxn modelId="{519D5292-72BF-405E-B79E-72939DA7A8A0}" type="presParOf" srcId="{97ADA1BB-C389-4B5A-89BB-8D971403D173}" destId="{08AB2047-34E1-4985-9A66-5C666C62D55E}" srcOrd="0" destOrd="0" presId="urn:microsoft.com/office/officeart/2008/layout/HorizontalMultiLevelHierarchy"/>
    <dgm:cxn modelId="{2AA4388C-4024-4C22-ACD7-9662F4712165}" type="presParOf" srcId="{97ADA1BB-C389-4B5A-89BB-8D971403D173}" destId="{81215EA4-7D1A-40DA-9604-C1AEA37EBF3D}" srcOrd="1" destOrd="0" presId="urn:microsoft.com/office/officeart/2008/layout/HorizontalMultiLevelHierarchy"/>
    <dgm:cxn modelId="{D897375C-BA8A-4FEF-B89C-76186B01A377}" type="presParOf" srcId="{E4290721-E6D3-49FE-A023-E61699C58B19}" destId="{078C37D5-BFC8-4079-83D7-EDC22E1DFB4C}" srcOrd="12" destOrd="0" presId="urn:microsoft.com/office/officeart/2008/layout/HorizontalMultiLevelHierarchy"/>
    <dgm:cxn modelId="{72DF0502-BAE4-467D-A818-EE305399E42D}" type="presParOf" srcId="{078C37D5-BFC8-4079-83D7-EDC22E1DFB4C}" destId="{3B414320-7DF1-44B0-BCF2-B3A375BE2E42}" srcOrd="0" destOrd="0" presId="urn:microsoft.com/office/officeart/2008/layout/HorizontalMultiLevelHierarchy"/>
    <dgm:cxn modelId="{A51B8621-AD3F-47EC-BA8F-1720173E0C14}" type="presParOf" srcId="{E4290721-E6D3-49FE-A023-E61699C58B19}" destId="{FD061403-4975-4904-8990-9FCA3E4CBA30}" srcOrd="13" destOrd="0" presId="urn:microsoft.com/office/officeart/2008/layout/HorizontalMultiLevelHierarchy"/>
    <dgm:cxn modelId="{1ECA01B3-ED05-4B99-A693-90EA24393118}" type="presParOf" srcId="{FD061403-4975-4904-8990-9FCA3E4CBA30}" destId="{4AC1AB67-0E95-4442-8EEE-6BAD130F0404}" srcOrd="0" destOrd="0" presId="urn:microsoft.com/office/officeart/2008/layout/HorizontalMultiLevelHierarchy"/>
    <dgm:cxn modelId="{5E1B8F22-2FBB-4CBC-A2CE-A68119983A5F}" type="presParOf" srcId="{FD061403-4975-4904-8990-9FCA3E4CBA30}" destId="{F8CCCCFD-39AE-4E8A-9585-D256CB7941D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73D291-E057-4CBE-B1C6-B55E6CDF69EA}" type="doc">
      <dgm:prSet loTypeId="urn:microsoft.com/office/officeart/2008/layout/RadialCluster" loCatId="cycle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FF05F06-FC20-43CA-B309-38B1CAD861BA}">
      <dgm:prSet phldrT="[Text]"/>
      <dgm:spPr/>
      <dgm:t>
        <a:bodyPr/>
        <a:lstStyle/>
        <a:p>
          <a:r>
            <a:rPr lang="ar-SA" dirty="0" smtClean="0"/>
            <a:t>التشريع</a:t>
          </a:r>
          <a:endParaRPr lang="en-US" dirty="0"/>
        </a:p>
      </dgm:t>
    </dgm:pt>
    <dgm:pt modelId="{EBBA63DD-1DFC-402F-A31C-3A5546936134}" type="parTrans" cxnId="{A99DD27C-4BB4-4C7F-A401-D84BFE248F71}">
      <dgm:prSet/>
      <dgm:spPr/>
      <dgm:t>
        <a:bodyPr/>
        <a:lstStyle/>
        <a:p>
          <a:endParaRPr lang="en-US"/>
        </a:p>
      </dgm:t>
    </dgm:pt>
    <dgm:pt modelId="{8CF2AE90-C00B-47AA-BC59-CDC860F670F6}" type="sibTrans" cxnId="{A99DD27C-4BB4-4C7F-A401-D84BFE248F71}">
      <dgm:prSet/>
      <dgm:spPr/>
      <dgm:t>
        <a:bodyPr/>
        <a:lstStyle/>
        <a:p>
          <a:endParaRPr lang="en-US"/>
        </a:p>
      </dgm:t>
    </dgm:pt>
    <dgm:pt modelId="{DD38B605-CE97-469F-8225-84F4AE46C8E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SA" sz="1600" b="1" dirty="0" smtClean="0"/>
            <a:t>التشريع كوسيلة من وسائل تطور القوانين </a:t>
          </a:r>
          <a:endParaRPr lang="en-US" sz="1600" b="1" dirty="0"/>
        </a:p>
      </dgm:t>
    </dgm:pt>
    <dgm:pt modelId="{0F59106D-9718-4FED-BBC4-4D3E030182D7}" type="parTrans" cxnId="{C5151E8F-99EE-4ED7-8647-4EF03E9523B6}">
      <dgm:prSet/>
      <dgm:spPr/>
      <dgm:t>
        <a:bodyPr/>
        <a:lstStyle/>
        <a:p>
          <a:endParaRPr lang="en-US"/>
        </a:p>
      </dgm:t>
    </dgm:pt>
    <dgm:pt modelId="{71467ACB-AE4C-4BEE-964C-5C899ED4B813}" type="sibTrans" cxnId="{C5151E8F-99EE-4ED7-8647-4EF03E9523B6}">
      <dgm:prSet/>
      <dgm:spPr/>
      <dgm:t>
        <a:bodyPr/>
        <a:lstStyle/>
        <a:p>
          <a:endParaRPr lang="en-US"/>
        </a:p>
      </dgm:t>
    </dgm:pt>
    <dgm:pt modelId="{4E7D6240-CE4E-47D6-9A09-118F517131F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SA" sz="1600" b="1" dirty="0" smtClean="0"/>
            <a:t>دور التشريع في القانون الروماني </a:t>
          </a:r>
          <a:endParaRPr lang="en-US" sz="1600" b="1" dirty="0"/>
        </a:p>
      </dgm:t>
    </dgm:pt>
    <dgm:pt modelId="{98FEE7D7-585A-4334-8F6C-4FD501443D60}" type="parTrans" cxnId="{4932223D-C325-4100-8D1F-47E08755D433}">
      <dgm:prSet/>
      <dgm:spPr/>
      <dgm:t>
        <a:bodyPr/>
        <a:lstStyle/>
        <a:p>
          <a:endParaRPr lang="en-US"/>
        </a:p>
      </dgm:t>
    </dgm:pt>
    <dgm:pt modelId="{241EAD2E-3FD9-41BD-8583-25EC041579DA}" type="sibTrans" cxnId="{4932223D-C325-4100-8D1F-47E08755D433}">
      <dgm:prSet/>
      <dgm:spPr/>
      <dgm:t>
        <a:bodyPr/>
        <a:lstStyle/>
        <a:p>
          <a:endParaRPr lang="en-US"/>
        </a:p>
      </dgm:t>
    </dgm:pt>
    <dgm:pt modelId="{CBDD54FC-0448-4FBA-BD38-340DAD8CC0B3}">
      <dgm:prSet phldrT="[Text]" custT="1"/>
      <dgm:spPr/>
      <dgm:t>
        <a:bodyPr/>
        <a:lstStyle/>
        <a:p>
          <a:r>
            <a:rPr lang="ar-SA" sz="1600" b="1" dirty="0" smtClean="0"/>
            <a:t>دور التشريع في القانون الإنجليزي </a:t>
          </a:r>
          <a:endParaRPr lang="en-US" sz="1600" b="1" dirty="0"/>
        </a:p>
      </dgm:t>
    </dgm:pt>
    <dgm:pt modelId="{94D99AB0-E2BA-4BBC-9820-6FCE05EEDEBD}" type="parTrans" cxnId="{C20FEF66-05E8-4D10-BA43-E38B09D4235E}">
      <dgm:prSet/>
      <dgm:spPr/>
      <dgm:t>
        <a:bodyPr/>
        <a:lstStyle/>
        <a:p>
          <a:endParaRPr lang="en-US"/>
        </a:p>
      </dgm:t>
    </dgm:pt>
    <dgm:pt modelId="{899644CB-EE34-4177-A9A4-49A29264F32F}" type="sibTrans" cxnId="{C20FEF66-05E8-4D10-BA43-E38B09D4235E}">
      <dgm:prSet/>
      <dgm:spPr/>
      <dgm:t>
        <a:bodyPr/>
        <a:lstStyle/>
        <a:p>
          <a:endParaRPr lang="en-US"/>
        </a:p>
      </dgm:t>
    </dgm:pt>
    <dgm:pt modelId="{739B3335-81C4-4362-8D90-9DDDD6CFCA93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ar-SA" sz="1600" b="1" dirty="0" smtClean="0"/>
            <a:t>دور التشريع في الشريعة الإسلامية </a:t>
          </a:r>
          <a:endParaRPr lang="en-US" sz="1600" b="1" dirty="0"/>
        </a:p>
      </dgm:t>
    </dgm:pt>
    <dgm:pt modelId="{2BE47DA1-C1E6-470E-8613-4E39774BC214}" type="parTrans" cxnId="{07106913-83E9-4B67-B2A8-FB1CFB86641D}">
      <dgm:prSet/>
      <dgm:spPr/>
      <dgm:t>
        <a:bodyPr/>
        <a:lstStyle/>
        <a:p>
          <a:endParaRPr lang="en-US"/>
        </a:p>
      </dgm:t>
    </dgm:pt>
    <dgm:pt modelId="{82181224-8D15-48E0-B6B8-683A985CEE06}" type="sibTrans" cxnId="{07106913-83E9-4B67-B2A8-FB1CFB86641D}">
      <dgm:prSet/>
      <dgm:spPr/>
      <dgm:t>
        <a:bodyPr/>
        <a:lstStyle/>
        <a:p>
          <a:endParaRPr lang="en-US"/>
        </a:p>
      </dgm:t>
    </dgm:pt>
    <dgm:pt modelId="{B15C8DA4-C571-46C0-8CC8-BDB1C6A03DD0}">
      <dgm:prSet custT="1"/>
      <dgm:spPr/>
      <dgm:t>
        <a:bodyPr/>
        <a:lstStyle/>
        <a:p>
          <a:r>
            <a:rPr lang="ar-SA" sz="1600" b="1" dirty="0" smtClean="0"/>
            <a:t>دور التشريع في العصرالحديث </a:t>
          </a:r>
          <a:endParaRPr lang="en-US" sz="1600" b="1" dirty="0"/>
        </a:p>
      </dgm:t>
    </dgm:pt>
    <dgm:pt modelId="{4760E171-EC69-44E7-855F-ACC03C4B3FA1}" type="parTrans" cxnId="{92FA558F-CB82-48EA-B716-09F9A56EDF7D}">
      <dgm:prSet/>
      <dgm:spPr/>
      <dgm:t>
        <a:bodyPr/>
        <a:lstStyle/>
        <a:p>
          <a:endParaRPr lang="en-US"/>
        </a:p>
      </dgm:t>
    </dgm:pt>
    <dgm:pt modelId="{DDC7635F-D7DE-469C-80B9-3B97744D9FFC}" type="sibTrans" cxnId="{92FA558F-CB82-48EA-B716-09F9A56EDF7D}">
      <dgm:prSet/>
      <dgm:spPr/>
      <dgm:t>
        <a:bodyPr/>
        <a:lstStyle/>
        <a:p>
          <a:endParaRPr lang="en-US"/>
        </a:p>
      </dgm:t>
    </dgm:pt>
    <dgm:pt modelId="{D770E6E1-12E5-4874-86AF-06423458C7E8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SA" b="1" dirty="0" smtClean="0"/>
            <a:t>معنى عام</a:t>
          </a:r>
          <a:endParaRPr lang="en-US" b="1" dirty="0"/>
        </a:p>
      </dgm:t>
    </dgm:pt>
    <dgm:pt modelId="{F4A37A24-3D19-4433-BAB6-CC0608E74CE7}" type="parTrans" cxnId="{5FC17FE3-BF27-4323-8718-A7A7B907E381}">
      <dgm:prSet/>
      <dgm:spPr/>
      <dgm:t>
        <a:bodyPr/>
        <a:lstStyle/>
        <a:p>
          <a:endParaRPr lang="en-US"/>
        </a:p>
      </dgm:t>
    </dgm:pt>
    <dgm:pt modelId="{B443DB19-84D2-4967-8870-65671A566FD3}" type="sibTrans" cxnId="{5FC17FE3-BF27-4323-8718-A7A7B907E381}">
      <dgm:prSet/>
      <dgm:spPr/>
      <dgm:t>
        <a:bodyPr/>
        <a:lstStyle/>
        <a:p>
          <a:endParaRPr lang="en-US"/>
        </a:p>
      </dgm:t>
    </dgm:pt>
    <dgm:pt modelId="{3620F0EE-845E-411A-9549-4E01931354D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SA" b="1" dirty="0" smtClean="0"/>
            <a:t>معنى خاص </a:t>
          </a:r>
          <a:endParaRPr lang="en-US" b="1" dirty="0"/>
        </a:p>
      </dgm:t>
    </dgm:pt>
    <dgm:pt modelId="{7E8F7781-E9FA-4166-9BFB-9DF7A041B24E}" type="parTrans" cxnId="{65073C65-7090-4531-9791-35ED1B16D6AA}">
      <dgm:prSet/>
      <dgm:spPr/>
      <dgm:t>
        <a:bodyPr/>
        <a:lstStyle/>
        <a:p>
          <a:endParaRPr lang="en-US"/>
        </a:p>
      </dgm:t>
    </dgm:pt>
    <dgm:pt modelId="{D59D030F-793C-4671-80A1-A1ECF99003E8}" type="sibTrans" cxnId="{65073C65-7090-4531-9791-35ED1B16D6AA}">
      <dgm:prSet/>
      <dgm:spPr/>
      <dgm:t>
        <a:bodyPr/>
        <a:lstStyle/>
        <a:p>
          <a:endParaRPr lang="en-US"/>
        </a:p>
      </dgm:t>
    </dgm:pt>
    <dgm:pt modelId="{0F7CE515-B8B9-4EE3-9EDC-D13B2A89787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SA" sz="1600" b="1" dirty="0" smtClean="0"/>
            <a:t>عصر الإمبراطورية العليا</a:t>
          </a:r>
          <a:endParaRPr lang="en-US" sz="1600" b="1" dirty="0"/>
        </a:p>
      </dgm:t>
    </dgm:pt>
    <dgm:pt modelId="{C175FCBC-2431-4677-AA65-EF257984FC4D}" type="parTrans" cxnId="{5B6136B8-370D-482A-BB28-C116CFC544E2}">
      <dgm:prSet/>
      <dgm:spPr/>
      <dgm:t>
        <a:bodyPr/>
        <a:lstStyle/>
        <a:p>
          <a:endParaRPr lang="en-US"/>
        </a:p>
      </dgm:t>
    </dgm:pt>
    <dgm:pt modelId="{E4F36F58-3970-45D2-AFE0-3E0BE6D2BDE1}" type="sibTrans" cxnId="{5B6136B8-370D-482A-BB28-C116CFC544E2}">
      <dgm:prSet/>
      <dgm:spPr/>
      <dgm:t>
        <a:bodyPr/>
        <a:lstStyle/>
        <a:p>
          <a:endParaRPr lang="en-US"/>
        </a:p>
      </dgm:t>
    </dgm:pt>
    <dgm:pt modelId="{6A144D0B-0A45-4AEB-96B1-5AA4DF08BD19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SA" sz="1600" b="1" dirty="0" smtClean="0"/>
            <a:t>عصر الإمبراطورية السفلى </a:t>
          </a:r>
          <a:endParaRPr lang="en-US" sz="1600" b="1" dirty="0"/>
        </a:p>
      </dgm:t>
    </dgm:pt>
    <dgm:pt modelId="{ABC6001F-5FB5-4136-9165-D3DE0166DF1F}" type="parTrans" cxnId="{DFAF3F79-51E2-4677-83C6-C755577214F6}">
      <dgm:prSet/>
      <dgm:spPr/>
      <dgm:t>
        <a:bodyPr/>
        <a:lstStyle/>
        <a:p>
          <a:endParaRPr lang="en-US"/>
        </a:p>
      </dgm:t>
    </dgm:pt>
    <dgm:pt modelId="{212E24BC-BAC3-42FF-B1E0-9CDE5E09640A}" type="sibTrans" cxnId="{DFAF3F79-51E2-4677-83C6-C755577214F6}">
      <dgm:prSet/>
      <dgm:spPr/>
      <dgm:t>
        <a:bodyPr/>
        <a:lstStyle/>
        <a:p>
          <a:endParaRPr lang="en-US"/>
        </a:p>
      </dgm:t>
    </dgm:pt>
    <dgm:pt modelId="{5F3F6D54-5FF8-4AE1-AC0F-42113CEE1D3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ar-SA" sz="1800" b="1" dirty="0" smtClean="0"/>
            <a:t>معنى التشريع </a:t>
          </a:r>
          <a:endParaRPr lang="en-US" sz="1800" b="1" dirty="0"/>
        </a:p>
      </dgm:t>
    </dgm:pt>
    <dgm:pt modelId="{F2D2407D-2B8A-4BFA-AAA8-B796E4C93BAD}" type="parTrans" cxnId="{20123DD3-240F-4139-97EB-D9620EAE8AC5}">
      <dgm:prSet/>
      <dgm:spPr/>
      <dgm:t>
        <a:bodyPr/>
        <a:lstStyle/>
        <a:p>
          <a:endParaRPr lang="en-US"/>
        </a:p>
      </dgm:t>
    </dgm:pt>
    <dgm:pt modelId="{D54544C0-D4B6-41A9-B27B-DC6D80276323}" type="sibTrans" cxnId="{20123DD3-240F-4139-97EB-D9620EAE8AC5}">
      <dgm:prSet/>
      <dgm:spPr/>
      <dgm:t>
        <a:bodyPr/>
        <a:lstStyle/>
        <a:p>
          <a:endParaRPr lang="en-US"/>
        </a:p>
      </dgm:t>
    </dgm:pt>
    <dgm:pt modelId="{33975774-573F-4023-92F6-78F9343B819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ar-SA" sz="1800" b="1" dirty="0" smtClean="0"/>
            <a:t>الاجتهاد</a:t>
          </a:r>
          <a:endParaRPr lang="en-US" sz="1800" b="1" dirty="0"/>
        </a:p>
      </dgm:t>
    </dgm:pt>
    <dgm:pt modelId="{C85D6E3F-6D85-4BC6-BB0F-F2AC7D88260E}" type="parTrans" cxnId="{593E113B-AFEF-40BB-8929-AF00BB620256}">
      <dgm:prSet/>
      <dgm:spPr/>
      <dgm:t>
        <a:bodyPr/>
        <a:lstStyle/>
        <a:p>
          <a:endParaRPr lang="en-US"/>
        </a:p>
      </dgm:t>
    </dgm:pt>
    <dgm:pt modelId="{CE2CA941-6FE9-4B1E-8D85-86615C795605}" type="sibTrans" cxnId="{593E113B-AFEF-40BB-8929-AF00BB620256}">
      <dgm:prSet/>
      <dgm:spPr/>
      <dgm:t>
        <a:bodyPr/>
        <a:lstStyle/>
        <a:p>
          <a:endParaRPr lang="en-US"/>
        </a:p>
      </dgm:t>
    </dgm:pt>
    <dgm:pt modelId="{AD2B191A-4B6D-43FB-AF90-3FF0D40E563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ar-SA" sz="1800" b="1" dirty="0" smtClean="0"/>
            <a:t>دور التشريع في العصور الإسلامية</a:t>
          </a:r>
          <a:endParaRPr lang="en-US" sz="1800" b="1" dirty="0"/>
        </a:p>
      </dgm:t>
    </dgm:pt>
    <dgm:pt modelId="{3086081C-6817-4253-9D14-013E5B82067C}" type="parTrans" cxnId="{525C3C63-0D30-4661-B9DF-5DC933B4F02D}">
      <dgm:prSet/>
      <dgm:spPr/>
      <dgm:t>
        <a:bodyPr/>
        <a:lstStyle/>
        <a:p>
          <a:endParaRPr lang="en-US"/>
        </a:p>
      </dgm:t>
    </dgm:pt>
    <dgm:pt modelId="{AEF3B7CE-7FA5-414E-B3AA-61B969B5367F}" type="sibTrans" cxnId="{525C3C63-0D30-4661-B9DF-5DC933B4F02D}">
      <dgm:prSet/>
      <dgm:spPr/>
      <dgm:t>
        <a:bodyPr/>
        <a:lstStyle/>
        <a:p>
          <a:endParaRPr lang="en-US"/>
        </a:p>
      </dgm:t>
    </dgm:pt>
    <dgm:pt modelId="{FBE48218-4446-4C21-8178-2D2C3EB6CCF5}" type="pres">
      <dgm:prSet presAssocID="{F673D291-E057-4CBE-B1C6-B55E6CDF69E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935DA8-A4CA-4B05-A725-D29B9B3AC028}" type="pres">
      <dgm:prSet presAssocID="{2FF05F06-FC20-43CA-B309-38B1CAD861BA}" presName="textCenter" presStyleLbl="node1" presStyleIdx="0" presStyleCnt="13"/>
      <dgm:spPr/>
      <dgm:t>
        <a:bodyPr/>
        <a:lstStyle/>
        <a:p>
          <a:endParaRPr lang="en-US"/>
        </a:p>
      </dgm:t>
    </dgm:pt>
    <dgm:pt modelId="{2D1A4210-9658-4153-9666-F8E5619727D8}" type="pres">
      <dgm:prSet presAssocID="{2FF05F06-FC20-43CA-B309-38B1CAD861BA}" presName="cycle_1" presStyleCnt="0"/>
      <dgm:spPr/>
    </dgm:pt>
    <dgm:pt modelId="{3D2EFB56-D477-4B87-9F95-04E4ACDDAF97}" type="pres">
      <dgm:prSet presAssocID="{DD38B605-CE97-469F-8225-84F4AE46C8E2}" presName="childCenter1" presStyleLbl="node1" presStyleIdx="1" presStyleCnt="13" custScaleX="145166" custScaleY="179041" custLinFactNeighborX="1454" custLinFactNeighborY="11377"/>
      <dgm:spPr/>
      <dgm:t>
        <a:bodyPr/>
        <a:lstStyle/>
        <a:p>
          <a:endParaRPr lang="en-US"/>
        </a:p>
      </dgm:t>
    </dgm:pt>
    <dgm:pt modelId="{E60E4688-0D67-4FED-9439-9FEE1DEE6ACE}" type="pres">
      <dgm:prSet presAssocID="{F4A37A24-3D19-4433-BAB6-CC0608E74CE7}" presName="Name141" presStyleLbl="parChTrans1D3" presStyleIdx="0" presStyleCnt="7"/>
      <dgm:spPr/>
      <dgm:t>
        <a:bodyPr/>
        <a:lstStyle/>
        <a:p>
          <a:endParaRPr lang="en-US"/>
        </a:p>
      </dgm:t>
    </dgm:pt>
    <dgm:pt modelId="{790A82D1-E8B7-46CB-8CEA-CB949BEFE0F2}" type="pres">
      <dgm:prSet presAssocID="{D770E6E1-12E5-4874-86AF-06423458C7E8}" presName="text1" presStyleLbl="node1" presStyleIdx="2" presStyleCnt="13" custRadScaleRad="102998" custRadScaleInc="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F67D2-4822-4579-96BA-FAD2395E50E7}" type="pres">
      <dgm:prSet presAssocID="{7E8F7781-E9FA-4166-9BFB-9DF7A041B24E}" presName="Name141" presStyleLbl="parChTrans1D3" presStyleIdx="1" presStyleCnt="7"/>
      <dgm:spPr/>
      <dgm:t>
        <a:bodyPr/>
        <a:lstStyle/>
        <a:p>
          <a:endParaRPr lang="en-US"/>
        </a:p>
      </dgm:t>
    </dgm:pt>
    <dgm:pt modelId="{493A7BB1-EF40-4F4B-8B0C-680B86B7510F}" type="pres">
      <dgm:prSet presAssocID="{3620F0EE-845E-411A-9549-4E01931354D9}" presName="text1" presStyleLbl="node1" presStyleIdx="3" presStyleCnt="13" custRadScaleRad="103217" custRadScaleInc="-1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135E1-0E3A-4C8B-979D-ECA209E7D943}" type="pres">
      <dgm:prSet presAssocID="{0F59106D-9718-4FED-BBC4-4D3E030182D7}" presName="Name144" presStyleLbl="parChTrans1D2" presStyleIdx="0" presStyleCnt="5"/>
      <dgm:spPr/>
      <dgm:t>
        <a:bodyPr/>
        <a:lstStyle/>
        <a:p>
          <a:endParaRPr lang="en-US"/>
        </a:p>
      </dgm:t>
    </dgm:pt>
    <dgm:pt modelId="{E3EBB2A5-6587-47F4-9AEB-5F9CB975FA1E}" type="pres">
      <dgm:prSet presAssocID="{2FF05F06-FC20-43CA-B309-38B1CAD861BA}" presName="cycle_2" presStyleCnt="0"/>
      <dgm:spPr/>
    </dgm:pt>
    <dgm:pt modelId="{11EF6D9F-4B5C-46BE-900C-193CE626D5ED}" type="pres">
      <dgm:prSet presAssocID="{4E7D6240-CE4E-47D6-9A09-118F517131F0}" presName="childCenter2" presStyleLbl="node1" presStyleIdx="4" presStyleCnt="13" custScaleX="129742" custScaleY="119144" custLinFactNeighborX="5054" custLinFactNeighborY="450"/>
      <dgm:spPr/>
      <dgm:t>
        <a:bodyPr/>
        <a:lstStyle/>
        <a:p>
          <a:endParaRPr lang="en-US"/>
        </a:p>
      </dgm:t>
    </dgm:pt>
    <dgm:pt modelId="{D174E15E-C13F-4211-A118-0B86B6A7B94F}" type="pres">
      <dgm:prSet presAssocID="{C175FCBC-2431-4677-AA65-EF257984FC4D}" presName="Name218" presStyleLbl="parChTrans1D3" presStyleIdx="2" presStyleCnt="7"/>
      <dgm:spPr/>
      <dgm:t>
        <a:bodyPr/>
        <a:lstStyle/>
        <a:p>
          <a:endParaRPr lang="en-US"/>
        </a:p>
      </dgm:t>
    </dgm:pt>
    <dgm:pt modelId="{BEE6254F-1424-44F6-9D69-8BA648C1C0EA}" type="pres">
      <dgm:prSet presAssocID="{0F7CE515-B8B9-4EE3-9EDC-D13B2A897877}" presName="text2" presStyleLbl="node1" presStyleIdx="5" presStyleCnt="13" custScaleX="131882" custRadScaleRad="133053" custRadScaleInc="10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B80EE-C6C2-492F-935E-5770A382ED25}" type="pres">
      <dgm:prSet presAssocID="{ABC6001F-5FB5-4136-9165-D3DE0166DF1F}" presName="Name218" presStyleLbl="parChTrans1D3" presStyleIdx="3" presStyleCnt="7"/>
      <dgm:spPr/>
      <dgm:t>
        <a:bodyPr/>
        <a:lstStyle/>
        <a:p>
          <a:endParaRPr lang="en-US"/>
        </a:p>
      </dgm:t>
    </dgm:pt>
    <dgm:pt modelId="{1998A2A2-A406-407F-A418-8EE7980FAC48}" type="pres">
      <dgm:prSet presAssocID="{6A144D0B-0A45-4AEB-96B1-5AA4DF08BD19}" presName="text2" presStyleLbl="node1" presStyleIdx="6" presStyleCnt="13" custScaleX="134017" custScaleY="119146" custRadScaleRad="134552" custRadScaleInc="-2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C14E5-CB5E-4073-B7D4-B6E7ECA11605}" type="pres">
      <dgm:prSet presAssocID="{98FEE7D7-585A-4334-8F6C-4FD501443D60}" presName="Name221" presStyleLbl="parChTrans1D2" presStyleIdx="1" presStyleCnt="5"/>
      <dgm:spPr/>
      <dgm:t>
        <a:bodyPr/>
        <a:lstStyle/>
        <a:p>
          <a:endParaRPr lang="en-US"/>
        </a:p>
      </dgm:t>
    </dgm:pt>
    <dgm:pt modelId="{33C3B4A0-DA44-4CD7-9EA3-963569630A45}" type="pres">
      <dgm:prSet presAssocID="{2FF05F06-FC20-43CA-B309-38B1CAD861BA}" presName="cycle_3" presStyleCnt="0"/>
      <dgm:spPr/>
    </dgm:pt>
    <dgm:pt modelId="{F704F0E0-9B33-4DB9-AC8C-3DAA8824F693}" type="pres">
      <dgm:prSet presAssocID="{CBDD54FC-0448-4FBA-BD38-340DAD8CC0B3}" presName="childCenter3" presStyleLbl="node1" presStyleIdx="7" presStyleCnt="13"/>
      <dgm:spPr/>
      <dgm:t>
        <a:bodyPr/>
        <a:lstStyle/>
        <a:p>
          <a:endParaRPr lang="en-US"/>
        </a:p>
      </dgm:t>
    </dgm:pt>
    <dgm:pt modelId="{C8490807-C3FB-4883-8127-954D9C94512E}" type="pres">
      <dgm:prSet presAssocID="{94D99AB0-E2BA-4BBC-9820-6FCE05EEDEBD}" presName="Name288" presStyleLbl="parChTrans1D2" presStyleIdx="2" presStyleCnt="5"/>
      <dgm:spPr/>
      <dgm:t>
        <a:bodyPr/>
        <a:lstStyle/>
        <a:p>
          <a:endParaRPr lang="en-US"/>
        </a:p>
      </dgm:t>
    </dgm:pt>
    <dgm:pt modelId="{19BBE5A5-A6FC-487C-BCB0-2F30F2B0332F}" type="pres">
      <dgm:prSet presAssocID="{2FF05F06-FC20-43CA-B309-38B1CAD861BA}" presName="cycle_4" presStyleCnt="0"/>
      <dgm:spPr/>
    </dgm:pt>
    <dgm:pt modelId="{AD38DCEE-F37A-4F71-BD62-E94521B80968}" type="pres">
      <dgm:prSet presAssocID="{739B3335-81C4-4362-8D90-9DDDD6CFCA93}" presName="childCenter4" presStyleLbl="node1" presStyleIdx="8" presStyleCnt="13" custScaleX="131047" custScaleY="169316" custLinFactNeighborX="19257" custLinFactNeighborY="-48024"/>
      <dgm:spPr/>
      <dgm:t>
        <a:bodyPr/>
        <a:lstStyle/>
        <a:p>
          <a:endParaRPr lang="en-US"/>
        </a:p>
      </dgm:t>
    </dgm:pt>
    <dgm:pt modelId="{D4F270A1-D554-47AD-9435-C674D7215CC1}" type="pres">
      <dgm:prSet presAssocID="{F2D2407D-2B8A-4BFA-AAA8-B796E4C93BAD}" presName="Name342" presStyleLbl="parChTrans1D3" presStyleIdx="4" presStyleCnt="7"/>
      <dgm:spPr/>
      <dgm:t>
        <a:bodyPr/>
        <a:lstStyle/>
        <a:p>
          <a:endParaRPr lang="en-US"/>
        </a:p>
      </dgm:t>
    </dgm:pt>
    <dgm:pt modelId="{AF4C7E09-F8E1-4F4F-B8D9-A01476679D7C}" type="pres">
      <dgm:prSet presAssocID="{5F3F6D54-5FF8-4AE1-AC0F-42113CEE1D3B}" presName="text4" presStyleLbl="node1" presStyleIdx="9" presStyleCnt="13" custScaleX="128790" custScaleY="138442" custRadScaleRad="145935" custRadScaleInc="-8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C5E5B-C031-4ED3-8696-6E82416A400C}" type="pres">
      <dgm:prSet presAssocID="{C85D6E3F-6D85-4BC6-BB0F-F2AC7D88260E}" presName="Name342" presStyleLbl="parChTrans1D3" presStyleIdx="5" presStyleCnt="7"/>
      <dgm:spPr/>
      <dgm:t>
        <a:bodyPr/>
        <a:lstStyle/>
        <a:p>
          <a:endParaRPr lang="en-US"/>
        </a:p>
      </dgm:t>
    </dgm:pt>
    <dgm:pt modelId="{CC9AEEA6-60BF-479E-85E9-1648894F09E5}" type="pres">
      <dgm:prSet presAssocID="{33975774-573F-4023-92F6-78F9343B8196}" presName="text4" presStyleLbl="node1" presStyleIdx="10" presStyleCnt="13" custScaleX="131045" custRadScaleRad="87474" custRadScaleInc="22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833E4-B26E-48F6-95CB-F94D3677952C}" type="pres">
      <dgm:prSet presAssocID="{3086081C-6817-4253-9D14-013E5B82067C}" presName="Name342" presStyleLbl="parChTrans1D3" presStyleIdx="6" presStyleCnt="7"/>
      <dgm:spPr/>
      <dgm:t>
        <a:bodyPr/>
        <a:lstStyle/>
        <a:p>
          <a:endParaRPr lang="en-US"/>
        </a:p>
      </dgm:t>
    </dgm:pt>
    <dgm:pt modelId="{0F48BE88-02F2-4C7D-9717-03E4ECBC29E7}" type="pres">
      <dgm:prSet presAssocID="{AD2B191A-4B6D-43FB-AF90-3FF0D40E5636}" presName="text4" presStyleLbl="node1" presStyleIdx="11" presStyleCnt="13" custScaleX="142418" custScaleY="171477" custRadScaleRad="78400" custRadScaleInc="3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0E835-1BE7-4504-9143-4DD6A2CD2881}" type="pres">
      <dgm:prSet presAssocID="{2BE47DA1-C1E6-470E-8613-4E39774BC214}" presName="Name345" presStyleLbl="parChTrans1D2" presStyleIdx="3" presStyleCnt="5"/>
      <dgm:spPr/>
      <dgm:t>
        <a:bodyPr/>
        <a:lstStyle/>
        <a:p>
          <a:endParaRPr lang="en-US"/>
        </a:p>
      </dgm:t>
    </dgm:pt>
    <dgm:pt modelId="{F2F03060-0058-4AD3-A40A-F63FB36A895B}" type="pres">
      <dgm:prSet presAssocID="{2FF05F06-FC20-43CA-B309-38B1CAD861BA}" presName="cycle_5" presStyleCnt="0"/>
      <dgm:spPr/>
    </dgm:pt>
    <dgm:pt modelId="{6570A0B5-68B3-4BE4-805E-134FA04CB4DE}" type="pres">
      <dgm:prSet presAssocID="{B15C8DA4-C571-46C0-8CC8-BDB1C6A03DD0}" presName="childCenter5" presStyleLbl="node1" presStyleIdx="12" presStyleCnt="13" custScaleX="146766" custScaleY="135294"/>
      <dgm:spPr/>
      <dgm:t>
        <a:bodyPr/>
        <a:lstStyle/>
        <a:p>
          <a:endParaRPr lang="en-US"/>
        </a:p>
      </dgm:t>
    </dgm:pt>
    <dgm:pt modelId="{41FD192C-E2A3-4183-B7B5-88BA56AE1BDC}" type="pres">
      <dgm:prSet presAssocID="{4760E171-EC69-44E7-855F-ACC03C4B3FA1}" presName="Name392" presStyleLbl="parChTrans1D2" presStyleIdx="4" presStyleCnt="5"/>
      <dgm:spPr/>
      <dgm:t>
        <a:bodyPr/>
        <a:lstStyle/>
        <a:p>
          <a:endParaRPr lang="en-US"/>
        </a:p>
      </dgm:t>
    </dgm:pt>
  </dgm:ptLst>
  <dgm:cxnLst>
    <dgm:cxn modelId="{C5151E8F-99EE-4ED7-8647-4EF03E9523B6}" srcId="{2FF05F06-FC20-43CA-B309-38B1CAD861BA}" destId="{DD38B605-CE97-469F-8225-84F4AE46C8E2}" srcOrd="0" destOrd="0" parTransId="{0F59106D-9718-4FED-BBC4-4D3E030182D7}" sibTransId="{71467ACB-AE4C-4BEE-964C-5C899ED4B813}"/>
    <dgm:cxn modelId="{E9DF70F3-AA1D-46A5-AD12-AC0768226C2D}" type="presOf" srcId="{C85D6E3F-6D85-4BC6-BB0F-F2AC7D88260E}" destId="{793C5E5B-C031-4ED3-8696-6E82416A400C}" srcOrd="0" destOrd="0" presId="urn:microsoft.com/office/officeart/2008/layout/RadialCluster"/>
    <dgm:cxn modelId="{370075E5-5A27-4BAB-B94B-5C5313DD717E}" type="presOf" srcId="{3086081C-6817-4253-9D14-013E5B82067C}" destId="{6E7833E4-B26E-48F6-95CB-F94D3677952C}" srcOrd="0" destOrd="0" presId="urn:microsoft.com/office/officeart/2008/layout/RadialCluster"/>
    <dgm:cxn modelId="{A01223AC-39AA-4AEE-BE63-6E64A90036D3}" type="presOf" srcId="{C175FCBC-2431-4677-AA65-EF257984FC4D}" destId="{D174E15E-C13F-4211-A118-0B86B6A7B94F}" srcOrd="0" destOrd="0" presId="urn:microsoft.com/office/officeart/2008/layout/RadialCluster"/>
    <dgm:cxn modelId="{AC6612F2-45CB-44B3-B75D-8D6E670F0404}" type="presOf" srcId="{ABC6001F-5FB5-4136-9165-D3DE0166DF1F}" destId="{D46B80EE-C6C2-492F-935E-5770A382ED25}" srcOrd="0" destOrd="0" presId="urn:microsoft.com/office/officeart/2008/layout/RadialCluster"/>
    <dgm:cxn modelId="{D71C4689-849B-46D6-A3AE-59761641D3F2}" type="presOf" srcId="{33975774-573F-4023-92F6-78F9343B8196}" destId="{CC9AEEA6-60BF-479E-85E9-1648894F09E5}" srcOrd="0" destOrd="0" presId="urn:microsoft.com/office/officeart/2008/layout/RadialCluster"/>
    <dgm:cxn modelId="{4932223D-C325-4100-8D1F-47E08755D433}" srcId="{2FF05F06-FC20-43CA-B309-38B1CAD861BA}" destId="{4E7D6240-CE4E-47D6-9A09-118F517131F0}" srcOrd="1" destOrd="0" parTransId="{98FEE7D7-585A-4334-8F6C-4FD501443D60}" sibTransId="{241EAD2E-3FD9-41BD-8583-25EC041579DA}"/>
    <dgm:cxn modelId="{DE22C16F-6436-409F-82A8-C90FF9969FD3}" type="presOf" srcId="{B15C8DA4-C571-46C0-8CC8-BDB1C6A03DD0}" destId="{6570A0B5-68B3-4BE4-805E-134FA04CB4DE}" srcOrd="0" destOrd="0" presId="urn:microsoft.com/office/officeart/2008/layout/RadialCluster"/>
    <dgm:cxn modelId="{07106913-83E9-4B67-B2A8-FB1CFB86641D}" srcId="{2FF05F06-FC20-43CA-B309-38B1CAD861BA}" destId="{739B3335-81C4-4362-8D90-9DDDD6CFCA93}" srcOrd="3" destOrd="0" parTransId="{2BE47DA1-C1E6-470E-8613-4E39774BC214}" sibTransId="{82181224-8D15-48E0-B6B8-683A985CEE06}"/>
    <dgm:cxn modelId="{C20FEF66-05E8-4D10-BA43-E38B09D4235E}" srcId="{2FF05F06-FC20-43CA-B309-38B1CAD861BA}" destId="{CBDD54FC-0448-4FBA-BD38-340DAD8CC0B3}" srcOrd="2" destOrd="0" parTransId="{94D99AB0-E2BA-4BBC-9820-6FCE05EEDEBD}" sibTransId="{899644CB-EE34-4177-A9A4-49A29264F32F}"/>
    <dgm:cxn modelId="{92FA558F-CB82-48EA-B716-09F9A56EDF7D}" srcId="{2FF05F06-FC20-43CA-B309-38B1CAD861BA}" destId="{B15C8DA4-C571-46C0-8CC8-BDB1C6A03DD0}" srcOrd="4" destOrd="0" parTransId="{4760E171-EC69-44E7-855F-ACC03C4B3FA1}" sibTransId="{DDC7635F-D7DE-469C-80B9-3B97744D9FFC}"/>
    <dgm:cxn modelId="{D6487C63-26E9-41BF-89CE-191091F376F6}" type="presOf" srcId="{CBDD54FC-0448-4FBA-BD38-340DAD8CC0B3}" destId="{F704F0E0-9B33-4DB9-AC8C-3DAA8824F693}" srcOrd="0" destOrd="0" presId="urn:microsoft.com/office/officeart/2008/layout/RadialCluster"/>
    <dgm:cxn modelId="{7C43E21B-1A2B-4D9A-B8B2-15D48D592DF5}" type="presOf" srcId="{F4A37A24-3D19-4433-BAB6-CC0608E74CE7}" destId="{E60E4688-0D67-4FED-9439-9FEE1DEE6ACE}" srcOrd="0" destOrd="0" presId="urn:microsoft.com/office/officeart/2008/layout/RadialCluster"/>
    <dgm:cxn modelId="{9BBEBF4B-B005-4147-81F4-549E2A511F3E}" type="presOf" srcId="{2FF05F06-FC20-43CA-B309-38B1CAD861BA}" destId="{6A935DA8-A4CA-4B05-A725-D29B9B3AC028}" srcOrd="0" destOrd="0" presId="urn:microsoft.com/office/officeart/2008/layout/RadialCluster"/>
    <dgm:cxn modelId="{DFAF3F79-51E2-4677-83C6-C755577214F6}" srcId="{4E7D6240-CE4E-47D6-9A09-118F517131F0}" destId="{6A144D0B-0A45-4AEB-96B1-5AA4DF08BD19}" srcOrd="1" destOrd="0" parTransId="{ABC6001F-5FB5-4136-9165-D3DE0166DF1F}" sibTransId="{212E24BC-BAC3-42FF-B1E0-9CDE5E09640A}"/>
    <dgm:cxn modelId="{593E113B-AFEF-40BB-8929-AF00BB620256}" srcId="{739B3335-81C4-4362-8D90-9DDDD6CFCA93}" destId="{33975774-573F-4023-92F6-78F9343B8196}" srcOrd="1" destOrd="0" parTransId="{C85D6E3F-6D85-4BC6-BB0F-F2AC7D88260E}" sibTransId="{CE2CA941-6FE9-4B1E-8D85-86615C795605}"/>
    <dgm:cxn modelId="{E10AB9E3-584C-4FEF-95FD-D2477173570A}" type="presOf" srcId="{4760E171-EC69-44E7-855F-ACC03C4B3FA1}" destId="{41FD192C-E2A3-4183-B7B5-88BA56AE1BDC}" srcOrd="0" destOrd="0" presId="urn:microsoft.com/office/officeart/2008/layout/RadialCluster"/>
    <dgm:cxn modelId="{6ADB0C61-6884-4774-B791-5E09644E273F}" type="presOf" srcId="{F2D2407D-2B8A-4BFA-AAA8-B796E4C93BAD}" destId="{D4F270A1-D554-47AD-9435-C674D7215CC1}" srcOrd="0" destOrd="0" presId="urn:microsoft.com/office/officeart/2008/layout/RadialCluster"/>
    <dgm:cxn modelId="{65073C65-7090-4531-9791-35ED1B16D6AA}" srcId="{DD38B605-CE97-469F-8225-84F4AE46C8E2}" destId="{3620F0EE-845E-411A-9549-4E01931354D9}" srcOrd="1" destOrd="0" parTransId="{7E8F7781-E9FA-4166-9BFB-9DF7A041B24E}" sibTransId="{D59D030F-793C-4671-80A1-A1ECF99003E8}"/>
    <dgm:cxn modelId="{7A21A33A-B682-453C-BAE8-B095D31FF6D2}" type="presOf" srcId="{739B3335-81C4-4362-8D90-9DDDD6CFCA93}" destId="{AD38DCEE-F37A-4F71-BD62-E94521B80968}" srcOrd="0" destOrd="0" presId="urn:microsoft.com/office/officeart/2008/layout/RadialCluster"/>
    <dgm:cxn modelId="{667C3E23-5CA6-4FC1-B211-6690FA08652E}" type="presOf" srcId="{4E7D6240-CE4E-47D6-9A09-118F517131F0}" destId="{11EF6D9F-4B5C-46BE-900C-193CE626D5ED}" srcOrd="0" destOrd="0" presId="urn:microsoft.com/office/officeart/2008/layout/RadialCluster"/>
    <dgm:cxn modelId="{525C3C63-0D30-4661-B9DF-5DC933B4F02D}" srcId="{739B3335-81C4-4362-8D90-9DDDD6CFCA93}" destId="{AD2B191A-4B6D-43FB-AF90-3FF0D40E5636}" srcOrd="2" destOrd="0" parTransId="{3086081C-6817-4253-9D14-013E5B82067C}" sibTransId="{AEF3B7CE-7FA5-414E-B3AA-61B969B5367F}"/>
    <dgm:cxn modelId="{A99DD27C-4BB4-4C7F-A401-D84BFE248F71}" srcId="{F673D291-E057-4CBE-B1C6-B55E6CDF69EA}" destId="{2FF05F06-FC20-43CA-B309-38B1CAD861BA}" srcOrd="0" destOrd="0" parTransId="{EBBA63DD-1DFC-402F-A31C-3A5546936134}" sibTransId="{8CF2AE90-C00B-47AA-BC59-CDC860F670F6}"/>
    <dgm:cxn modelId="{8F50978E-5D7B-49FD-B1D6-CFF00FDD8765}" type="presOf" srcId="{98FEE7D7-585A-4334-8F6C-4FD501443D60}" destId="{CB9C14E5-CB5E-4073-B7D4-B6E7ECA11605}" srcOrd="0" destOrd="0" presId="urn:microsoft.com/office/officeart/2008/layout/RadialCluster"/>
    <dgm:cxn modelId="{5C17D3C2-5250-400A-AA47-837BB1A11524}" type="presOf" srcId="{DD38B605-CE97-469F-8225-84F4AE46C8E2}" destId="{3D2EFB56-D477-4B87-9F95-04E4ACDDAF97}" srcOrd="0" destOrd="0" presId="urn:microsoft.com/office/officeart/2008/layout/RadialCluster"/>
    <dgm:cxn modelId="{D78EA1FD-79BF-42FD-9C0E-958ECDFC9BF4}" type="presOf" srcId="{3620F0EE-845E-411A-9549-4E01931354D9}" destId="{493A7BB1-EF40-4F4B-8B0C-680B86B7510F}" srcOrd="0" destOrd="0" presId="urn:microsoft.com/office/officeart/2008/layout/RadialCluster"/>
    <dgm:cxn modelId="{E903FE1F-8382-4C44-89F8-574986E43321}" type="presOf" srcId="{0F59106D-9718-4FED-BBC4-4D3E030182D7}" destId="{4AC135E1-0E3A-4C8B-979D-ECA209E7D943}" srcOrd="0" destOrd="0" presId="urn:microsoft.com/office/officeart/2008/layout/RadialCluster"/>
    <dgm:cxn modelId="{DBEFA88D-8959-4330-A14E-913B0BAB127C}" type="presOf" srcId="{7E8F7781-E9FA-4166-9BFB-9DF7A041B24E}" destId="{21CF67D2-4822-4579-96BA-FAD2395E50E7}" srcOrd="0" destOrd="0" presId="urn:microsoft.com/office/officeart/2008/layout/RadialCluster"/>
    <dgm:cxn modelId="{5B6136B8-370D-482A-BB28-C116CFC544E2}" srcId="{4E7D6240-CE4E-47D6-9A09-118F517131F0}" destId="{0F7CE515-B8B9-4EE3-9EDC-D13B2A897877}" srcOrd="0" destOrd="0" parTransId="{C175FCBC-2431-4677-AA65-EF257984FC4D}" sibTransId="{E4F36F58-3970-45D2-AFE0-3E0BE6D2BDE1}"/>
    <dgm:cxn modelId="{7C065C6A-1B60-4D23-85B1-B193A57D8975}" type="presOf" srcId="{0F7CE515-B8B9-4EE3-9EDC-D13B2A897877}" destId="{BEE6254F-1424-44F6-9D69-8BA648C1C0EA}" srcOrd="0" destOrd="0" presId="urn:microsoft.com/office/officeart/2008/layout/RadialCluster"/>
    <dgm:cxn modelId="{CB75D501-DD08-4932-B943-6999C34340E6}" type="presOf" srcId="{5F3F6D54-5FF8-4AE1-AC0F-42113CEE1D3B}" destId="{AF4C7E09-F8E1-4F4F-B8D9-A01476679D7C}" srcOrd="0" destOrd="0" presId="urn:microsoft.com/office/officeart/2008/layout/RadialCluster"/>
    <dgm:cxn modelId="{20123DD3-240F-4139-97EB-D9620EAE8AC5}" srcId="{739B3335-81C4-4362-8D90-9DDDD6CFCA93}" destId="{5F3F6D54-5FF8-4AE1-AC0F-42113CEE1D3B}" srcOrd="0" destOrd="0" parTransId="{F2D2407D-2B8A-4BFA-AAA8-B796E4C93BAD}" sibTransId="{D54544C0-D4B6-41A9-B27B-DC6D80276323}"/>
    <dgm:cxn modelId="{50E70723-2C2B-4197-8462-DA4BDE86B45D}" type="presOf" srcId="{6A144D0B-0A45-4AEB-96B1-5AA4DF08BD19}" destId="{1998A2A2-A406-407F-A418-8EE7980FAC48}" srcOrd="0" destOrd="0" presId="urn:microsoft.com/office/officeart/2008/layout/RadialCluster"/>
    <dgm:cxn modelId="{E1515CCF-D556-4AA0-BAB0-CF18CAFC182B}" type="presOf" srcId="{2BE47DA1-C1E6-470E-8613-4E39774BC214}" destId="{0210E835-1BE7-4504-9143-4DD6A2CD2881}" srcOrd="0" destOrd="0" presId="urn:microsoft.com/office/officeart/2008/layout/RadialCluster"/>
    <dgm:cxn modelId="{5FC17FE3-BF27-4323-8718-A7A7B907E381}" srcId="{DD38B605-CE97-469F-8225-84F4AE46C8E2}" destId="{D770E6E1-12E5-4874-86AF-06423458C7E8}" srcOrd="0" destOrd="0" parTransId="{F4A37A24-3D19-4433-BAB6-CC0608E74CE7}" sibTransId="{B443DB19-84D2-4967-8870-65671A566FD3}"/>
    <dgm:cxn modelId="{F2307A5B-458F-45F5-A16D-8731C5E6C636}" type="presOf" srcId="{AD2B191A-4B6D-43FB-AF90-3FF0D40E5636}" destId="{0F48BE88-02F2-4C7D-9717-03E4ECBC29E7}" srcOrd="0" destOrd="0" presId="urn:microsoft.com/office/officeart/2008/layout/RadialCluster"/>
    <dgm:cxn modelId="{6CBEC138-226D-4917-9061-E454109B0FD4}" type="presOf" srcId="{94D99AB0-E2BA-4BBC-9820-6FCE05EEDEBD}" destId="{C8490807-C3FB-4883-8127-954D9C94512E}" srcOrd="0" destOrd="0" presId="urn:microsoft.com/office/officeart/2008/layout/RadialCluster"/>
    <dgm:cxn modelId="{568147A1-75CF-4D42-A95E-6702EFD177A5}" type="presOf" srcId="{F673D291-E057-4CBE-B1C6-B55E6CDF69EA}" destId="{FBE48218-4446-4C21-8178-2D2C3EB6CCF5}" srcOrd="0" destOrd="0" presId="urn:microsoft.com/office/officeart/2008/layout/RadialCluster"/>
    <dgm:cxn modelId="{AF643D3D-FB01-4527-AC4B-92FF7855EA0A}" type="presOf" srcId="{D770E6E1-12E5-4874-86AF-06423458C7E8}" destId="{790A82D1-E8B7-46CB-8CEA-CB949BEFE0F2}" srcOrd="0" destOrd="0" presId="urn:microsoft.com/office/officeart/2008/layout/RadialCluster"/>
    <dgm:cxn modelId="{82869C56-73CD-4CBF-8C69-E723942D602E}" type="presParOf" srcId="{FBE48218-4446-4C21-8178-2D2C3EB6CCF5}" destId="{6A935DA8-A4CA-4B05-A725-D29B9B3AC028}" srcOrd="0" destOrd="0" presId="urn:microsoft.com/office/officeart/2008/layout/RadialCluster"/>
    <dgm:cxn modelId="{47D2619E-5D41-4C99-9E0C-6A2704CBC66B}" type="presParOf" srcId="{FBE48218-4446-4C21-8178-2D2C3EB6CCF5}" destId="{2D1A4210-9658-4153-9666-F8E5619727D8}" srcOrd="1" destOrd="0" presId="urn:microsoft.com/office/officeart/2008/layout/RadialCluster"/>
    <dgm:cxn modelId="{F5CD24F4-5801-458F-AED5-51AAB9252A61}" type="presParOf" srcId="{2D1A4210-9658-4153-9666-F8E5619727D8}" destId="{3D2EFB56-D477-4B87-9F95-04E4ACDDAF97}" srcOrd="0" destOrd="0" presId="urn:microsoft.com/office/officeart/2008/layout/RadialCluster"/>
    <dgm:cxn modelId="{8FFABE6F-78C6-45F1-A17A-7916C4CFE3EA}" type="presParOf" srcId="{2D1A4210-9658-4153-9666-F8E5619727D8}" destId="{E60E4688-0D67-4FED-9439-9FEE1DEE6ACE}" srcOrd="1" destOrd="0" presId="urn:microsoft.com/office/officeart/2008/layout/RadialCluster"/>
    <dgm:cxn modelId="{5105244D-4200-4B01-839A-8C379F0DA63D}" type="presParOf" srcId="{2D1A4210-9658-4153-9666-F8E5619727D8}" destId="{790A82D1-E8B7-46CB-8CEA-CB949BEFE0F2}" srcOrd="2" destOrd="0" presId="urn:microsoft.com/office/officeart/2008/layout/RadialCluster"/>
    <dgm:cxn modelId="{69C446EE-9872-480B-B0D5-F899BFA212D2}" type="presParOf" srcId="{2D1A4210-9658-4153-9666-F8E5619727D8}" destId="{21CF67D2-4822-4579-96BA-FAD2395E50E7}" srcOrd="3" destOrd="0" presId="urn:microsoft.com/office/officeart/2008/layout/RadialCluster"/>
    <dgm:cxn modelId="{8776AD1A-B0F7-4E6B-849B-AD430358D263}" type="presParOf" srcId="{2D1A4210-9658-4153-9666-F8E5619727D8}" destId="{493A7BB1-EF40-4F4B-8B0C-680B86B7510F}" srcOrd="4" destOrd="0" presId="urn:microsoft.com/office/officeart/2008/layout/RadialCluster"/>
    <dgm:cxn modelId="{8DE3C59F-6ACA-46D0-858C-90DE7AB1BCD8}" type="presParOf" srcId="{FBE48218-4446-4C21-8178-2D2C3EB6CCF5}" destId="{4AC135E1-0E3A-4C8B-979D-ECA209E7D943}" srcOrd="2" destOrd="0" presId="urn:microsoft.com/office/officeart/2008/layout/RadialCluster"/>
    <dgm:cxn modelId="{BE1AD47C-46D6-4289-A3CB-51104BBA12D4}" type="presParOf" srcId="{FBE48218-4446-4C21-8178-2D2C3EB6CCF5}" destId="{E3EBB2A5-6587-47F4-9AEB-5F9CB975FA1E}" srcOrd="3" destOrd="0" presId="urn:microsoft.com/office/officeart/2008/layout/RadialCluster"/>
    <dgm:cxn modelId="{1FE3B6F4-D81B-4CB0-A41D-7333AE18893D}" type="presParOf" srcId="{E3EBB2A5-6587-47F4-9AEB-5F9CB975FA1E}" destId="{11EF6D9F-4B5C-46BE-900C-193CE626D5ED}" srcOrd="0" destOrd="0" presId="urn:microsoft.com/office/officeart/2008/layout/RadialCluster"/>
    <dgm:cxn modelId="{F0A080E1-9236-466F-B8FD-6B117767067B}" type="presParOf" srcId="{E3EBB2A5-6587-47F4-9AEB-5F9CB975FA1E}" destId="{D174E15E-C13F-4211-A118-0B86B6A7B94F}" srcOrd="1" destOrd="0" presId="urn:microsoft.com/office/officeart/2008/layout/RadialCluster"/>
    <dgm:cxn modelId="{240CF9CF-196F-497E-A050-E14BE33DC526}" type="presParOf" srcId="{E3EBB2A5-6587-47F4-9AEB-5F9CB975FA1E}" destId="{BEE6254F-1424-44F6-9D69-8BA648C1C0EA}" srcOrd="2" destOrd="0" presId="urn:microsoft.com/office/officeart/2008/layout/RadialCluster"/>
    <dgm:cxn modelId="{245A4678-61DD-4498-A997-E4B3F0F48FED}" type="presParOf" srcId="{E3EBB2A5-6587-47F4-9AEB-5F9CB975FA1E}" destId="{D46B80EE-C6C2-492F-935E-5770A382ED25}" srcOrd="3" destOrd="0" presId="urn:microsoft.com/office/officeart/2008/layout/RadialCluster"/>
    <dgm:cxn modelId="{A9FB82DC-5AD0-4F83-B1EC-20C560B75F5C}" type="presParOf" srcId="{E3EBB2A5-6587-47F4-9AEB-5F9CB975FA1E}" destId="{1998A2A2-A406-407F-A418-8EE7980FAC48}" srcOrd="4" destOrd="0" presId="urn:microsoft.com/office/officeart/2008/layout/RadialCluster"/>
    <dgm:cxn modelId="{20291CBF-BF0D-4524-A3CB-24BB31202EBD}" type="presParOf" srcId="{FBE48218-4446-4C21-8178-2D2C3EB6CCF5}" destId="{CB9C14E5-CB5E-4073-B7D4-B6E7ECA11605}" srcOrd="4" destOrd="0" presId="urn:microsoft.com/office/officeart/2008/layout/RadialCluster"/>
    <dgm:cxn modelId="{D1E1C5B8-12B9-4BF0-A9C0-4C3AC34CE346}" type="presParOf" srcId="{FBE48218-4446-4C21-8178-2D2C3EB6CCF5}" destId="{33C3B4A0-DA44-4CD7-9EA3-963569630A45}" srcOrd="5" destOrd="0" presId="urn:microsoft.com/office/officeart/2008/layout/RadialCluster"/>
    <dgm:cxn modelId="{792BAF48-5914-45D5-8674-129939122A28}" type="presParOf" srcId="{33C3B4A0-DA44-4CD7-9EA3-963569630A45}" destId="{F704F0E0-9B33-4DB9-AC8C-3DAA8824F693}" srcOrd="0" destOrd="0" presId="urn:microsoft.com/office/officeart/2008/layout/RadialCluster"/>
    <dgm:cxn modelId="{9F17E060-43DF-4D88-B2D9-6A42F55D2FEF}" type="presParOf" srcId="{FBE48218-4446-4C21-8178-2D2C3EB6CCF5}" destId="{C8490807-C3FB-4883-8127-954D9C94512E}" srcOrd="6" destOrd="0" presId="urn:microsoft.com/office/officeart/2008/layout/RadialCluster"/>
    <dgm:cxn modelId="{763ADD99-0CFD-4C92-8AD3-2988C2F3EB82}" type="presParOf" srcId="{FBE48218-4446-4C21-8178-2D2C3EB6CCF5}" destId="{19BBE5A5-A6FC-487C-BCB0-2F30F2B0332F}" srcOrd="7" destOrd="0" presId="urn:microsoft.com/office/officeart/2008/layout/RadialCluster"/>
    <dgm:cxn modelId="{2FCC4FAE-D835-456D-9A11-D7DFD22CBB36}" type="presParOf" srcId="{19BBE5A5-A6FC-487C-BCB0-2F30F2B0332F}" destId="{AD38DCEE-F37A-4F71-BD62-E94521B80968}" srcOrd="0" destOrd="0" presId="urn:microsoft.com/office/officeart/2008/layout/RadialCluster"/>
    <dgm:cxn modelId="{DDF78BE8-44FE-4C1B-900F-F84BCC765E7F}" type="presParOf" srcId="{19BBE5A5-A6FC-487C-BCB0-2F30F2B0332F}" destId="{D4F270A1-D554-47AD-9435-C674D7215CC1}" srcOrd="1" destOrd="0" presId="urn:microsoft.com/office/officeart/2008/layout/RadialCluster"/>
    <dgm:cxn modelId="{FE7773E7-69E2-4076-B80D-5AFEAC957599}" type="presParOf" srcId="{19BBE5A5-A6FC-487C-BCB0-2F30F2B0332F}" destId="{AF4C7E09-F8E1-4F4F-B8D9-A01476679D7C}" srcOrd="2" destOrd="0" presId="urn:microsoft.com/office/officeart/2008/layout/RadialCluster"/>
    <dgm:cxn modelId="{F7ABD042-4B0F-4DC0-8598-9B240D68CC86}" type="presParOf" srcId="{19BBE5A5-A6FC-487C-BCB0-2F30F2B0332F}" destId="{793C5E5B-C031-4ED3-8696-6E82416A400C}" srcOrd="3" destOrd="0" presId="urn:microsoft.com/office/officeart/2008/layout/RadialCluster"/>
    <dgm:cxn modelId="{873DCC43-73E8-4E18-A2B2-D429EFEE88E8}" type="presParOf" srcId="{19BBE5A5-A6FC-487C-BCB0-2F30F2B0332F}" destId="{CC9AEEA6-60BF-479E-85E9-1648894F09E5}" srcOrd="4" destOrd="0" presId="urn:microsoft.com/office/officeart/2008/layout/RadialCluster"/>
    <dgm:cxn modelId="{42272DD9-C528-4914-B3B1-E16521C4CA07}" type="presParOf" srcId="{19BBE5A5-A6FC-487C-BCB0-2F30F2B0332F}" destId="{6E7833E4-B26E-48F6-95CB-F94D3677952C}" srcOrd="5" destOrd="0" presId="urn:microsoft.com/office/officeart/2008/layout/RadialCluster"/>
    <dgm:cxn modelId="{2F12743A-B8C0-4E77-A2EF-007DCA926F6B}" type="presParOf" srcId="{19BBE5A5-A6FC-487C-BCB0-2F30F2B0332F}" destId="{0F48BE88-02F2-4C7D-9717-03E4ECBC29E7}" srcOrd="6" destOrd="0" presId="urn:microsoft.com/office/officeart/2008/layout/RadialCluster"/>
    <dgm:cxn modelId="{46028BD0-E966-4882-A1BB-7F00B23BBAF5}" type="presParOf" srcId="{FBE48218-4446-4C21-8178-2D2C3EB6CCF5}" destId="{0210E835-1BE7-4504-9143-4DD6A2CD2881}" srcOrd="8" destOrd="0" presId="urn:microsoft.com/office/officeart/2008/layout/RadialCluster"/>
    <dgm:cxn modelId="{2835FC91-4FBA-46F7-BC78-BE68595ECE86}" type="presParOf" srcId="{FBE48218-4446-4C21-8178-2D2C3EB6CCF5}" destId="{F2F03060-0058-4AD3-A40A-F63FB36A895B}" srcOrd="9" destOrd="0" presId="urn:microsoft.com/office/officeart/2008/layout/RadialCluster"/>
    <dgm:cxn modelId="{1813AC65-240B-4628-BF90-D30532D0DCAD}" type="presParOf" srcId="{F2F03060-0058-4AD3-A40A-F63FB36A895B}" destId="{6570A0B5-68B3-4BE4-805E-134FA04CB4DE}" srcOrd="0" destOrd="0" presId="urn:microsoft.com/office/officeart/2008/layout/RadialCluster"/>
    <dgm:cxn modelId="{7ABB72ED-7B08-4ACD-9EAC-98CA08B06DFB}" type="presParOf" srcId="{FBE48218-4446-4C21-8178-2D2C3EB6CCF5}" destId="{41FD192C-E2A3-4183-B7B5-88BA56AE1BDC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DAF7A-0311-4831-94DC-4D4ADEE0BC9C}">
      <dsp:nvSpPr>
        <dsp:cNvPr id="0" name=""/>
        <dsp:cNvSpPr/>
      </dsp:nvSpPr>
      <dsp:spPr>
        <a:xfrm>
          <a:off x="6922348" y="2056129"/>
          <a:ext cx="213616" cy="1867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532"/>
              </a:lnTo>
              <a:lnTo>
                <a:pt x="213616" y="186753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CAE88-1404-46C6-85C1-5B3D199BC4D8}">
      <dsp:nvSpPr>
        <dsp:cNvPr id="0" name=""/>
        <dsp:cNvSpPr/>
      </dsp:nvSpPr>
      <dsp:spPr>
        <a:xfrm>
          <a:off x="6922348" y="2056129"/>
          <a:ext cx="137423" cy="648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332"/>
              </a:lnTo>
              <a:lnTo>
                <a:pt x="137423" y="64833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4BA6E-3457-41AF-80EC-1C57862291A4}">
      <dsp:nvSpPr>
        <dsp:cNvPr id="0" name=""/>
        <dsp:cNvSpPr/>
      </dsp:nvSpPr>
      <dsp:spPr>
        <a:xfrm>
          <a:off x="4792908" y="838276"/>
          <a:ext cx="2798980" cy="380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72"/>
              </a:lnTo>
              <a:lnTo>
                <a:pt x="2798980" y="205172"/>
              </a:lnTo>
              <a:lnTo>
                <a:pt x="2798980" y="38092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821BB-421F-4D61-AECA-8422E1530356}">
      <dsp:nvSpPr>
        <dsp:cNvPr id="0" name=""/>
        <dsp:cNvSpPr/>
      </dsp:nvSpPr>
      <dsp:spPr>
        <a:xfrm>
          <a:off x="3617028" y="3215145"/>
          <a:ext cx="251077" cy="195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406"/>
              </a:lnTo>
              <a:lnTo>
                <a:pt x="251077" y="1958406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D5E72-8A66-45A5-A16E-F34E4B963D86}">
      <dsp:nvSpPr>
        <dsp:cNvPr id="0" name=""/>
        <dsp:cNvSpPr/>
      </dsp:nvSpPr>
      <dsp:spPr>
        <a:xfrm>
          <a:off x="3617028" y="3215145"/>
          <a:ext cx="251077" cy="769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971"/>
              </a:lnTo>
              <a:lnTo>
                <a:pt x="251077" y="769971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83F3C-A28E-4C91-A07E-0C97F29C00BC}">
      <dsp:nvSpPr>
        <dsp:cNvPr id="0" name=""/>
        <dsp:cNvSpPr/>
      </dsp:nvSpPr>
      <dsp:spPr>
        <a:xfrm>
          <a:off x="2638896" y="2056129"/>
          <a:ext cx="1647672" cy="322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336"/>
              </a:lnTo>
              <a:lnTo>
                <a:pt x="1647672" y="146336"/>
              </a:lnTo>
              <a:lnTo>
                <a:pt x="1647672" y="322090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8EDD7-2A08-4AB2-975B-49F686C36340}">
      <dsp:nvSpPr>
        <dsp:cNvPr id="0" name=""/>
        <dsp:cNvSpPr/>
      </dsp:nvSpPr>
      <dsp:spPr>
        <a:xfrm>
          <a:off x="597751" y="3199126"/>
          <a:ext cx="366021" cy="301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0538"/>
              </a:lnTo>
              <a:lnTo>
                <a:pt x="366021" y="301053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31DC7-BF7E-42DA-B202-CAD802241967}">
      <dsp:nvSpPr>
        <dsp:cNvPr id="0" name=""/>
        <dsp:cNvSpPr/>
      </dsp:nvSpPr>
      <dsp:spPr>
        <a:xfrm>
          <a:off x="597751" y="3199126"/>
          <a:ext cx="366021" cy="1943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734"/>
              </a:lnTo>
              <a:lnTo>
                <a:pt x="366021" y="1943734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9B22B-62A5-4925-A19C-32A30C25EA49}">
      <dsp:nvSpPr>
        <dsp:cNvPr id="0" name=""/>
        <dsp:cNvSpPr/>
      </dsp:nvSpPr>
      <dsp:spPr>
        <a:xfrm>
          <a:off x="597751" y="3199126"/>
          <a:ext cx="289810" cy="876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939"/>
              </a:lnTo>
              <a:lnTo>
                <a:pt x="289810" y="87693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4A96D-7A88-48F9-ABD6-55EBBBED2B7C}">
      <dsp:nvSpPr>
        <dsp:cNvPr id="0" name=""/>
        <dsp:cNvSpPr/>
      </dsp:nvSpPr>
      <dsp:spPr>
        <a:xfrm>
          <a:off x="1267292" y="2056129"/>
          <a:ext cx="1371603" cy="306072"/>
        </a:xfrm>
        <a:custGeom>
          <a:avLst/>
          <a:gdLst/>
          <a:ahLst/>
          <a:cxnLst/>
          <a:rect l="0" t="0" r="0" b="0"/>
          <a:pathLst>
            <a:path>
              <a:moveTo>
                <a:pt x="1371603" y="0"/>
              </a:moveTo>
              <a:lnTo>
                <a:pt x="1371603" y="130317"/>
              </a:lnTo>
              <a:lnTo>
                <a:pt x="0" y="130317"/>
              </a:lnTo>
              <a:lnTo>
                <a:pt x="0" y="306072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1E772-B728-487C-BC97-D63CCACF505D}">
      <dsp:nvSpPr>
        <dsp:cNvPr id="0" name=""/>
        <dsp:cNvSpPr/>
      </dsp:nvSpPr>
      <dsp:spPr>
        <a:xfrm>
          <a:off x="2638896" y="838276"/>
          <a:ext cx="2154012" cy="380926"/>
        </a:xfrm>
        <a:custGeom>
          <a:avLst/>
          <a:gdLst/>
          <a:ahLst/>
          <a:cxnLst/>
          <a:rect l="0" t="0" r="0" b="0"/>
          <a:pathLst>
            <a:path>
              <a:moveTo>
                <a:pt x="2154012" y="0"/>
              </a:moveTo>
              <a:lnTo>
                <a:pt x="2154012" y="205172"/>
              </a:lnTo>
              <a:lnTo>
                <a:pt x="0" y="205172"/>
              </a:lnTo>
              <a:lnTo>
                <a:pt x="0" y="38092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BA6EE-E9BE-42AD-B1E2-5440D6B8136F}">
      <dsp:nvSpPr>
        <dsp:cNvPr id="0" name=""/>
        <dsp:cNvSpPr/>
      </dsp:nvSpPr>
      <dsp:spPr>
        <a:xfrm>
          <a:off x="3955982" y="1351"/>
          <a:ext cx="1673851" cy="8369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تطور القوانين </a:t>
          </a:r>
          <a:endParaRPr lang="en-US" sz="2400" kern="1200" dirty="0"/>
        </a:p>
      </dsp:txBody>
      <dsp:txXfrm>
        <a:off x="3955982" y="1351"/>
        <a:ext cx="1673851" cy="836925"/>
      </dsp:txXfrm>
    </dsp:sp>
    <dsp:sp modelId="{4B1CBD43-64EB-4E39-9539-A5E36A56C731}">
      <dsp:nvSpPr>
        <dsp:cNvPr id="0" name=""/>
        <dsp:cNvSpPr/>
      </dsp:nvSpPr>
      <dsp:spPr>
        <a:xfrm>
          <a:off x="1801970" y="1219203"/>
          <a:ext cx="1673851" cy="8369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قوانين تطورت</a:t>
          </a:r>
          <a:endParaRPr lang="en-US" sz="2400" kern="1200" dirty="0"/>
        </a:p>
      </dsp:txBody>
      <dsp:txXfrm>
        <a:off x="1801970" y="1219203"/>
        <a:ext cx="1673851" cy="836925"/>
      </dsp:txXfrm>
    </dsp:sp>
    <dsp:sp modelId="{8FB28E21-A09D-45B2-9FC0-05ABA2C1BDF6}">
      <dsp:nvSpPr>
        <dsp:cNvPr id="0" name=""/>
        <dsp:cNvSpPr/>
      </dsp:nvSpPr>
      <dsp:spPr>
        <a:xfrm>
          <a:off x="430366" y="2362201"/>
          <a:ext cx="1673851" cy="8369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الوسائل</a:t>
          </a:r>
          <a:endParaRPr lang="en-US" sz="2400" kern="1200" dirty="0"/>
        </a:p>
      </dsp:txBody>
      <dsp:txXfrm>
        <a:off x="430366" y="2362201"/>
        <a:ext cx="1673851" cy="836925"/>
      </dsp:txXfrm>
    </dsp:sp>
    <dsp:sp modelId="{20B4B61F-CEBB-4EF7-AE8E-AA448B2491D7}">
      <dsp:nvSpPr>
        <dsp:cNvPr id="0" name=""/>
        <dsp:cNvSpPr/>
      </dsp:nvSpPr>
      <dsp:spPr>
        <a:xfrm>
          <a:off x="887562" y="3657603"/>
          <a:ext cx="1673851" cy="836925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التشريع</a:t>
          </a:r>
          <a:endParaRPr lang="en-US" sz="3000" kern="1200" dirty="0"/>
        </a:p>
      </dsp:txBody>
      <dsp:txXfrm>
        <a:off x="887562" y="3657603"/>
        <a:ext cx="1673851" cy="836925"/>
      </dsp:txXfrm>
    </dsp:sp>
    <dsp:sp modelId="{4A32141C-4822-41A1-A4D7-51DB90A397EE}">
      <dsp:nvSpPr>
        <dsp:cNvPr id="0" name=""/>
        <dsp:cNvSpPr/>
      </dsp:nvSpPr>
      <dsp:spPr>
        <a:xfrm>
          <a:off x="963772" y="4724398"/>
          <a:ext cx="1673851" cy="836925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العدالة </a:t>
          </a:r>
          <a:endParaRPr lang="en-US" sz="3000" kern="1200" dirty="0"/>
        </a:p>
      </dsp:txBody>
      <dsp:txXfrm>
        <a:off x="963772" y="4724398"/>
        <a:ext cx="1673851" cy="836925"/>
      </dsp:txXfrm>
    </dsp:sp>
    <dsp:sp modelId="{D9DEAE0D-AB20-4675-A586-E2845CFDEFA8}">
      <dsp:nvSpPr>
        <dsp:cNvPr id="0" name=""/>
        <dsp:cNvSpPr/>
      </dsp:nvSpPr>
      <dsp:spPr>
        <a:xfrm>
          <a:off x="963772" y="5791202"/>
          <a:ext cx="1673851" cy="836925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الحيلة القانونية </a:t>
          </a:r>
          <a:endParaRPr lang="en-US" sz="3000" kern="1200" dirty="0"/>
        </a:p>
      </dsp:txBody>
      <dsp:txXfrm>
        <a:off x="963772" y="5791202"/>
        <a:ext cx="1673851" cy="836925"/>
      </dsp:txXfrm>
    </dsp:sp>
    <dsp:sp modelId="{A94A437E-FA09-4F1D-A5A3-E995835D3E4F}">
      <dsp:nvSpPr>
        <dsp:cNvPr id="0" name=""/>
        <dsp:cNvSpPr/>
      </dsp:nvSpPr>
      <dsp:spPr>
        <a:xfrm>
          <a:off x="3449642" y="2378219"/>
          <a:ext cx="1673851" cy="8369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العوامل</a:t>
          </a:r>
          <a:endParaRPr lang="en-US" sz="2000" kern="1200" dirty="0"/>
        </a:p>
      </dsp:txBody>
      <dsp:txXfrm>
        <a:off x="3449642" y="2378219"/>
        <a:ext cx="1673851" cy="836925"/>
      </dsp:txXfrm>
    </dsp:sp>
    <dsp:sp modelId="{D2208747-B3DB-411F-B38D-F49969064695}">
      <dsp:nvSpPr>
        <dsp:cNvPr id="0" name=""/>
        <dsp:cNvSpPr/>
      </dsp:nvSpPr>
      <dsp:spPr>
        <a:xfrm>
          <a:off x="3868105" y="3566654"/>
          <a:ext cx="1673851" cy="836925"/>
        </a:xfrm>
        <a:prstGeom prst="rect">
          <a:avLst/>
        </a:prstGeom>
        <a:gradFill rotWithShape="1">
          <a:gsLst>
            <a:gs pos="0">
              <a:schemeClr val="accent6">
                <a:shade val="63000"/>
              </a:schemeClr>
            </a:gs>
            <a:gs pos="30000">
              <a:schemeClr val="accent6">
                <a:shade val="90000"/>
                <a:satMod val="110000"/>
              </a:schemeClr>
            </a:gs>
            <a:gs pos="45000">
              <a:schemeClr val="accent6">
                <a:shade val="100000"/>
                <a:satMod val="118000"/>
              </a:schemeClr>
            </a:gs>
            <a:gs pos="55000">
              <a:schemeClr val="accent6">
                <a:shade val="100000"/>
                <a:satMod val="118000"/>
              </a:schemeClr>
            </a:gs>
            <a:gs pos="73000">
              <a:schemeClr val="accent6">
                <a:shade val="90000"/>
                <a:satMod val="110000"/>
              </a:schemeClr>
            </a:gs>
            <a:gs pos="100000">
              <a:schemeClr val="accent6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matte">
          <a:bevelT w="0" h="0"/>
          <a:contourClr>
            <a:schemeClr val="accent6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عوامل</a:t>
          </a:r>
          <a:r>
            <a:rPr lang="ar-SA" sz="2000" kern="1200" dirty="0" smtClean="0"/>
            <a:t> </a:t>
          </a:r>
          <a:r>
            <a:rPr lang="ar-SA" sz="2400" kern="1200" dirty="0" smtClean="0"/>
            <a:t>خاصة </a:t>
          </a:r>
          <a:endParaRPr lang="en-US" sz="2400" kern="1200" dirty="0"/>
        </a:p>
      </dsp:txBody>
      <dsp:txXfrm>
        <a:off x="3868105" y="3566654"/>
        <a:ext cx="1673851" cy="836925"/>
      </dsp:txXfrm>
    </dsp:sp>
    <dsp:sp modelId="{AD1B49EA-6F6C-4B4A-BB93-CCF9958B2FBB}">
      <dsp:nvSpPr>
        <dsp:cNvPr id="0" name=""/>
        <dsp:cNvSpPr/>
      </dsp:nvSpPr>
      <dsp:spPr>
        <a:xfrm>
          <a:off x="3868105" y="4755088"/>
          <a:ext cx="1673851" cy="836925"/>
        </a:xfrm>
        <a:prstGeom prst="rect">
          <a:avLst/>
        </a:prstGeom>
        <a:gradFill rotWithShape="1">
          <a:gsLst>
            <a:gs pos="0">
              <a:schemeClr val="accent6">
                <a:shade val="63000"/>
              </a:schemeClr>
            </a:gs>
            <a:gs pos="30000">
              <a:schemeClr val="accent6">
                <a:shade val="90000"/>
                <a:satMod val="110000"/>
              </a:schemeClr>
            </a:gs>
            <a:gs pos="45000">
              <a:schemeClr val="accent6">
                <a:shade val="100000"/>
                <a:satMod val="118000"/>
              </a:schemeClr>
            </a:gs>
            <a:gs pos="55000">
              <a:schemeClr val="accent6">
                <a:shade val="100000"/>
                <a:satMod val="118000"/>
              </a:schemeClr>
            </a:gs>
            <a:gs pos="73000">
              <a:schemeClr val="accent6">
                <a:shade val="90000"/>
                <a:satMod val="110000"/>
              </a:schemeClr>
            </a:gs>
            <a:gs pos="100000">
              <a:schemeClr val="accent6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matte">
          <a:bevelT w="0" h="0"/>
          <a:contourClr>
            <a:schemeClr val="accent6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عوامل</a:t>
          </a:r>
          <a:r>
            <a:rPr lang="ar-SA" sz="2000" kern="1200" dirty="0" smtClean="0"/>
            <a:t> </a:t>
          </a:r>
          <a:r>
            <a:rPr lang="ar-SA" sz="2400" kern="1200" dirty="0" smtClean="0"/>
            <a:t>عامة</a:t>
          </a:r>
          <a:endParaRPr lang="en-US" sz="2400" kern="1200" dirty="0"/>
        </a:p>
      </dsp:txBody>
      <dsp:txXfrm>
        <a:off x="3868105" y="4755088"/>
        <a:ext cx="1673851" cy="836925"/>
      </dsp:txXfrm>
    </dsp:sp>
    <dsp:sp modelId="{945219CD-D007-4D52-A9C9-7BEBE93CE028}">
      <dsp:nvSpPr>
        <dsp:cNvPr id="0" name=""/>
        <dsp:cNvSpPr/>
      </dsp:nvSpPr>
      <dsp:spPr>
        <a:xfrm>
          <a:off x="6754963" y="1219203"/>
          <a:ext cx="1673851" cy="836925"/>
        </a:xfrm>
        <a:prstGeom prst="rect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قوانين لم تتطور</a:t>
          </a:r>
          <a:endParaRPr lang="en-US" sz="2400" kern="1200" dirty="0"/>
        </a:p>
      </dsp:txBody>
      <dsp:txXfrm>
        <a:off x="6754963" y="1219203"/>
        <a:ext cx="1673851" cy="836925"/>
      </dsp:txXfrm>
    </dsp:sp>
    <dsp:sp modelId="{F6B5796F-CB49-421D-9F21-C37D7164C0E6}">
      <dsp:nvSpPr>
        <dsp:cNvPr id="0" name=""/>
        <dsp:cNvSpPr/>
      </dsp:nvSpPr>
      <dsp:spPr>
        <a:xfrm>
          <a:off x="7059771" y="2285999"/>
          <a:ext cx="1673851" cy="836925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الدين</a:t>
          </a:r>
          <a:endParaRPr lang="en-US" sz="2800" kern="1200" dirty="0"/>
        </a:p>
      </dsp:txBody>
      <dsp:txXfrm>
        <a:off x="7059771" y="2285999"/>
        <a:ext cx="1673851" cy="836925"/>
      </dsp:txXfrm>
    </dsp:sp>
    <dsp:sp modelId="{1E656A6E-A43A-44B4-92BC-72D28A4D2111}">
      <dsp:nvSpPr>
        <dsp:cNvPr id="0" name=""/>
        <dsp:cNvSpPr/>
      </dsp:nvSpPr>
      <dsp:spPr>
        <a:xfrm>
          <a:off x="7135965" y="3505198"/>
          <a:ext cx="1673851" cy="836925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التدوين </a:t>
          </a:r>
          <a:endParaRPr lang="en-US" sz="2800" kern="1200" dirty="0"/>
        </a:p>
      </dsp:txBody>
      <dsp:txXfrm>
        <a:off x="7135965" y="3505198"/>
        <a:ext cx="1673851" cy="836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58BB7-53B4-48EB-9538-CC2FD5AA2112}">
      <dsp:nvSpPr>
        <dsp:cNvPr id="0" name=""/>
        <dsp:cNvSpPr/>
      </dsp:nvSpPr>
      <dsp:spPr>
        <a:xfrm>
          <a:off x="3363017" y="304784"/>
          <a:ext cx="1965960" cy="19659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اسباب عدم تطور بعض القوانين </a:t>
          </a:r>
          <a:endParaRPr lang="en-US" sz="3300" kern="1200" dirty="0"/>
        </a:p>
      </dsp:txBody>
      <dsp:txXfrm>
        <a:off x="3458987" y="400754"/>
        <a:ext cx="1774020" cy="1774020"/>
      </dsp:txXfrm>
    </dsp:sp>
    <dsp:sp modelId="{B598AE22-98AD-4BD5-A9B1-5CD7B07139F8}">
      <dsp:nvSpPr>
        <dsp:cNvPr id="0" name=""/>
        <dsp:cNvSpPr/>
      </dsp:nvSpPr>
      <dsp:spPr>
        <a:xfrm rot="7863103">
          <a:off x="3305790" y="2354568"/>
          <a:ext cx="2223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312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575BA-0117-4578-9B80-FE33A2C7E7E7}">
      <dsp:nvSpPr>
        <dsp:cNvPr id="0" name=""/>
        <dsp:cNvSpPr/>
      </dsp:nvSpPr>
      <dsp:spPr>
        <a:xfrm>
          <a:off x="2111795" y="2438393"/>
          <a:ext cx="1317193" cy="131719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الأصل الديني لهذه القوانين </a:t>
          </a:r>
          <a:endParaRPr lang="en-US" sz="2500" kern="1200" dirty="0"/>
        </a:p>
      </dsp:txBody>
      <dsp:txXfrm>
        <a:off x="2176095" y="2502693"/>
        <a:ext cx="1188593" cy="1188593"/>
      </dsp:txXfrm>
    </dsp:sp>
    <dsp:sp modelId="{F81974D6-53CD-4266-BAF3-EFFEA2BB7E08}">
      <dsp:nvSpPr>
        <dsp:cNvPr id="0" name=""/>
        <dsp:cNvSpPr/>
      </dsp:nvSpPr>
      <dsp:spPr>
        <a:xfrm rot="2784092">
          <a:off x="5246098" y="2354568"/>
          <a:ext cx="2314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499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B0C0A-05B9-4FD1-BC86-F8984A024F07}">
      <dsp:nvSpPr>
        <dsp:cNvPr id="0" name=""/>
        <dsp:cNvSpPr/>
      </dsp:nvSpPr>
      <dsp:spPr>
        <a:xfrm>
          <a:off x="5410211" y="2438393"/>
          <a:ext cx="1317193" cy="131719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 التأخر في التدوين </a:t>
          </a:r>
          <a:endParaRPr lang="en-US" sz="2600" kern="1200" dirty="0"/>
        </a:p>
      </dsp:txBody>
      <dsp:txXfrm>
        <a:off x="5474511" y="2502693"/>
        <a:ext cx="1188593" cy="1188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DED6E-A45C-4216-BF6F-8859977851D2}">
      <dsp:nvSpPr>
        <dsp:cNvPr id="0" name=""/>
        <dsp:cNvSpPr/>
      </dsp:nvSpPr>
      <dsp:spPr>
        <a:xfrm>
          <a:off x="996" y="4620"/>
          <a:ext cx="8684806" cy="1836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عوامل تطور القوانين </a:t>
          </a:r>
          <a:endParaRPr lang="en-US" sz="6500" kern="1200" dirty="0"/>
        </a:p>
      </dsp:txBody>
      <dsp:txXfrm>
        <a:off x="54794" y="58418"/>
        <a:ext cx="8577210" cy="1729190"/>
      </dsp:txXfrm>
    </dsp:sp>
    <dsp:sp modelId="{FA9D6AAB-ED12-4A7B-BB30-ADA32673BD76}">
      <dsp:nvSpPr>
        <dsp:cNvPr id="0" name=""/>
        <dsp:cNvSpPr/>
      </dsp:nvSpPr>
      <dsp:spPr>
        <a:xfrm>
          <a:off x="996" y="2003164"/>
          <a:ext cx="5140871" cy="21537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العوامل الخاصة </a:t>
          </a:r>
          <a:endParaRPr lang="en-US" sz="5800" kern="1200" dirty="0"/>
        </a:p>
      </dsp:txBody>
      <dsp:txXfrm>
        <a:off x="64077" y="2066245"/>
        <a:ext cx="5014709" cy="2027567"/>
      </dsp:txXfrm>
    </dsp:sp>
    <dsp:sp modelId="{346F5EDF-0C0E-4F66-8CE0-316E9985E17A}">
      <dsp:nvSpPr>
        <dsp:cNvPr id="0" name=""/>
        <dsp:cNvSpPr/>
      </dsp:nvSpPr>
      <dsp:spPr>
        <a:xfrm>
          <a:off x="996" y="4318650"/>
          <a:ext cx="1666949" cy="21537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اختلاف الوسائل المنشئة للأحكام القانونية -المحاكاة 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-الاحتلال أو الغزو أو الفتح </a:t>
          </a:r>
          <a:r>
            <a:rPr lang="ar-SA" sz="1700" kern="1200" dirty="0" smtClean="0"/>
            <a:t>.</a:t>
          </a:r>
          <a:endParaRPr lang="en-US" sz="1700" kern="1200" dirty="0"/>
        </a:p>
      </dsp:txBody>
      <dsp:txXfrm>
        <a:off x="49819" y="4367473"/>
        <a:ext cx="1569303" cy="2056083"/>
      </dsp:txXfrm>
    </dsp:sp>
    <dsp:sp modelId="{E78E52DE-7115-4412-8608-E9E47733781E}">
      <dsp:nvSpPr>
        <dsp:cNvPr id="0" name=""/>
        <dsp:cNvSpPr/>
      </dsp:nvSpPr>
      <dsp:spPr>
        <a:xfrm>
          <a:off x="1737958" y="4318650"/>
          <a:ext cx="1666949" cy="21537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العامل التاريخي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- تعدد الأجناس</a:t>
          </a:r>
          <a:endParaRPr lang="en-US" sz="3100" kern="1200" dirty="0"/>
        </a:p>
      </dsp:txBody>
      <dsp:txXfrm>
        <a:off x="1786781" y="4367473"/>
        <a:ext cx="1569303" cy="2056083"/>
      </dsp:txXfrm>
    </dsp:sp>
    <dsp:sp modelId="{B17E1DF4-3060-4EBD-9CD6-CD20EDA8C056}">
      <dsp:nvSpPr>
        <dsp:cNvPr id="0" name=""/>
        <dsp:cNvSpPr/>
      </dsp:nvSpPr>
      <dsp:spPr>
        <a:xfrm>
          <a:off x="3474919" y="4318650"/>
          <a:ext cx="1666949" cy="21537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العامل الجغرافي – العامل الاجتماعي</a:t>
          </a:r>
          <a:endParaRPr lang="en-US" sz="2800" kern="1200" dirty="0"/>
        </a:p>
      </dsp:txBody>
      <dsp:txXfrm>
        <a:off x="3523742" y="4367473"/>
        <a:ext cx="1569303" cy="2056083"/>
      </dsp:txXfrm>
    </dsp:sp>
    <dsp:sp modelId="{D9E7348E-FFF8-46CA-B45B-B658E4547954}">
      <dsp:nvSpPr>
        <dsp:cNvPr id="0" name=""/>
        <dsp:cNvSpPr/>
      </dsp:nvSpPr>
      <dsp:spPr>
        <a:xfrm>
          <a:off x="5281892" y="2003164"/>
          <a:ext cx="3403910" cy="21537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العوامل العامة</a:t>
          </a:r>
          <a:endParaRPr lang="en-US" sz="5800" kern="1200" dirty="0"/>
        </a:p>
      </dsp:txBody>
      <dsp:txXfrm>
        <a:off x="5344973" y="2066245"/>
        <a:ext cx="3277748" cy="2027567"/>
      </dsp:txXfrm>
    </dsp:sp>
    <dsp:sp modelId="{14970081-F4F9-4B17-B2A4-EC1E04D72806}">
      <dsp:nvSpPr>
        <dsp:cNvPr id="0" name=""/>
        <dsp:cNvSpPr/>
      </dsp:nvSpPr>
      <dsp:spPr>
        <a:xfrm>
          <a:off x="5281892" y="4318650"/>
          <a:ext cx="1666949" cy="21537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0" kern="1200" dirty="0" smtClean="0"/>
            <a:t>الاقتصاد</a:t>
          </a:r>
          <a:endParaRPr lang="ar-SA" sz="2400" b="0" kern="1200" dirty="0" smtClean="0"/>
        </a:p>
      </dsp:txBody>
      <dsp:txXfrm>
        <a:off x="5330715" y="4367473"/>
        <a:ext cx="1569303" cy="2056083"/>
      </dsp:txXfrm>
    </dsp:sp>
    <dsp:sp modelId="{06FE3E7A-B843-42C1-93E6-7340DB2AD95E}">
      <dsp:nvSpPr>
        <dsp:cNvPr id="0" name=""/>
        <dsp:cNvSpPr/>
      </dsp:nvSpPr>
      <dsp:spPr>
        <a:xfrm>
          <a:off x="7018853" y="4318650"/>
          <a:ext cx="1666949" cy="21537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الأديان</a:t>
          </a:r>
          <a:endParaRPr lang="en-US" sz="6500" kern="1200" dirty="0"/>
        </a:p>
      </dsp:txBody>
      <dsp:txXfrm>
        <a:off x="7067676" y="4367473"/>
        <a:ext cx="1569303" cy="2056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B7B21-0D7C-411D-81E8-4971C2F82EF7}">
      <dsp:nvSpPr>
        <dsp:cNvPr id="0" name=""/>
        <dsp:cNvSpPr/>
      </dsp:nvSpPr>
      <dsp:spPr>
        <a:xfrm>
          <a:off x="1595216" y="789234"/>
          <a:ext cx="4547974" cy="4547876"/>
        </a:xfrm>
        <a:prstGeom prst="ellipse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العوامل الدينية 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2261251" y="1455255"/>
        <a:ext cx="3215904" cy="3215834"/>
      </dsp:txXfrm>
    </dsp:sp>
    <dsp:sp modelId="{475F5F90-AA10-4E16-805B-54626669063F}">
      <dsp:nvSpPr>
        <dsp:cNvPr id="0" name=""/>
        <dsp:cNvSpPr/>
      </dsp:nvSpPr>
      <dsp:spPr>
        <a:xfrm>
          <a:off x="4190192" y="582030"/>
          <a:ext cx="505800" cy="505791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257020-50C3-4AEF-9BD6-6A21BF20CFA8}">
      <dsp:nvSpPr>
        <dsp:cNvPr id="0" name=""/>
        <dsp:cNvSpPr/>
      </dsp:nvSpPr>
      <dsp:spPr>
        <a:xfrm>
          <a:off x="2992511" y="4999208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E5185B-F180-4C43-B7F3-0260219B9E53}">
      <dsp:nvSpPr>
        <dsp:cNvPr id="0" name=""/>
        <dsp:cNvSpPr/>
      </dsp:nvSpPr>
      <dsp:spPr>
        <a:xfrm>
          <a:off x="6435844" y="2634950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8E958D-6E87-4235-B6FB-B555EEC1F19C}">
      <dsp:nvSpPr>
        <dsp:cNvPr id="0" name=""/>
        <dsp:cNvSpPr/>
      </dsp:nvSpPr>
      <dsp:spPr>
        <a:xfrm>
          <a:off x="4683305" y="5389177"/>
          <a:ext cx="505800" cy="505791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54B767-B79F-48C4-9C81-3AD0CADF9E15}">
      <dsp:nvSpPr>
        <dsp:cNvPr id="0" name=""/>
        <dsp:cNvSpPr/>
      </dsp:nvSpPr>
      <dsp:spPr>
        <a:xfrm>
          <a:off x="3096547" y="1300870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31E500-E5B1-46DB-A529-89EAC6D02121}">
      <dsp:nvSpPr>
        <dsp:cNvPr id="0" name=""/>
        <dsp:cNvSpPr/>
      </dsp:nvSpPr>
      <dsp:spPr>
        <a:xfrm>
          <a:off x="1942002" y="3397888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FFEC6E-9335-4DAE-8F86-AE216A588A49}">
      <dsp:nvSpPr>
        <dsp:cNvPr id="0" name=""/>
        <dsp:cNvSpPr/>
      </dsp:nvSpPr>
      <dsp:spPr>
        <a:xfrm>
          <a:off x="174238" y="1610083"/>
          <a:ext cx="1848962" cy="1848371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المسيحية في الغرب</a:t>
          </a:r>
          <a:endParaRPr lang="en-US" sz="2000" b="1" kern="1200" dirty="0"/>
        </a:p>
      </dsp:txBody>
      <dsp:txXfrm>
        <a:off x="445012" y="1880771"/>
        <a:ext cx="1307414" cy="1306995"/>
      </dsp:txXfrm>
    </dsp:sp>
    <dsp:sp modelId="{D8C059A0-230E-4C44-AC7B-AC2602CCBAEC}">
      <dsp:nvSpPr>
        <dsp:cNvPr id="0" name=""/>
        <dsp:cNvSpPr/>
      </dsp:nvSpPr>
      <dsp:spPr>
        <a:xfrm>
          <a:off x="3678471" y="1316809"/>
          <a:ext cx="505800" cy="505791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2D5EB6-E4A6-49C5-9FD7-D4E64BC1A589}">
      <dsp:nvSpPr>
        <dsp:cNvPr id="0" name=""/>
        <dsp:cNvSpPr/>
      </dsp:nvSpPr>
      <dsp:spPr>
        <a:xfrm>
          <a:off x="347632" y="4000375"/>
          <a:ext cx="914331" cy="914356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A46B0A-7520-45D1-95A8-7DB4F18E6164}">
      <dsp:nvSpPr>
        <dsp:cNvPr id="0" name=""/>
        <dsp:cNvSpPr/>
      </dsp:nvSpPr>
      <dsp:spPr>
        <a:xfrm>
          <a:off x="5772175" y="867856"/>
          <a:ext cx="1848962" cy="1848371"/>
        </a:xfrm>
        <a:prstGeom prst="flowChartConnector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</a:rPr>
            <a:t>أثر الإسلام عند العرب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042949" y="1138544"/>
        <a:ext cx="1307414" cy="1306995"/>
      </dsp:txXfrm>
    </dsp:sp>
    <dsp:sp modelId="{15B50891-3F32-459F-BD23-A4C683176D78}">
      <dsp:nvSpPr>
        <dsp:cNvPr id="0" name=""/>
        <dsp:cNvSpPr/>
      </dsp:nvSpPr>
      <dsp:spPr>
        <a:xfrm>
          <a:off x="5784562" y="2016523"/>
          <a:ext cx="505800" cy="505791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BB82A8-FE49-4439-93AB-2AF695F18007}">
      <dsp:nvSpPr>
        <dsp:cNvPr id="0" name=""/>
        <dsp:cNvSpPr/>
      </dsp:nvSpPr>
      <dsp:spPr>
        <a:xfrm>
          <a:off x="0" y="5088465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A85F56-4652-4413-8DE7-74898422AC0A}">
      <dsp:nvSpPr>
        <dsp:cNvPr id="0" name=""/>
        <dsp:cNvSpPr/>
      </dsp:nvSpPr>
      <dsp:spPr>
        <a:xfrm>
          <a:off x="3652250" y="4566734"/>
          <a:ext cx="366240" cy="36659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E4347-4FCE-4EAE-AB17-584A34BF6F06}">
      <dsp:nvSpPr>
        <dsp:cNvPr id="0" name=""/>
        <dsp:cNvSpPr/>
      </dsp:nvSpPr>
      <dsp:spPr>
        <a:xfrm>
          <a:off x="31845" y="2631742"/>
          <a:ext cx="2243325" cy="1121662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الاقتصاد</a:t>
          </a:r>
          <a:endParaRPr lang="en-US" sz="2900" kern="1200" dirty="0"/>
        </a:p>
      </dsp:txBody>
      <dsp:txXfrm>
        <a:off x="64697" y="2664594"/>
        <a:ext cx="2177621" cy="1055958"/>
      </dsp:txXfrm>
    </dsp:sp>
    <dsp:sp modelId="{6C0E3EC4-6847-4081-959F-9D79E4EF7EC4}">
      <dsp:nvSpPr>
        <dsp:cNvPr id="0" name=""/>
        <dsp:cNvSpPr/>
      </dsp:nvSpPr>
      <dsp:spPr>
        <a:xfrm rot="3032789">
          <a:off x="1987645" y="3785418"/>
          <a:ext cx="1577436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1577436" y="1615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36928" y="3762139"/>
        <a:ext cx="78871" cy="78871"/>
      </dsp:txXfrm>
    </dsp:sp>
    <dsp:sp modelId="{944C70A6-5CE8-446A-8AB5-6DD8C47FB302}">
      <dsp:nvSpPr>
        <dsp:cNvPr id="0" name=""/>
        <dsp:cNvSpPr/>
      </dsp:nvSpPr>
      <dsp:spPr>
        <a:xfrm>
          <a:off x="3277556" y="3849744"/>
          <a:ext cx="2243325" cy="112166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أثر الاقتصاد في القوانين الحديثة </a:t>
          </a:r>
          <a:endParaRPr lang="en-US" sz="2900" kern="1200" dirty="0"/>
        </a:p>
      </dsp:txBody>
      <dsp:txXfrm>
        <a:off x="3310408" y="3882596"/>
        <a:ext cx="2177621" cy="1055958"/>
      </dsp:txXfrm>
    </dsp:sp>
    <dsp:sp modelId="{35726AEA-C611-40E7-B00A-9386A6E1765D}">
      <dsp:nvSpPr>
        <dsp:cNvPr id="0" name=""/>
        <dsp:cNvSpPr/>
      </dsp:nvSpPr>
      <dsp:spPr>
        <a:xfrm rot="19191553">
          <a:off x="5420829" y="4120574"/>
          <a:ext cx="849570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849570" y="1615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24376" y="4115491"/>
        <a:ext cx="42478" cy="42478"/>
      </dsp:txXfrm>
    </dsp:sp>
    <dsp:sp modelId="{BE84857E-BAF5-479B-A15C-1640377C6529}">
      <dsp:nvSpPr>
        <dsp:cNvPr id="0" name=""/>
        <dsp:cNvSpPr/>
      </dsp:nvSpPr>
      <dsp:spPr>
        <a:xfrm>
          <a:off x="6170347" y="3464414"/>
          <a:ext cx="2243325" cy="796941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الثورة الصناعية</a:t>
          </a:r>
          <a:endParaRPr lang="en-US" sz="2900" kern="1200" dirty="0"/>
        </a:p>
      </dsp:txBody>
      <dsp:txXfrm>
        <a:off x="6193689" y="3487756"/>
        <a:ext cx="2196641" cy="750257"/>
      </dsp:txXfrm>
    </dsp:sp>
    <dsp:sp modelId="{0ABEF14D-C734-4F99-ADF1-0275256FC10B}">
      <dsp:nvSpPr>
        <dsp:cNvPr id="0" name=""/>
        <dsp:cNvSpPr/>
      </dsp:nvSpPr>
      <dsp:spPr>
        <a:xfrm rot="2279423">
          <a:off x="5433327" y="4648768"/>
          <a:ext cx="826437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826437" y="1615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25885" y="4644263"/>
        <a:ext cx="41321" cy="41321"/>
      </dsp:txXfrm>
    </dsp:sp>
    <dsp:sp modelId="{8B608F13-C870-4A9D-B00B-9430A9608392}">
      <dsp:nvSpPr>
        <dsp:cNvPr id="0" name=""/>
        <dsp:cNvSpPr/>
      </dsp:nvSpPr>
      <dsp:spPr>
        <a:xfrm>
          <a:off x="6172209" y="4572000"/>
          <a:ext cx="2243325" cy="69454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kern="1200" dirty="0" smtClean="0"/>
            <a:t>الدولة المتدخلة </a:t>
          </a:r>
          <a:endParaRPr lang="en-US" sz="2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192551" y="4592342"/>
        <a:ext cx="2202641" cy="653860"/>
      </dsp:txXfrm>
    </dsp:sp>
    <dsp:sp modelId="{FD607DC6-59FC-4648-BC17-8C6F99D1B172}">
      <dsp:nvSpPr>
        <dsp:cNvPr id="0" name=""/>
        <dsp:cNvSpPr/>
      </dsp:nvSpPr>
      <dsp:spPr>
        <a:xfrm rot="17866543">
          <a:off x="1700870" y="2224843"/>
          <a:ext cx="2150987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2150987" y="1615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722589" y="2187225"/>
        <a:ext cx="107549" cy="107549"/>
      </dsp:txXfrm>
    </dsp:sp>
    <dsp:sp modelId="{6D4FC91B-568A-4774-9CD0-24E1F1B1D757}">
      <dsp:nvSpPr>
        <dsp:cNvPr id="0" name=""/>
        <dsp:cNvSpPr/>
      </dsp:nvSpPr>
      <dsp:spPr>
        <a:xfrm>
          <a:off x="3277556" y="728594"/>
          <a:ext cx="2243325" cy="112166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أثر الاقتصاد في القانون الروماني</a:t>
          </a:r>
          <a:endParaRPr lang="en-US" sz="2900" kern="1200" dirty="0"/>
        </a:p>
      </dsp:txBody>
      <dsp:txXfrm>
        <a:off x="3310408" y="761446"/>
        <a:ext cx="2177621" cy="1055958"/>
      </dsp:txXfrm>
    </dsp:sp>
    <dsp:sp modelId="{E07AB796-5263-4299-8C61-788414838476}">
      <dsp:nvSpPr>
        <dsp:cNvPr id="0" name=""/>
        <dsp:cNvSpPr/>
      </dsp:nvSpPr>
      <dsp:spPr>
        <a:xfrm rot="20352402">
          <a:off x="2240253" y="2986099"/>
          <a:ext cx="1072222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1072222" y="1615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49558" y="2975450"/>
        <a:ext cx="53611" cy="53611"/>
      </dsp:txXfrm>
    </dsp:sp>
    <dsp:sp modelId="{1C3A4D90-5331-413E-867B-682FAD2C94F2}">
      <dsp:nvSpPr>
        <dsp:cNvPr id="0" name=""/>
        <dsp:cNvSpPr/>
      </dsp:nvSpPr>
      <dsp:spPr>
        <a:xfrm>
          <a:off x="3277556" y="2251105"/>
          <a:ext cx="2243325" cy="112166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أثر الاقتصاد في الشريعة الإسلامية </a:t>
          </a:r>
          <a:endParaRPr lang="en-US" sz="2900" kern="1200" dirty="0"/>
        </a:p>
      </dsp:txBody>
      <dsp:txXfrm>
        <a:off x="3310408" y="2283957"/>
        <a:ext cx="2177621" cy="1055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1D522-33CC-4668-B72E-99901F0278D6}">
      <dsp:nvSpPr>
        <dsp:cNvPr id="0" name=""/>
        <dsp:cNvSpPr/>
      </dsp:nvSpPr>
      <dsp:spPr>
        <a:xfrm>
          <a:off x="6554" y="29"/>
          <a:ext cx="8483190" cy="1317587"/>
        </a:xfrm>
        <a:prstGeom prst="roundRect">
          <a:avLst>
            <a:gd name="adj" fmla="val 10000"/>
          </a:avLst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العوامل الخاصة</a:t>
          </a:r>
          <a:endParaRPr lang="en-US" sz="2000" kern="1200" dirty="0"/>
        </a:p>
      </dsp:txBody>
      <dsp:txXfrm>
        <a:off x="45145" y="38620"/>
        <a:ext cx="8406008" cy="1240405"/>
      </dsp:txXfrm>
    </dsp:sp>
    <dsp:sp modelId="{C9639BE7-6CC9-4AD1-A757-F23BD9410F6D}">
      <dsp:nvSpPr>
        <dsp:cNvPr id="0" name=""/>
        <dsp:cNvSpPr/>
      </dsp:nvSpPr>
      <dsp:spPr>
        <a:xfrm>
          <a:off x="0" y="1883752"/>
          <a:ext cx="1130489" cy="4745647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الاحتلال أو الغزو أو الفتح</a:t>
          </a:r>
          <a:endParaRPr lang="en-US" sz="2400" b="1" kern="1200" dirty="0"/>
        </a:p>
      </dsp:txBody>
      <dsp:txXfrm>
        <a:off x="33111" y="1916863"/>
        <a:ext cx="1064267" cy="4679425"/>
      </dsp:txXfrm>
    </dsp:sp>
    <dsp:sp modelId="{28A5BD67-B3FC-432C-8CA6-95D19AA79A77}">
      <dsp:nvSpPr>
        <dsp:cNvPr id="0" name=""/>
        <dsp:cNvSpPr/>
      </dsp:nvSpPr>
      <dsp:spPr>
        <a:xfrm>
          <a:off x="1219377" y="2297352"/>
          <a:ext cx="1130489" cy="4332047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المحاكاة  </a:t>
          </a:r>
          <a:endParaRPr lang="en-US" sz="2400" b="1" kern="1200" dirty="0"/>
        </a:p>
      </dsp:txBody>
      <dsp:txXfrm>
        <a:off x="1252488" y="2330463"/>
        <a:ext cx="1064267" cy="4265825"/>
      </dsp:txXfrm>
    </dsp:sp>
    <dsp:sp modelId="{1A535A92-5AB8-427D-AD44-D3187D5FE8D4}">
      <dsp:nvSpPr>
        <dsp:cNvPr id="0" name=""/>
        <dsp:cNvSpPr/>
      </dsp:nvSpPr>
      <dsp:spPr>
        <a:xfrm>
          <a:off x="2478086" y="2110344"/>
          <a:ext cx="1130489" cy="451905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اختلاف وسائل إنشاء الأحكام القانونية </a:t>
          </a:r>
          <a:endParaRPr lang="en-US" sz="2400" b="1" kern="1200" dirty="0"/>
        </a:p>
      </dsp:txBody>
      <dsp:txXfrm>
        <a:off x="2511197" y="2143455"/>
        <a:ext cx="1064267" cy="4452833"/>
      </dsp:txXfrm>
    </dsp:sp>
    <dsp:sp modelId="{5CB79060-5336-4206-8145-8DA70C9C6AA9}">
      <dsp:nvSpPr>
        <dsp:cNvPr id="0" name=""/>
        <dsp:cNvSpPr/>
      </dsp:nvSpPr>
      <dsp:spPr>
        <a:xfrm>
          <a:off x="3682905" y="2388692"/>
          <a:ext cx="1130489" cy="4240707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تعدد الأجناس </a:t>
          </a:r>
          <a:endParaRPr lang="en-US" sz="2400" b="1" kern="1200" dirty="0"/>
        </a:p>
      </dsp:txBody>
      <dsp:txXfrm>
        <a:off x="3716016" y="2421803"/>
        <a:ext cx="1064267" cy="4174485"/>
      </dsp:txXfrm>
    </dsp:sp>
    <dsp:sp modelId="{29C0C3E2-52E3-4489-A35F-E56C8C405965}">
      <dsp:nvSpPr>
        <dsp:cNvPr id="0" name=""/>
        <dsp:cNvSpPr/>
      </dsp:nvSpPr>
      <dsp:spPr>
        <a:xfrm>
          <a:off x="4916845" y="2159025"/>
          <a:ext cx="1130489" cy="4470374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العامل التاريخي</a:t>
          </a:r>
          <a:endParaRPr lang="en-US" sz="2400" b="1" kern="1200" dirty="0"/>
        </a:p>
      </dsp:txBody>
      <dsp:txXfrm>
        <a:off x="4949956" y="2192136"/>
        <a:ext cx="1064267" cy="4404152"/>
      </dsp:txXfrm>
    </dsp:sp>
    <dsp:sp modelId="{3707704E-E26F-47E3-8B83-ADFA11CD15D7}">
      <dsp:nvSpPr>
        <dsp:cNvPr id="0" name=""/>
        <dsp:cNvSpPr/>
      </dsp:nvSpPr>
      <dsp:spPr>
        <a:xfrm>
          <a:off x="6146433" y="2402368"/>
          <a:ext cx="1130489" cy="422703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العامل الاجتماعي</a:t>
          </a:r>
          <a:endParaRPr lang="en-US" sz="2000" b="1" kern="1200" dirty="0"/>
        </a:p>
      </dsp:txBody>
      <dsp:txXfrm>
        <a:off x="6179544" y="2435479"/>
        <a:ext cx="1064267" cy="4160809"/>
      </dsp:txXfrm>
    </dsp:sp>
    <dsp:sp modelId="{790C9B71-DF25-4EA7-A005-E7C6D9C6E278}">
      <dsp:nvSpPr>
        <dsp:cNvPr id="0" name=""/>
        <dsp:cNvSpPr/>
      </dsp:nvSpPr>
      <dsp:spPr>
        <a:xfrm>
          <a:off x="7353298" y="1767883"/>
          <a:ext cx="1130489" cy="4861516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العامل الجغرافي</a:t>
          </a:r>
          <a:endParaRPr lang="en-US" sz="2400" b="1" kern="1200" dirty="0"/>
        </a:p>
      </dsp:txBody>
      <dsp:txXfrm>
        <a:off x="7386409" y="1800994"/>
        <a:ext cx="1064267" cy="47952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68F2B-EA1A-4B7F-969A-29B2611700FA}">
      <dsp:nvSpPr>
        <dsp:cNvPr id="0" name=""/>
        <dsp:cNvSpPr/>
      </dsp:nvSpPr>
      <dsp:spPr>
        <a:xfrm rot="12275008">
          <a:off x="3494990" y="3016662"/>
          <a:ext cx="5085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8507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668B8-4A2B-455D-8EDA-8D5DAF818A8B}">
      <dsp:nvSpPr>
        <dsp:cNvPr id="0" name=""/>
        <dsp:cNvSpPr/>
      </dsp:nvSpPr>
      <dsp:spPr>
        <a:xfrm rot="9108460">
          <a:off x="2947295" y="4037810"/>
          <a:ext cx="1098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8304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27583-3AD4-4C1E-B262-DD1BCC1900A5}">
      <dsp:nvSpPr>
        <dsp:cNvPr id="0" name=""/>
        <dsp:cNvSpPr/>
      </dsp:nvSpPr>
      <dsp:spPr>
        <a:xfrm rot="5364532">
          <a:off x="4316693" y="4418922"/>
          <a:ext cx="6684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8478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678F6-61CA-4A4F-8AAE-1888968302CD}">
      <dsp:nvSpPr>
        <dsp:cNvPr id="0" name=""/>
        <dsp:cNvSpPr/>
      </dsp:nvSpPr>
      <dsp:spPr>
        <a:xfrm rot="1423371">
          <a:off x="5264201" y="3889315"/>
          <a:ext cx="8685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8501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EF287-2CC0-42DF-B201-0158DE9504A5}">
      <dsp:nvSpPr>
        <dsp:cNvPr id="0" name=""/>
        <dsp:cNvSpPr/>
      </dsp:nvSpPr>
      <dsp:spPr>
        <a:xfrm rot="20486646">
          <a:off x="5266557" y="2992668"/>
          <a:ext cx="13209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0978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2403-8E1A-4B29-B007-3424A10B3969}">
      <dsp:nvSpPr>
        <dsp:cNvPr id="0" name=""/>
        <dsp:cNvSpPr/>
      </dsp:nvSpPr>
      <dsp:spPr>
        <a:xfrm rot="16713135">
          <a:off x="4577687" y="2575758"/>
          <a:ext cx="3812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237" y="0"/>
              </a:lnTo>
            </a:path>
          </a:pathLst>
        </a:custGeom>
        <a:noFill/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69EEE-78A3-4356-8C80-57AC0390928E}">
      <dsp:nvSpPr>
        <dsp:cNvPr id="0" name=""/>
        <dsp:cNvSpPr/>
      </dsp:nvSpPr>
      <dsp:spPr>
        <a:xfrm>
          <a:off x="3980451" y="2764258"/>
          <a:ext cx="1320442" cy="1320442"/>
        </a:xfrm>
        <a:prstGeom prst="roundRect">
          <a:avLst/>
        </a:prstGeom>
        <a:solidFill>
          <a:schemeClr val="accent1"/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الحيلة 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4044910" y="2828717"/>
        <a:ext cx="1191524" cy="1191524"/>
      </dsp:txXfrm>
    </dsp:sp>
    <dsp:sp modelId="{2E60AE37-FB45-436B-AB6D-9A83DEF5F772}">
      <dsp:nvSpPr>
        <dsp:cNvPr id="0" name=""/>
        <dsp:cNvSpPr/>
      </dsp:nvSpPr>
      <dsp:spPr>
        <a:xfrm>
          <a:off x="4419600" y="1070532"/>
          <a:ext cx="952121" cy="1316726"/>
        </a:xfrm>
        <a:prstGeom prst="roundRect">
          <a:avLst/>
        </a:prstGeom>
        <a:solidFill>
          <a:schemeClr val="bg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التمييز بين الحيلة والأفكار المشابهة لها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466079" y="1117011"/>
        <a:ext cx="859163" cy="1223768"/>
      </dsp:txXfrm>
    </dsp:sp>
    <dsp:sp modelId="{C387B918-587D-4DE1-A31C-88AAE551E4CB}">
      <dsp:nvSpPr>
        <dsp:cNvPr id="0" name=""/>
        <dsp:cNvSpPr/>
      </dsp:nvSpPr>
      <dsp:spPr>
        <a:xfrm rot="17108569">
          <a:off x="4917133" y="865795"/>
          <a:ext cx="4242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4204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9EB19-FF3D-417B-BE75-41ED64F89228}">
      <dsp:nvSpPr>
        <dsp:cNvPr id="0" name=""/>
        <dsp:cNvSpPr/>
      </dsp:nvSpPr>
      <dsp:spPr>
        <a:xfrm>
          <a:off x="4869073" y="38141"/>
          <a:ext cx="799712" cy="622916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والغش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899481" y="68549"/>
        <a:ext cx="738896" cy="562100"/>
      </dsp:txXfrm>
    </dsp:sp>
    <dsp:sp modelId="{537CA2CB-C643-4528-8984-D364FE944C97}">
      <dsp:nvSpPr>
        <dsp:cNvPr id="0" name=""/>
        <dsp:cNvSpPr/>
      </dsp:nvSpPr>
      <dsp:spPr>
        <a:xfrm rot="19504799">
          <a:off x="5326514" y="1252816"/>
          <a:ext cx="5021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2165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ECF64-0500-42EA-BBEC-D12A82A19CCA}">
      <dsp:nvSpPr>
        <dsp:cNvPr id="0" name=""/>
        <dsp:cNvSpPr/>
      </dsp:nvSpPr>
      <dsp:spPr>
        <a:xfrm>
          <a:off x="5783472" y="268194"/>
          <a:ext cx="1080124" cy="927721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والصورية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828760" y="313482"/>
        <a:ext cx="989548" cy="837145"/>
      </dsp:txXfrm>
    </dsp:sp>
    <dsp:sp modelId="{C08F9C86-C5C7-4D07-B756-67EC042EB4BF}">
      <dsp:nvSpPr>
        <dsp:cNvPr id="0" name=""/>
        <dsp:cNvSpPr/>
      </dsp:nvSpPr>
      <dsp:spPr>
        <a:xfrm rot="11663099">
          <a:off x="4032032" y="1557887"/>
          <a:ext cx="3937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739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96DF5-1F33-4CCF-A87C-7654B09A4F0B}">
      <dsp:nvSpPr>
        <dsp:cNvPr id="0" name=""/>
        <dsp:cNvSpPr/>
      </dsp:nvSpPr>
      <dsp:spPr>
        <a:xfrm>
          <a:off x="3047998" y="1070537"/>
          <a:ext cx="990206" cy="622916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والقرينة القانونية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078406" y="1100945"/>
        <a:ext cx="929390" cy="562100"/>
      </dsp:txXfrm>
    </dsp:sp>
    <dsp:sp modelId="{21920EC4-72CA-4B0C-BD06-1A6FC4B239C9}">
      <dsp:nvSpPr>
        <dsp:cNvPr id="0" name=""/>
        <dsp:cNvSpPr/>
      </dsp:nvSpPr>
      <dsp:spPr>
        <a:xfrm rot="14403934">
          <a:off x="4370012" y="985812"/>
          <a:ext cx="1955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524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9630A-7B9F-4FBD-BE3A-223BC1B574BD}">
      <dsp:nvSpPr>
        <dsp:cNvPr id="0" name=""/>
        <dsp:cNvSpPr/>
      </dsp:nvSpPr>
      <dsp:spPr>
        <a:xfrm>
          <a:off x="3657599" y="0"/>
          <a:ext cx="1003910" cy="901092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والتحليل القانوني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701587" y="43988"/>
        <a:ext cx="915934" cy="813116"/>
      </dsp:txXfrm>
    </dsp:sp>
    <dsp:sp modelId="{67416934-6D8F-4378-87E5-029F4BAC181D}">
      <dsp:nvSpPr>
        <dsp:cNvPr id="0" name=""/>
        <dsp:cNvSpPr/>
      </dsp:nvSpPr>
      <dsp:spPr>
        <a:xfrm>
          <a:off x="6553200" y="2226850"/>
          <a:ext cx="1080111" cy="748689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أسباب استعمال الحيلة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589748" y="2263398"/>
        <a:ext cx="1007015" cy="675593"/>
      </dsp:txXfrm>
    </dsp:sp>
    <dsp:sp modelId="{BE1AE29C-62B5-4B18-B8A4-4CCFFEF45521}">
      <dsp:nvSpPr>
        <dsp:cNvPr id="0" name=""/>
        <dsp:cNvSpPr/>
      </dsp:nvSpPr>
      <dsp:spPr>
        <a:xfrm rot="18992890">
          <a:off x="7351762" y="1883952"/>
          <a:ext cx="9971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7167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1AB0D-E4FA-4781-9BC9-C59FA98F9C35}">
      <dsp:nvSpPr>
        <dsp:cNvPr id="0" name=""/>
        <dsp:cNvSpPr/>
      </dsp:nvSpPr>
      <dsp:spPr>
        <a:xfrm>
          <a:off x="8014311" y="918137"/>
          <a:ext cx="1053488" cy="622916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الأصل الديني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8044719" y="948545"/>
        <a:ext cx="992672" cy="562100"/>
      </dsp:txXfrm>
    </dsp:sp>
    <dsp:sp modelId="{B5906CA1-7878-4440-AA6C-707D219B4F31}">
      <dsp:nvSpPr>
        <dsp:cNvPr id="0" name=""/>
        <dsp:cNvSpPr/>
      </dsp:nvSpPr>
      <dsp:spPr>
        <a:xfrm rot="20715738">
          <a:off x="7622100" y="2372436"/>
          <a:ext cx="6815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599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552C8-8995-4C61-99FB-D6A3177D3C3D}">
      <dsp:nvSpPr>
        <dsp:cNvPr id="0" name=""/>
        <dsp:cNvSpPr/>
      </dsp:nvSpPr>
      <dsp:spPr>
        <a:xfrm>
          <a:off x="8292487" y="1733230"/>
          <a:ext cx="775312" cy="901073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التطور البطيء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8330335" y="1771078"/>
        <a:ext cx="699616" cy="825377"/>
      </dsp:txXfrm>
    </dsp:sp>
    <dsp:sp modelId="{BB9E8E95-E258-4094-BA5F-183A32ADC60D}">
      <dsp:nvSpPr>
        <dsp:cNvPr id="0" name=""/>
        <dsp:cNvSpPr/>
      </dsp:nvSpPr>
      <dsp:spPr>
        <a:xfrm rot="1660685">
          <a:off x="7624326" y="2920944"/>
          <a:ext cx="1570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060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21718-874C-4C74-AE4B-F35C43F1D44D}">
      <dsp:nvSpPr>
        <dsp:cNvPr id="0" name=""/>
        <dsp:cNvSpPr/>
      </dsp:nvSpPr>
      <dsp:spPr>
        <a:xfrm>
          <a:off x="7772400" y="2899339"/>
          <a:ext cx="1205891" cy="748683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طبيعة الشعوب والقوانين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7808948" y="2935887"/>
        <a:ext cx="1132795" cy="675587"/>
      </dsp:txXfrm>
    </dsp:sp>
    <dsp:sp modelId="{F48E000D-561C-4AB4-B8BD-3EACD1C45064}">
      <dsp:nvSpPr>
        <dsp:cNvPr id="0" name=""/>
        <dsp:cNvSpPr/>
      </dsp:nvSpPr>
      <dsp:spPr>
        <a:xfrm rot="17306104">
          <a:off x="7130859" y="2105895"/>
          <a:ext cx="2549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995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6EA57-9E04-4B4C-BF2D-1F09AD83C6B0}">
      <dsp:nvSpPr>
        <dsp:cNvPr id="0" name=""/>
        <dsp:cNvSpPr/>
      </dsp:nvSpPr>
      <dsp:spPr>
        <a:xfrm>
          <a:off x="7086601" y="931457"/>
          <a:ext cx="775312" cy="1053482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tx1"/>
              </a:solidFill>
            </a:rPr>
            <a:t>قصور عقل الإنسان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7124449" y="969305"/>
        <a:ext cx="699616" cy="977786"/>
      </dsp:txXfrm>
    </dsp:sp>
    <dsp:sp modelId="{3A2E9EA0-24EC-495C-B983-F4E77E3E150B}">
      <dsp:nvSpPr>
        <dsp:cNvPr id="0" name=""/>
        <dsp:cNvSpPr/>
      </dsp:nvSpPr>
      <dsp:spPr>
        <a:xfrm>
          <a:off x="6096009" y="3813744"/>
          <a:ext cx="1134503" cy="999102"/>
        </a:xfrm>
        <a:prstGeom prst="roundRect">
          <a:avLst/>
        </a:prstGeom>
        <a:solidFill>
          <a:schemeClr val="bg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الحيلة في القانون الروماني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144781" y="3862516"/>
        <a:ext cx="1036959" cy="901558"/>
      </dsp:txXfrm>
    </dsp:sp>
    <dsp:sp modelId="{FF410136-251D-4D5C-9AC5-AB8A54769981}">
      <dsp:nvSpPr>
        <dsp:cNvPr id="0" name=""/>
        <dsp:cNvSpPr/>
      </dsp:nvSpPr>
      <dsp:spPr>
        <a:xfrm rot="189579">
          <a:off x="7230216" y="4355359"/>
          <a:ext cx="3900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0084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1F289-B8E9-46CA-95E6-F5F6AA44177F}">
      <dsp:nvSpPr>
        <dsp:cNvPr id="0" name=""/>
        <dsp:cNvSpPr/>
      </dsp:nvSpPr>
      <dsp:spPr>
        <a:xfrm>
          <a:off x="7620004" y="3966138"/>
          <a:ext cx="846682" cy="846682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أنواعها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661336" y="4007470"/>
        <a:ext cx="764018" cy="764018"/>
      </dsp:txXfrm>
    </dsp:sp>
    <dsp:sp modelId="{F9F2ABDE-E9AB-40D2-81F3-95EE16180626}">
      <dsp:nvSpPr>
        <dsp:cNvPr id="0" name=""/>
        <dsp:cNvSpPr/>
      </dsp:nvSpPr>
      <dsp:spPr>
        <a:xfrm rot="5376099">
          <a:off x="6519613" y="4960994"/>
          <a:ext cx="2963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301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8B530-CA89-4561-9C04-00B3C58C7B33}">
      <dsp:nvSpPr>
        <dsp:cNvPr id="0" name=""/>
        <dsp:cNvSpPr/>
      </dsp:nvSpPr>
      <dsp:spPr>
        <a:xfrm>
          <a:off x="6248396" y="5109141"/>
          <a:ext cx="846682" cy="846682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أثرها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289728" y="5150473"/>
        <a:ext cx="764018" cy="764018"/>
      </dsp:txXfrm>
    </dsp:sp>
    <dsp:sp modelId="{DB27B197-819D-43C1-9D6D-7DC38E70AD47}">
      <dsp:nvSpPr>
        <dsp:cNvPr id="0" name=""/>
        <dsp:cNvSpPr/>
      </dsp:nvSpPr>
      <dsp:spPr>
        <a:xfrm>
          <a:off x="4183274" y="4753144"/>
          <a:ext cx="954518" cy="1192607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في القانون الإنجليزي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229870" y="4799740"/>
        <a:ext cx="861326" cy="1099415"/>
      </dsp:txXfrm>
    </dsp:sp>
    <dsp:sp modelId="{E6BA8C0D-E18F-41DE-8ED6-2307017553AC}">
      <dsp:nvSpPr>
        <dsp:cNvPr id="0" name=""/>
        <dsp:cNvSpPr/>
      </dsp:nvSpPr>
      <dsp:spPr>
        <a:xfrm rot="2725238">
          <a:off x="5112943" y="5893140"/>
          <a:ext cx="1667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716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46D5D-0B9A-4DE7-BF5F-21B0DE974B8A}">
      <dsp:nvSpPr>
        <dsp:cNvPr id="0" name=""/>
        <dsp:cNvSpPr/>
      </dsp:nvSpPr>
      <dsp:spPr>
        <a:xfrm>
          <a:off x="5250075" y="5952514"/>
          <a:ext cx="649699" cy="649699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دورها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281791" y="5984230"/>
        <a:ext cx="586267" cy="586267"/>
      </dsp:txXfrm>
    </dsp:sp>
    <dsp:sp modelId="{A6920506-2D5B-4B67-8453-B45142BC41E0}">
      <dsp:nvSpPr>
        <dsp:cNvPr id="0" name=""/>
        <dsp:cNvSpPr/>
      </dsp:nvSpPr>
      <dsp:spPr>
        <a:xfrm rot="7763566">
          <a:off x="4160121" y="5941568"/>
          <a:ext cx="28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8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4B04-9592-4C20-B890-C5E0FAF82AC3}">
      <dsp:nvSpPr>
        <dsp:cNvPr id="0" name=""/>
        <dsp:cNvSpPr/>
      </dsp:nvSpPr>
      <dsp:spPr>
        <a:xfrm>
          <a:off x="3573681" y="5952514"/>
          <a:ext cx="649699" cy="649699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أمثلة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605397" y="5984230"/>
        <a:ext cx="586267" cy="586267"/>
      </dsp:txXfrm>
    </dsp:sp>
    <dsp:sp modelId="{34077468-5753-4677-AC69-60B3331E1659}">
      <dsp:nvSpPr>
        <dsp:cNvPr id="0" name=""/>
        <dsp:cNvSpPr/>
      </dsp:nvSpPr>
      <dsp:spPr>
        <a:xfrm>
          <a:off x="1942156" y="4042343"/>
          <a:ext cx="1070286" cy="1083507"/>
        </a:xfrm>
        <a:prstGeom prst="roundRect">
          <a:avLst/>
        </a:prstGeom>
        <a:solidFill>
          <a:schemeClr val="bg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الحيلة في الشريعة الإسلامية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994403" y="4094590"/>
        <a:ext cx="965792" cy="979013"/>
      </dsp:txXfrm>
    </dsp:sp>
    <dsp:sp modelId="{AF70BFAB-3335-4CBF-9491-EF6CB561E511}">
      <dsp:nvSpPr>
        <dsp:cNvPr id="0" name=""/>
        <dsp:cNvSpPr/>
      </dsp:nvSpPr>
      <dsp:spPr>
        <a:xfrm rot="11867990">
          <a:off x="1460740" y="4336896"/>
          <a:ext cx="4932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3220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6D619-1DBC-422C-8A25-18FAA6D390A5}">
      <dsp:nvSpPr>
        <dsp:cNvPr id="0" name=""/>
        <dsp:cNvSpPr/>
      </dsp:nvSpPr>
      <dsp:spPr>
        <a:xfrm>
          <a:off x="661057" y="3813735"/>
          <a:ext cx="811487" cy="635011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أقسام الحيلة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92056" y="3844734"/>
        <a:ext cx="749489" cy="573013"/>
      </dsp:txXfrm>
    </dsp:sp>
    <dsp:sp modelId="{C829C192-BB24-43A0-87D9-BBAEC3AFB447}">
      <dsp:nvSpPr>
        <dsp:cNvPr id="0" name=""/>
        <dsp:cNvSpPr/>
      </dsp:nvSpPr>
      <dsp:spPr>
        <a:xfrm rot="4775887">
          <a:off x="2488481" y="5231796"/>
          <a:ext cx="2154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430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9274F-5D3D-46F4-9660-866BAB8CC120}">
      <dsp:nvSpPr>
        <dsp:cNvPr id="0" name=""/>
        <dsp:cNvSpPr/>
      </dsp:nvSpPr>
      <dsp:spPr>
        <a:xfrm>
          <a:off x="2133603" y="5337741"/>
          <a:ext cx="1080650" cy="635011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أسبابها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164602" y="5368740"/>
        <a:ext cx="1018652" cy="573013"/>
      </dsp:txXfrm>
    </dsp:sp>
    <dsp:sp modelId="{408113C2-EBA3-45B7-A399-95DCB6421B06}">
      <dsp:nvSpPr>
        <dsp:cNvPr id="0" name=""/>
        <dsp:cNvSpPr/>
      </dsp:nvSpPr>
      <dsp:spPr>
        <a:xfrm rot="8987314">
          <a:off x="1827357" y="4926688"/>
          <a:ext cx="1231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162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24C9D-1BCC-4389-B937-F0D3D4B82C33}">
      <dsp:nvSpPr>
        <dsp:cNvPr id="0" name=""/>
        <dsp:cNvSpPr/>
      </dsp:nvSpPr>
      <dsp:spPr>
        <a:xfrm>
          <a:off x="486645" y="4956746"/>
          <a:ext cx="1349076" cy="787401"/>
        </a:xfrm>
        <a:prstGeom prst="roundRect">
          <a:avLst/>
        </a:prstGeom>
        <a:solidFill>
          <a:schemeClr val="lt1"/>
        </a:solidFill>
        <a:ln w="48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مدى مشروعيتها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25083" y="4995184"/>
        <a:ext cx="1272200" cy="710525"/>
      </dsp:txXfrm>
    </dsp:sp>
    <dsp:sp modelId="{B36A0699-A779-4BB5-97B8-ED2F0F3392C1}">
      <dsp:nvSpPr>
        <dsp:cNvPr id="0" name=""/>
        <dsp:cNvSpPr/>
      </dsp:nvSpPr>
      <dsp:spPr>
        <a:xfrm>
          <a:off x="2633340" y="2266171"/>
          <a:ext cx="884696" cy="884696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الحيلة في القانون الحديث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676527" y="2309358"/>
        <a:ext cx="798322" cy="798322"/>
      </dsp:txXfrm>
    </dsp:sp>
    <dsp:sp modelId="{3935564F-36F3-4F07-B19A-CC395DD5A80D}">
      <dsp:nvSpPr>
        <dsp:cNvPr id="0" name=""/>
        <dsp:cNvSpPr/>
      </dsp:nvSpPr>
      <dsp:spPr>
        <a:xfrm rot="12600000">
          <a:off x="2192900" y="2335114"/>
          <a:ext cx="4720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2062" y="0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1BF90-49F4-4977-AEA0-CA772BD97D2B}">
      <dsp:nvSpPr>
        <dsp:cNvPr id="0" name=""/>
        <dsp:cNvSpPr/>
      </dsp:nvSpPr>
      <dsp:spPr>
        <a:xfrm>
          <a:off x="1339825" y="1519360"/>
          <a:ext cx="884696" cy="884696"/>
        </a:xfrm>
        <a:prstGeom prst="roundRect">
          <a:avLst/>
        </a:prstGeom>
        <a:solidFill>
          <a:schemeClr val="bg2">
            <a:lumMod val="7500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تطبيقات</a:t>
          </a:r>
          <a:endParaRPr lang="en-US" sz="1800" b="1" kern="1200" cap="none" spc="0" dirty="0">
            <a:ln w="1270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1383012" y="1562547"/>
        <a:ext cx="798322" cy="7983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C37D5-BFC8-4079-83D7-EDC22E1DFB4C}">
      <dsp:nvSpPr>
        <dsp:cNvPr id="0" name=""/>
        <dsp:cNvSpPr/>
      </dsp:nvSpPr>
      <dsp:spPr>
        <a:xfrm>
          <a:off x="1111550" y="3494644"/>
          <a:ext cx="1179577" cy="295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788" y="0"/>
              </a:lnTo>
              <a:lnTo>
                <a:pt x="589788" y="2959678"/>
              </a:lnTo>
              <a:lnTo>
                <a:pt x="1179577" y="29596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21687" y="4894831"/>
        <a:ext cx="159303" cy="159303"/>
      </dsp:txXfrm>
    </dsp:sp>
    <dsp:sp modelId="{A3D11787-0D96-4778-9049-9FD8A47F00DE}">
      <dsp:nvSpPr>
        <dsp:cNvPr id="0" name=""/>
        <dsp:cNvSpPr/>
      </dsp:nvSpPr>
      <dsp:spPr>
        <a:xfrm>
          <a:off x="4937276" y="5445881"/>
          <a:ext cx="529229" cy="504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614" y="0"/>
              </a:lnTo>
              <a:lnTo>
                <a:pt x="264614" y="504220"/>
              </a:lnTo>
              <a:lnTo>
                <a:pt x="529229" y="5042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3616" y="5679717"/>
        <a:ext cx="36548" cy="36548"/>
      </dsp:txXfrm>
    </dsp:sp>
    <dsp:sp modelId="{D0752505-935A-4D4A-A5CE-DC2236069B16}">
      <dsp:nvSpPr>
        <dsp:cNvPr id="0" name=""/>
        <dsp:cNvSpPr/>
      </dsp:nvSpPr>
      <dsp:spPr>
        <a:xfrm>
          <a:off x="4937276" y="4941661"/>
          <a:ext cx="529229" cy="504220"/>
        </a:xfrm>
        <a:custGeom>
          <a:avLst/>
          <a:gdLst/>
          <a:ahLst/>
          <a:cxnLst/>
          <a:rect l="0" t="0" r="0" b="0"/>
          <a:pathLst>
            <a:path>
              <a:moveTo>
                <a:pt x="0" y="504220"/>
              </a:moveTo>
              <a:lnTo>
                <a:pt x="264614" y="504220"/>
              </a:lnTo>
              <a:lnTo>
                <a:pt x="264614" y="0"/>
              </a:lnTo>
              <a:lnTo>
                <a:pt x="529229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3616" y="5175497"/>
        <a:ext cx="36548" cy="36548"/>
      </dsp:txXfrm>
    </dsp:sp>
    <dsp:sp modelId="{A1E22023-A0B7-44D6-B5E5-6567915D2030}">
      <dsp:nvSpPr>
        <dsp:cNvPr id="0" name=""/>
        <dsp:cNvSpPr/>
      </dsp:nvSpPr>
      <dsp:spPr>
        <a:xfrm>
          <a:off x="1111550" y="3494644"/>
          <a:ext cx="1179577" cy="1951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788" y="0"/>
              </a:lnTo>
              <a:lnTo>
                <a:pt x="589788" y="1951237"/>
              </a:lnTo>
              <a:lnTo>
                <a:pt x="1179577" y="19512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44337" y="4413261"/>
        <a:ext cx="114003" cy="114003"/>
      </dsp:txXfrm>
    </dsp:sp>
    <dsp:sp modelId="{6C0F4DEF-25AF-4268-B49A-4BEF5C2DF5A8}">
      <dsp:nvSpPr>
        <dsp:cNvPr id="0" name=""/>
        <dsp:cNvSpPr/>
      </dsp:nvSpPr>
      <dsp:spPr>
        <a:xfrm>
          <a:off x="1111550" y="3494644"/>
          <a:ext cx="1179577" cy="94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788" y="0"/>
              </a:lnTo>
              <a:lnTo>
                <a:pt x="589788" y="942796"/>
              </a:lnTo>
              <a:lnTo>
                <a:pt x="1179577" y="9427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3587" y="3928291"/>
        <a:ext cx="75502" cy="75502"/>
      </dsp:txXfrm>
    </dsp:sp>
    <dsp:sp modelId="{43B371AA-34DC-45E1-83AA-7749C9F63979}">
      <dsp:nvSpPr>
        <dsp:cNvPr id="0" name=""/>
        <dsp:cNvSpPr/>
      </dsp:nvSpPr>
      <dsp:spPr>
        <a:xfrm>
          <a:off x="1111550" y="3383280"/>
          <a:ext cx="11795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1364"/>
              </a:moveTo>
              <a:lnTo>
                <a:pt x="589788" y="111364"/>
              </a:lnTo>
              <a:lnTo>
                <a:pt x="589788" y="45720"/>
              </a:lnTo>
              <a:lnTo>
                <a:pt x="1179577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71804" y="3399464"/>
        <a:ext cx="59070" cy="59070"/>
      </dsp:txXfrm>
    </dsp:sp>
    <dsp:sp modelId="{FE1503B1-C992-4A6C-B7D0-6AF2E37A7D5B}">
      <dsp:nvSpPr>
        <dsp:cNvPr id="0" name=""/>
        <dsp:cNvSpPr/>
      </dsp:nvSpPr>
      <dsp:spPr>
        <a:xfrm>
          <a:off x="1111550" y="2420559"/>
          <a:ext cx="1179577" cy="1074084"/>
        </a:xfrm>
        <a:custGeom>
          <a:avLst/>
          <a:gdLst/>
          <a:ahLst/>
          <a:cxnLst/>
          <a:rect l="0" t="0" r="0" b="0"/>
          <a:pathLst>
            <a:path>
              <a:moveTo>
                <a:pt x="0" y="1074084"/>
              </a:moveTo>
              <a:lnTo>
                <a:pt x="589788" y="1074084"/>
              </a:lnTo>
              <a:lnTo>
                <a:pt x="589788" y="0"/>
              </a:lnTo>
              <a:lnTo>
                <a:pt x="117957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1456" y="2917718"/>
        <a:ext cx="79766" cy="79766"/>
      </dsp:txXfrm>
    </dsp:sp>
    <dsp:sp modelId="{4192AC83-CEC2-412B-8FE5-C6624B45871F}">
      <dsp:nvSpPr>
        <dsp:cNvPr id="0" name=""/>
        <dsp:cNvSpPr/>
      </dsp:nvSpPr>
      <dsp:spPr>
        <a:xfrm>
          <a:off x="1111550" y="1412118"/>
          <a:ext cx="1179577" cy="2082525"/>
        </a:xfrm>
        <a:custGeom>
          <a:avLst/>
          <a:gdLst/>
          <a:ahLst/>
          <a:cxnLst/>
          <a:rect l="0" t="0" r="0" b="0"/>
          <a:pathLst>
            <a:path>
              <a:moveTo>
                <a:pt x="0" y="2082525"/>
              </a:moveTo>
              <a:lnTo>
                <a:pt x="589788" y="2082525"/>
              </a:lnTo>
              <a:lnTo>
                <a:pt x="589788" y="0"/>
              </a:lnTo>
              <a:lnTo>
                <a:pt x="117957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41504" y="2393546"/>
        <a:ext cx="119669" cy="119669"/>
      </dsp:txXfrm>
    </dsp:sp>
    <dsp:sp modelId="{F88EFDCC-3742-423F-B05E-3EEAF2EF8DDE}">
      <dsp:nvSpPr>
        <dsp:cNvPr id="0" name=""/>
        <dsp:cNvSpPr/>
      </dsp:nvSpPr>
      <dsp:spPr>
        <a:xfrm>
          <a:off x="1111550" y="403379"/>
          <a:ext cx="1174443" cy="3091264"/>
        </a:xfrm>
        <a:custGeom>
          <a:avLst/>
          <a:gdLst/>
          <a:ahLst/>
          <a:cxnLst/>
          <a:rect l="0" t="0" r="0" b="0"/>
          <a:pathLst>
            <a:path>
              <a:moveTo>
                <a:pt x="0" y="3091264"/>
              </a:moveTo>
              <a:lnTo>
                <a:pt x="587221" y="3091264"/>
              </a:lnTo>
              <a:lnTo>
                <a:pt x="587221" y="0"/>
              </a:lnTo>
              <a:lnTo>
                <a:pt x="117444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16101" y="1866340"/>
        <a:ext cx="165342" cy="165342"/>
      </dsp:txXfrm>
    </dsp:sp>
    <dsp:sp modelId="{8B31FC2E-F3A2-4674-A2ED-8C21C3AC12A0}">
      <dsp:nvSpPr>
        <dsp:cNvPr id="0" name=""/>
        <dsp:cNvSpPr/>
      </dsp:nvSpPr>
      <dsp:spPr>
        <a:xfrm rot="16200000">
          <a:off x="-1414858" y="3091267"/>
          <a:ext cx="4246066" cy="8067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العدالة </a:t>
          </a:r>
          <a:endParaRPr lang="en-US" sz="5200" kern="1200" dirty="0"/>
        </a:p>
      </dsp:txBody>
      <dsp:txXfrm>
        <a:off x="-1414858" y="3091267"/>
        <a:ext cx="4246066" cy="806752"/>
      </dsp:txXfrm>
    </dsp:sp>
    <dsp:sp modelId="{86C0BF0E-9D07-4EAE-AED7-43FF745CF21D}">
      <dsp:nvSpPr>
        <dsp:cNvPr id="0" name=""/>
        <dsp:cNvSpPr/>
      </dsp:nvSpPr>
      <dsp:spPr>
        <a:xfrm>
          <a:off x="2285994" y="2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تعريف العدالة</a:t>
          </a:r>
          <a:endParaRPr lang="en-US" sz="2800" kern="1200" dirty="0"/>
        </a:p>
      </dsp:txBody>
      <dsp:txXfrm>
        <a:off x="2285994" y="2"/>
        <a:ext cx="2646148" cy="806752"/>
      </dsp:txXfrm>
    </dsp:sp>
    <dsp:sp modelId="{C82FCD96-D844-4EF9-A813-509F837DBD9E}">
      <dsp:nvSpPr>
        <dsp:cNvPr id="0" name=""/>
        <dsp:cNvSpPr/>
      </dsp:nvSpPr>
      <dsp:spPr>
        <a:xfrm>
          <a:off x="2291127" y="1008742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الفرق بين العدل والعدالة </a:t>
          </a:r>
          <a:endParaRPr lang="en-US" sz="2800" kern="1200" dirty="0"/>
        </a:p>
      </dsp:txBody>
      <dsp:txXfrm>
        <a:off x="2291127" y="1008742"/>
        <a:ext cx="2646148" cy="806752"/>
      </dsp:txXfrm>
    </dsp:sp>
    <dsp:sp modelId="{44B33816-6642-46C3-AA91-DDC31CD64F29}">
      <dsp:nvSpPr>
        <dsp:cNvPr id="0" name=""/>
        <dsp:cNvSpPr/>
      </dsp:nvSpPr>
      <dsp:spPr>
        <a:xfrm>
          <a:off x="2291127" y="2017182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مدى التلازم بين العدالة والقانون </a:t>
          </a:r>
          <a:endParaRPr lang="en-US" sz="2800" kern="1200" dirty="0"/>
        </a:p>
      </dsp:txBody>
      <dsp:txXfrm>
        <a:off x="2291127" y="2017182"/>
        <a:ext cx="2646148" cy="806752"/>
      </dsp:txXfrm>
    </dsp:sp>
    <dsp:sp modelId="{8940E917-80EB-4501-8FBD-DA6A7E573B26}">
      <dsp:nvSpPr>
        <dsp:cNvPr id="0" name=""/>
        <dsp:cNvSpPr/>
      </dsp:nvSpPr>
      <dsp:spPr>
        <a:xfrm>
          <a:off x="2291127" y="3025623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العدالة في القانون الروماني</a:t>
          </a:r>
          <a:endParaRPr lang="en-US" sz="2800" kern="1200" dirty="0"/>
        </a:p>
      </dsp:txBody>
      <dsp:txXfrm>
        <a:off x="2291127" y="3025623"/>
        <a:ext cx="2646148" cy="806752"/>
      </dsp:txXfrm>
    </dsp:sp>
    <dsp:sp modelId="{1AF7388C-5BDD-4570-8DC6-5C2489DD75A2}">
      <dsp:nvSpPr>
        <dsp:cNvPr id="0" name=""/>
        <dsp:cNvSpPr/>
      </dsp:nvSpPr>
      <dsp:spPr>
        <a:xfrm>
          <a:off x="2291127" y="4034064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العدالة في القانون الإنجليزي</a:t>
          </a:r>
          <a:endParaRPr lang="en-US" sz="2800" kern="1200" dirty="0"/>
        </a:p>
      </dsp:txBody>
      <dsp:txXfrm>
        <a:off x="2291127" y="4034064"/>
        <a:ext cx="2646148" cy="806752"/>
      </dsp:txXfrm>
    </dsp:sp>
    <dsp:sp modelId="{B360366E-28DD-4DA9-A62F-04414E5DF3D7}">
      <dsp:nvSpPr>
        <dsp:cNvPr id="0" name=""/>
        <dsp:cNvSpPr/>
      </dsp:nvSpPr>
      <dsp:spPr>
        <a:xfrm>
          <a:off x="2291127" y="5042505"/>
          <a:ext cx="2646148" cy="80675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العدالة في الشريعة الإسلامية</a:t>
          </a:r>
          <a:endParaRPr lang="en-US" sz="2800" kern="1200" dirty="0"/>
        </a:p>
      </dsp:txBody>
      <dsp:txXfrm>
        <a:off x="2291127" y="5042505"/>
        <a:ext cx="2646148" cy="806752"/>
      </dsp:txXfrm>
    </dsp:sp>
    <dsp:sp modelId="{BB5661EC-FADC-4D23-B841-79F39BEBB2A5}">
      <dsp:nvSpPr>
        <dsp:cNvPr id="0" name=""/>
        <dsp:cNvSpPr/>
      </dsp:nvSpPr>
      <dsp:spPr>
        <a:xfrm>
          <a:off x="5466506" y="4538284"/>
          <a:ext cx="2646148" cy="806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منطلقات العدالة في الإسلام</a:t>
          </a:r>
          <a:endParaRPr lang="en-US" sz="2800" kern="1200" dirty="0"/>
        </a:p>
      </dsp:txBody>
      <dsp:txXfrm>
        <a:off x="5466506" y="4538284"/>
        <a:ext cx="2646148" cy="806752"/>
      </dsp:txXfrm>
    </dsp:sp>
    <dsp:sp modelId="{08AB2047-34E1-4985-9A66-5C666C62D55E}">
      <dsp:nvSpPr>
        <dsp:cNvPr id="0" name=""/>
        <dsp:cNvSpPr/>
      </dsp:nvSpPr>
      <dsp:spPr>
        <a:xfrm>
          <a:off x="5466506" y="5546725"/>
          <a:ext cx="2646148" cy="806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تطبيقات العدالة</a:t>
          </a:r>
          <a:endParaRPr lang="en-US" sz="2800" kern="1200" dirty="0"/>
        </a:p>
      </dsp:txBody>
      <dsp:txXfrm>
        <a:off x="5466506" y="5546725"/>
        <a:ext cx="2646148" cy="806752"/>
      </dsp:txXfrm>
    </dsp:sp>
    <dsp:sp modelId="{4AC1AB67-0E95-4442-8EEE-6BAD130F0404}">
      <dsp:nvSpPr>
        <dsp:cNvPr id="0" name=""/>
        <dsp:cNvSpPr/>
      </dsp:nvSpPr>
      <dsp:spPr>
        <a:xfrm>
          <a:off x="2291127" y="6050946"/>
          <a:ext cx="2646148" cy="806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العدالة في القانون الحديث</a:t>
          </a:r>
          <a:endParaRPr lang="en-US" sz="2800" kern="1200" dirty="0"/>
        </a:p>
      </dsp:txBody>
      <dsp:txXfrm>
        <a:off x="2291127" y="6050946"/>
        <a:ext cx="2646148" cy="8067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D192C-E2A3-4183-B7B5-88BA56AE1BDC}">
      <dsp:nvSpPr>
        <dsp:cNvPr id="0" name=""/>
        <dsp:cNvSpPr/>
      </dsp:nvSpPr>
      <dsp:spPr>
        <a:xfrm rot="11936790">
          <a:off x="2922095" y="3133200"/>
          <a:ext cx="9909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09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0E835-1BE7-4504-9143-4DD6A2CD2881}">
      <dsp:nvSpPr>
        <dsp:cNvPr id="0" name=""/>
        <dsp:cNvSpPr/>
      </dsp:nvSpPr>
      <dsp:spPr>
        <a:xfrm rot="7732832">
          <a:off x="3781985" y="4328658"/>
          <a:ext cx="291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2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90807-C3FB-4883-8127-954D9C94512E}">
      <dsp:nvSpPr>
        <dsp:cNvPr id="0" name=""/>
        <dsp:cNvSpPr/>
      </dsp:nvSpPr>
      <dsp:spPr>
        <a:xfrm rot="3267739">
          <a:off x="4800692" y="4722789"/>
          <a:ext cx="12473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73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C14E5-CB5E-4073-B7D4-B6E7ECA11605}">
      <dsp:nvSpPr>
        <dsp:cNvPr id="0" name=""/>
        <dsp:cNvSpPr/>
      </dsp:nvSpPr>
      <dsp:spPr>
        <a:xfrm rot="20590239">
          <a:off x="5241886" y="3214480"/>
          <a:ext cx="743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314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135E1-0E3A-4C8B-979D-ECA209E7D943}">
      <dsp:nvSpPr>
        <dsp:cNvPr id="0" name=""/>
        <dsp:cNvSpPr/>
      </dsp:nvSpPr>
      <dsp:spPr>
        <a:xfrm rot="16258569">
          <a:off x="4276094" y="2530821"/>
          <a:ext cx="6258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8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35DA8-A4CA-4B05-A725-D29B9B3AC028}">
      <dsp:nvSpPr>
        <dsp:cNvPr id="0" name=""/>
        <dsp:cNvSpPr/>
      </dsp:nvSpPr>
      <dsp:spPr>
        <a:xfrm>
          <a:off x="3886200" y="2843697"/>
          <a:ext cx="1371600" cy="137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التشريع</a:t>
          </a:r>
          <a:endParaRPr lang="en-US" sz="3500" kern="1200" dirty="0"/>
        </a:p>
      </dsp:txBody>
      <dsp:txXfrm>
        <a:off x="3953156" y="2910653"/>
        <a:ext cx="1237688" cy="1237688"/>
      </dsp:txXfrm>
    </dsp:sp>
    <dsp:sp modelId="{3D2EFB56-D477-4B87-9F95-04E4ACDDAF97}">
      <dsp:nvSpPr>
        <dsp:cNvPr id="0" name=""/>
        <dsp:cNvSpPr/>
      </dsp:nvSpPr>
      <dsp:spPr>
        <a:xfrm>
          <a:off x="4114799" y="1009651"/>
          <a:ext cx="979681" cy="120829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التشريع كوسيلة من وسائل تطور القوانين </a:t>
          </a:r>
          <a:endParaRPr lang="en-US" sz="1600" b="1" kern="1200" dirty="0"/>
        </a:p>
      </dsp:txBody>
      <dsp:txXfrm>
        <a:off x="4162623" y="1057475"/>
        <a:ext cx="884033" cy="1112646"/>
      </dsp:txXfrm>
    </dsp:sp>
    <dsp:sp modelId="{E60E4688-0D67-4FED-9439-9FEE1DEE6ACE}">
      <dsp:nvSpPr>
        <dsp:cNvPr id="0" name=""/>
        <dsp:cNvSpPr/>
      </dsp:nvSpPr>
      <dsp:spPr>
        <a:xfrm rot="13938206">
          <a:off x="3992085" y="938122"/>
          <a:ext cx="1807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79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A82D1-E8B7-46CB-8CEA-CB949BEFE0F2}">
      <dsp:nvSpPr>
        <dsp:cNvPr id="0" name=""/>
        <dsp:cNvSpPr/>
      </dsp:nvSpPr>
      <dsp:spPr>
        <a:xfrm>
          <a:off x="3429005" y="191724"/>
          <a:ext cx="674870" cy="67487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معنى عام</a:t>
          </a:r>
          <a:endParaRPr lang="en-US" sz="1800" b="1" kern="1200" dirty="0"/>
        </a:p>
      </dsp:txBody>
      <dsp:txXfrm>
        <a:off x="3461949" y="224668"/>
        <a:ext cx="608982" cy="608982"/>
      </dsp:txXfrm>
    </dsp:sp>
    <dsp:sp modelId="{21CF67D2-4822-4579-96BA-FAD2395E50E7}">
      <dsp:nvSpPr>
        <dsp:cNvPr id="0" name=""/>
        <dsp:cNvSpPr/>
      </dsp:nvSpPr>
      <dsp:spPr>
        <a:xfrm rot="18284882">
          <a:off x="4982660" y="931195"/>
          <a:ext cx="1909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96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A7BB1-EF40-4F4B-8B0C-680B86B7510F}">
      <dsp:nvSpPr>
        <dsp:cNvPr id="0" name=""/>
        <dsp:cNvSpPr/>
      </dsp:nvSpPr>
      <dsp:spPr>
        <a:xfrm>
          <a:off x="5029201" y="177869"/>
          <a:ext cx="674870" cy="67487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معنى خاص </a:t>
          </a:r>
          <a:endParaRPr lang="en-US" sz="1800" b="1" kern="1200" dirty="0"/>
        </a:p>
      </dsp:txBody>
      <dsp:txXfrm>
        <a:off x="5062145" y="210813"/>
        <a:ext cx="608982" cy="608982"/>
      </dsp:txXfrm>
    </dsp:sp>
    <dsp:sp modelId="{11EF6D9F-4B5C-46BE-900C-193CE626D5ED}">
      <dsp:nvSpPr>
        <dsp:cNvPr id="0" name=""/>
        <dsp:cNvSpPr/>
      </dsp:nvSpPr>
      <dsp:spPr>
        <a:xfrm>
          <a:off x="5969118" y="2476499"/>
          <a:ext cx="1032776" cy="94841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دور التشريع في القانون الروماني </a:t>
          </a:r>
          <a:endParaRPr lang="en-US" sz="1600" b="1" kern="1200" dirty="0"/>
        </a:p>
      </dsp:txBody>
      <dsp:txXfrm>
        <a:off x="6015416" y="2522797"/>
        <a:ext cx="940180" cy="855818"/>
      </dsp:txXfrm>
    </dsp:sp>
    <dsp:sp modelId="{D174E15E-C13F-4211-A118-0B86B6A7B94F}">
      <dsp:nvSpPr>
        <dsp:cNvPr id="0" name=""/>
        <dsp:cNvSpPr/>
      </dsp:nvSpPr>
      <dsp:spPr>
        <a:xfrm rot="18134569">
          <a:off x="6699447" y="2322061"/>
          <a:ext cx="3651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518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254F-1424-44F6-9D69-8BA648C1C0EA}">
      <dsp:nvSpPr>
        <dsp:cNvPr id="0" name=""/>
        <dsp:cNvSpPr/>
      </dsp:nvSpPr>
      <dsp:spPr>
        <a:xfrm>
          <a:off x="6705608" y="1371601"/>
          <a:ext cx="1049811" cy="796023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عصر الإمبراطورية العليا</a:t>
          </a:r>
          <a:endParaRPr lang="en-US" sz="1600" b="1" kern="1200" dirty="0"/>
        </a:p>
      </dsp:txBody>
      <dsp:txXfrm>
        <a:off x="6744467" y="1410460"/>
        <a:ext cx="972093" cy="718305"/>
      </dsp:txXfrm>
    </dsp:sp>
    <dsp:sp modelId="{D46B80EE-C6C2-492F-935E-5770A382ED25}">
      <dsp:nvSpPr>
        <dsp:cNvPr id="0" name=""/>
        <dsp:cNvSpPr/>
      </dsp:nvSpPr>
      <dsp:spPr>
        <a:xfrm rot="1593928">
          <a:off x="6991897" y="3251256"/>
          <a:ext cx="1893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39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8A2A2-A406-407F-A418-8EE7980FAC48}">
      <dsp:nvSpPr>
        <dsp:cNvPr id="0" name=""/>
        <dsp:cNvSpPr/>
      </dsp:nvSpPr>
      <dsp:spPr>
        <a:xfrm>
          <a:off x="7171297" y="3086099"/>
          <a:ext cx="1066806" cy="94843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عصر الإمبراطورية السفلى </a:t>
          </a:r>
          <a:endParaRPr lang="en-US" sz="1600" b="1" kern="1200" dirty="0"/>
        </a:p>
      </dsp:txBody>
      <dsp:txXfrm>
        <a:off x="7217596" y="3132398"/>
        <a:ext cx="974208" cy="855832"/>
      </dsp:txXfrm>
    </dsp:sp>
    <dsp:sp modelId="{F704F0E0-9B33-4DB9-AC8C-3DAA8824F693}">
      <dsp:nvSpPr>
        <dsp:cNvPr id="0" name=""/>
        <dsp:cNvSpPr/>
      </dsp:nvSpPr>
      <dsp:spPr>
        <a:xfrm>
          <a:off x="5655564" y="5230281"/>
          <a:ext cx="918972" cy="91897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دور التشريع في القانون الإنجليزي </a:t>
          </a:r>
          <a:endParaRPr lang="en-US" sz="1600" b="1" kern="1200" dirty="0"/>
        </a:p>
      </dsp:txBody>
      <dsp:txXfrm>
        <a:off x="5700425" y="5275142"/>
        <a:ext cx="829250" cy="829250"/>
      </dsp:txXfrm>
    </dsp:sp>
    <dsp:sp modelId="{AD38DCEE-F37A-4F71-BD62-E94521B80968}">
      <dsp:nvSpPr>
        <dsp:cNvPr id="0" name=""/>
        <dsp:cNvSpPr/>
      </dsp:nvSpPr>
      <dsp:spPr>
        <a:xfrm>
          <a:off x="2971796" y="4419609"/>
          <a:ext cx="864403" cy="1116831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دور التشريع في الشريعة الإسلامية </a:t>
          </a:r>
          <a:endParaRPr lang="en-US" sz="1600" b="1" kern="1200" dirty="0"/>
        </a:p>
      </dsp:txBody>
      <dsp:txXfrm>
        <a:off x="3013993" y="4461806"/>
        <a:ext cx="780009" cy="1032437"/>
      </dsp:txXfrm>
    </dsp:sp>
    <dsp:sp modelId="{D4F270A1-D554-47AD-9435-C674D7215CC1}">
      <dsp:nvSpPr>
        <dsp:cNvPr id="0" name=""/>
        <dsp:cNvSpPr/>
      </dsp:nvSpPr>
      <dsp:spPr>
        <a:xfrm rot="10781848">
          <a:off x="2449712" y="4981685"/>
          <a:ext cx="5220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208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C7E09-F8E1-4F4F-B8D9-A01476679D7C}">
      <dsp:nvSpPr>
        <dsp:cNvPr id="0" name=""/>
        <dsp:cNvSpPr/>
      </dsp:nvSpPr>
      <dsp:spPr>
        <a:xfrm>
          <a:off x="1600199" y="4528715"/>
          <a:ext cx="849516" cy="913182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معنى التشريع </a:t>
          </a:r>
          <a:endParaRPr lang="en-US" sz="1800" b="1" kern="1200" dirty="0"/>
        </a:p>
      </dsp:txBody>
      <dsp:txXfrm>
        <a:off x="1641669" y="4570185"/>
        <a:ext cx="766576" cy="830242"/>
      </dsp:txXfrm>
    </dsp:sp>
    <dsp:sp modelId="{793C5E5B-C031-4ED3-8696-6E82416A400C}">
      <dsp:nvSpPr>
        <dsp:cNvPr id="0" name=""/>
        <dsp:cNvSpPr/>
      </dsp:nvSpPr>
      <dsp:spPr>
        <a:xfrm rot="4861639">
          <a:off x="3253101" y="5816218"/>
          <a:ext cx="5664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48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AEEA6-60BF-479E-85E9-1648894F09E5}">
      <dsp:nvSpPr>
        <dsp:cNvPr id="0" name=""/>
        <dsp:cNvSpPr/>
      </dsp:nvSpPr>
      <dsp:spPr>
        <a:xfrm>
          <a:off x="3200401" y="6095997"/>
          <a:ext cx="864390" cy="659613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الاجتهاد</a:t>
          </a:r>
          <a:endParaRPr lang="en-US" sz="1800" b="1" kern="1200" dirty="0"/>
        </a:p>
      </dsp:txBody>
      <dsp:txXfrm>
        <a:off x="3232601" y="6128197"/>
        <a:ext cx="799990" cy="595213"/>
      </dsp:txXfrm>
    </dsp:sp>
    <dsp:sp modelId="{6E7833E4-B26E-48F6-95CB-F94D3677952C}">
      <dsp:nvSpPr>
        <dsp:cNvPr id="0" name=""/>
        <dsp:cNvSpPr/>
      </dsp:nvSpPr>
      <dsp:spPr>
        <a:xfrm rot="7748197">
          <a:off x="2835306" y="5574058"/>
          <a:ext cx="1673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352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8BE88-02F2-4C7D-9717-03E4ECBC29E7}">
      <dsp:nvSpPr>
        <dsp:cNvPr id="0" name=""/>
        <dsp:cNvSpPr/>
      </dsp:nvSpPr>
      <dsp:spPr>
        <a:xfrm>
          <a:off x="1936259" y="5638961"/>
          <a:ext cx="939408" cy="1131085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دور التشريع في العصور الإسلامية</a:t>
          </a:r>
          <a:endParaRPr lang="en-US" sz="1800" b="1" kern="1200" dirty="0"/>
        </a:p>
      </dsp:txBody>
      <dsp:txXfrm>
        <a:off x="1982117" y="5684819"/>
        <a:ext cx="847692" cy="1039369"/>
      </dsp:txXfrm>
    </dsp:sp>
    <dsp:sp modelId="{6570A0B5-68B3-4BE4-805E-134FA04CB4DE}">
      <dsp:nvSpPr>
        <dsp:cNvPr id="0" name=""/>
        <dsp:cNvSpPr/>
      </dsp:nvSpPr>
      <dsp:spPr>
        <a:xfrm>
          <a:off x="1600200" y="2119170"/>
          <a:ext cx="1348738" cy="12433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دور التشريع في العصرالحديث </a:t>
          </a:r>
          <a:endParaRPr lang="en-US" sz="1600" b="1" kern="1200" dirty="0"/>
        </a:p>
      </dsp:txBody>
      <dsp:txXfrm>
        <a:off x="1660894" y="2179864"/>
        <a:ext cx="1227350" cy="1121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BF5F6-F244-4C62-8982-5F3230E375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CB58E-58C7-4BAD-A947-AA76ED6A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CB58E-58C7-4BAD-A947-AA76ED6AD3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8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إلى هنا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CB58E-58C7-4BAD-A947-AA76ED6AD3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2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CB58E-58C7-4BAD-A947-AA76ED6AD3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5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069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6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2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1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046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9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85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7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01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131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0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C933DD-DAAE-42E3-BB39-DE7D0577EB1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68A778-00EB-4D48-AF06-5EE61AA98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5510972"/>
              </p:ext>
            </p:extLst>
          </p:nvPr>
        </p:nvGraphicFramePr>
        <p:xfrm>
          <a:off x="26831" y="76200"/>
          <a:ext cx="89916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425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46351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490184" y="4443478"/>
            <a:ext cx="1167148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4400" y="4038600"/>
            <a:ext cx="1143000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2133600"/>
            <a:ext cx="1241201" cy="1295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357593" y="2209800"/>
            <a:ext cx="1219200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282466" y="3819658"/>
            <a:ext cx="1295400" cy="124764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91200" y="4495800"/>
            <a:ext cx="11430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16198" y="2248615"/>
            <a:ext cx="1622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    الدين   ليس        عقبة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7199" y="4143970"/>
            <a:ext cx="86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وجود عوامل أخرى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7196" y="464095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التعميم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559467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التدوين عقبة   أحياناً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7854" y="3946362"/>
            <a:ext cx="948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وجود عوامل أخرى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9753" y="2510135"/>
            <a:ext cx="1024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التعميم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774601" y="2971800"/>
            <a:ext cx="435199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057400" y="3879758"/>
            <a:ext cx="228600" cy="20821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62916" y="3946300"/>
            <a:ext cx="0" cy="3971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77000" y="3983863"/>
            <a:ext cx="0" cy="4596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934200" y="3780923"/>
            <a:ext cx="228600" cy="19767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934200" y="2971800"/>
            <a:ext cx="348266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533166"/>
              </p:ext>
            </p:extLst>
          </p:nvPr>
        </p:nvGraphicFramePr>
        <p:xfrm>
          <a:off x="152400" y="1524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96200" y="42672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400800" y="4286250"/>
            <a:ext cx="228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4286250"/>
            <a:ext cx="76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4267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43000" y="4286250"/>
            <a:ext cx="2286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29400" y="1981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1981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0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860980"/>
              </p:ext>
            </p:extLst>
          </p:nvPr>
        </p:nvGraphicFramePr>
        <p:xfrm>
          <a:off x="228600" y="228600"/>
          <a:ext cx="8458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otched Right Arrow 1"/>
          <p:cNvSpPr/>
          <p:nvPr/>
        </p:nvSpPr>
        <p:spPr>
          <a:xfrm>
            <a:off x="457200" y="0"/>
            <a:ext cx="1309255" cy="838200"/>
          </a:xfrm>
          <a:prstGeom prst="notch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1109" y="188267"/>
            <a:ext cx="120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العوامل </a:t>
            </a:r>
            <a:endParaRPr lang="en-US" sz="2400" b="1" dirty="0"/>
          </a:p>
        </p:txBody>
      </p:sp>
      <p:sp>
        <p:nvSpPr>
          <p:cNvPr id="7" name="Flowchart: Connector 6"/>
          <p:cNvSpPr/>
          <p:nvPr/>
        </p:nvSpPr>
        <p:spPr>
          <a:xfrm>
            <a:off x="8158776" y="838200"/>
            <a:ext cx="914400" cy="11430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230427" y="1807275"/>
            <a:ext cx="921327" cy="10668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30427" y="105575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إلغاء التعارض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1602" y="1811908"/>
            <a:ext cx="803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الإبقاء على التوافق</a:t>
            </a:r>
            <a:endParaRPr lang="en-US" sz="2000" b="1" dirty="0"/>
          </a:p>
        </p:txBody>
      </p:sp>
      <p:sp>
        <p:nvSpPr>
          <p:cNvPr id="12" name="Flowchart: Connector 11"/>
          <p:cNvSpPr/>
          <p:nvPr/>
        </p:nvSpPr>
        <p:spPr>
          <a:xfrm>
            <a:off x="7520847" y="2654192"/>
            <a:ext cx="1059872" cy="1173139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90740" y="2746861"/>
            <a:ext cx="1025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استحداث نظم جديدة</a:t>
            </a:r>
            <a:endParaRPr lang="en-US" sz="2000" b="1" dirty="0"/>
          </a:p>
        </p:txBody>
      </p:sp>
      <p:sp>
        <p:nvSpPr>
          <p:cNvPr id="14" name="Flowchart: Connector 13"/>
          <p:cNvSpPr/>
          <p:nvPr/>
        </p:nvSpPr>
        <p:spPr>
          <a:xfrm>
            <a:off x="399373" y="3656224"/>
            <a:ext cx="1472769" cy="15240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64370" y="838200"/>
            <a:ext cx="1096266" cy="1182444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22078" y="5459343"/>
            <a:ext cx="1079261" cy="1219200"/>
          </a:xfrm>
          <a:prstGeom prst="flowChartConnector">
            <a:avLst/>
          </a:prstGeom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436677" y="5459343"/>
            <a:ext cx="1021773" cy="1219200"/>
          </a:xfrm>
          <a:prstGeom prst="flowChartConnector">
            <a:avLst/>
          </a:prstGeom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5554" y="4064281"/>
            <a:ext cx="1080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في القانون الروماني 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7576" y="5712249"/>
            <a:ext cx="999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القانون العام 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67762" y="5712249"/>
            <a:ext cx="1106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القانون  الخاص 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4562" y="1075479"/>
            <a:ext cx="1096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في القانون الإنجليزي 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96200" y="2654192"/>
            <a:ext cx="38100" cy="46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848600" y="2020644"/>
            <a:ext cx="381827" cy="112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848600" y="1600200"/>
            <a:ext cx="254758" cy="258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47282" y="5105400"/>
            <a:ext cx="83559" cy="3539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436677" y="5105400"/>
            <a:ext cx="239286" cy="3539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9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017646"/>
              </p:ext>
            </p:extLst>
          </p:nvPr>
        </p:nvGraphicFramePr>
        <p:xfrm>
          <a:off x="304800" y="2286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otched Right Arrow 1"/>
          <p:cNvSpPr/>
          <p:nvPr/>
        </p:nvSpPr>
        <p:spPr>
          <a:xfrm>
            <a:off x="457200" y="152400"/>
            <a:ext cx="1676400" cy="713232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7818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العوامل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19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40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251688"/>
              </p:ext>
            </p:extLst>
          </p:nvPr>
        </p:nvGraphicFramePr>
        <p:xfrm>
          <a:off x="419100" y="76200"/>
          <a:ext cx="84963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00200" y="1519024"/>
            <a:ext cx="6019799" cy="5066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1519023"/>
            <a:ext cx="632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وهي العوامل التي تختص بها بعض الأمم دون البعض الآخر</a:t>
            </a:r>
            <a:endParaRPr lang="en-US" sz="2400" dirty="0"/>
          </a:p>
        </p:txBody>
      </p:sp>
      <p:sp>
        <p:nvSpPr>
          <p:cNvPr id="2" name="Notched Right Arrow 1"/>
          <p:cNvSpPr/>
          <p:nvPr/>
        </p:nvSpPr>
        <p:spPr>
          <a:xfrm>
            <a:off x="533400" y="304800"/>
            <a:ext cx="1524000" cy="664464"/>
          </a:xfrm>
          <a:prstGeom prst="notched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40619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العوامل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92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47155"/>
              </p:ext>
            </p:extLst>
          </p:nvPr>
        </p:nvGraphicFramePr>
        <p:xfrm>
          <a:off x="0" y="72461"/>
          <a:ext cx="9067800" cy="660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609598" y="25474"/>
            <a:ext cx="2064327" cy="832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798" y="191228"/>
            <a:ext cx="160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الوسائل</a:t>
            </a:r>
            <a:r>
              <a:rPr lang="ar-S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83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60118"/>
              </p:ext>
            </p:extLst>
          </p:nvPr>
        </p:nvGraphicFramePr>
        <p:xfrm>
          <a:off x="609600" y="0"/>
          <a:ext cx="9067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381000" y="0"/>
            <a:ext cx="1828800" cy="685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6636" y="1120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/>
              <a:t>الوسائل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89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954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381000" y="0"/>
            <a:ext cx="1828800" cy="685800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364" y="11206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/>
              <a:t>الوسائل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53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</TotalTime>
  <Words>305</Words>
  <Application>Microsoft Office PowerPoint</Application>
  <PresentationFormat>عرض على الشاشة (3:4)‏</PresentationFormat>
  <Paragraphs>112</Paragraphs>
  <Slides>9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6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Adjacency</vt:lpstr>
      <vt:lpstr>Module</vt:lpstr>
      <vt:lpstr>Origin</vt:lpstr>
      <vt:lpstr>1_Adjacency</vt:lpstr>
      <vt:lpstr>Office Theme</vt:lpstr>
      <vt:lpstr>1_Angles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المستخدم</cp:lastModifiedBy>
  <cp:revision>90</cp:revision>
  <dcterms:created xsi:type="dcterms:W3CDTF">2018-02-02T12:47:37Z</dcterms:created>
  <dcterms:modified xsi:type="dcterms:W3CDTF">2018-02-12T11:55:31Z</dcterms:modified>
</cp:coreProperties>
</file>