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E21975C-AF4C-4182-9209-A56B640328A7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277DE57-DD5E-4BB6-9A0F-B33307CB3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975C-AF4C-4182-9209-A56B640328A7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DE57-DD5E-4BB6-9A0F-B33307CB3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975C-AF4C-4182-9209-A56B640328A7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DE57-DD5E-4BB6-9A0F-B33307CB3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E21975C-AF4C-4182-9209-A56B640328A7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DE57-DD5E-4BB6-9A0F-B33307CB3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E21975C-AF4C-4182-9209-A56B640328A7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277DE57-DD5E-4BB6-9A0F-B33307CB35C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E21975C-AF4C-4182-9209-A56B640328A7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277DE57-DD5E-4BB6-9A0F-B33307CB3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E21975C-AF4C-4182-9209-A56B640328A7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277DE57-DD5E-4BB6-9A0F-B33307CB35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975C-AF4C-4182-9209-A56B640328A7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DE57-DD5E-4BB6-9A0F-B33307CB3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E21975C-AF4C-4182-9209-A56B640328A7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277DE57-DD5E-4BB6-9A0F-B33307CB3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E21975C-AF4C-4182-9209-A56B640328A7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277DE57-DD5E-4BB6-9A0F-B33307CB35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E21975C-AF4C-4182-9209-A56B640328A7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277DE57-DD5E-4BB6-9A0F-B33307CB35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E21975C-AF4C-4182-9209-A56B640328A7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277DE57-DD5E-4BB6-9A0F-B33307CB35C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1"/>
            <a:ext cx="8062912" cy="2666999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/>
              <a:t>Tumors 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800" y="1371600"/>
            <a:ext cx="290512" cy="609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disturbance in growth: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250000"/>
              </a:lnSpc>
            </a:pPr>
            <a:r>
              <a:rPr lang="en-US" dirty="0" smtClean="0"/>
              <a:t>Can be : 1- Acquired     2- Congenital </a:t>
            </a:r>
          </a:p>
          <a:p>
            <a:pPr algn="just">
              <a:lnSpc>
                <a:spcPct val="250000"/>
              </a:lnSpc>
            </a:pPr>
            <a:r>
              <a:rPr lang="en-US" dirty="0" err="1" smtClean="0"/>
              <a:t>Neoplasia</a:t>
            </a:r>
            <a:r>
              <a:rPr lang="en-US" dirty="0" smtClean="0"/>
              <a:t>: it’s a new growth, purposeless and progressive.</a:t>
            </a:r>
          </a:p>
          <a:p>
            <a:pPr algn="just">
              <a:lnSpc>
                <a:spcPct val="250000"/>
              </a:lnSpc>
            </a:pPr>
            <a:r>
              <a:rPr lang="en-US" dirty="0" smtClean="0"/>
              <a:t>May be: Benign or Malignant.      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 Adenoma in colon (Gross):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294" y="1752600"/>
            <a:ext cx="8090306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Adenoma in intestine (Micro):</a:t>
            </a:r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7391400" cy="46148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 </a:t>
            </a:r>
            <a:r>
              <a:rPr lang="en-US" dirty="0" err="1" smtClean="0"/>
              <a:t>pericanalicular</a:t>
            </a:r>
            <a:r>
              <a:rPr lang="en-US" dirty="0" smtClean="0"/>
              <a:t> fibro adenoma in breast:</a:t>
            </a:r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81200"/>
            <a:ext cx="7315200" cy="4293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 </a:t>
            </a:r>
            <a:r>
              <a:rPr lang="en-US" dirty="0" err="1" smtClean="0"/>
              <a:t>Fibroma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1778" y="1905000"/>
            <a:ext cx="7197822" cy="46026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 </a:t>
            </a:r>
            <a:r>
              <a:rPr lang="en-US" dirty="0" err="1" smtClean="0"/>
              <a:t>Fibromyoma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76400"/>
            <a:ext cx="7162800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 </a:t>
            </a:r>
            <a:r>
              <a:rPr lang="en-US" dirty="0" err="1" smtClean="0"/>
              <a:t>Shwanoma</a:t>
            </a:r>
            <a:r>
              <a:rPr lang="en-US" dirty="0" smtClean="0"/>
              <a:t>, </a:t>
            </a:r>
            <a:r>
              <a:rPr lang="en-US" dirty="0" err="1" smtClean="0"/>
              <a:t>neurolemmoma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057400"/>
            <a:ext cx="6934200" cy="4343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 Benign melanoma in skin:</a:t>
            </a:r>
            <a:endParaRPr lang="en-US" dirty="0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888617"/>
            <a:ext cx="7010400" cy="4463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</TotalTime>
  <Words>70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Verve</vt:lpstr>
      <vt:lpstr>Tumors </vt:lpstr>
      <vt:lpstr>It’s a disturbance in growth:</vt:lpstr>
      <vt:lpstr>1- Adenoma in colon (Gross):</vt:lpstr>
      <vt:lpstr>2- Adenoma in intestine (Micro):</vt:lpstr>
      <vt:lpstr>3- pericanalicular fibro adenoma in breast:</vt:lpstr>
      <vt:lpstr>4- Fibroma:</vt:lpstr>
      <vt:lpstr>5- Fibromyoma:</vt:lpstr>
      <vt:lpstr>6- Shwanoma, neurolemmoma:</vt:lpstr>
      <vt:lpstr>7- Benign melanoma in skin: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</dc:title>
  <dc:creator>dell</dc:creator>
  <cp:lastModifiedBy>dell</cp:lastModifiedBy>
  <cp:revision>3</cp:revision>
  <dcterms:created xsi:type="dcterms:W3CDTF">2010-11-25T15:08:10Z</dcterms:created>
  <dcterms:modified xsi:type="dcterms:W3CDTF">2010-11-25T15:28:46Z</dcterms:modified>
</cp:coreProperties>
</file>