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E21975C-AF4C-4182-9209-A56B640328A7}" type="datetimeFigureOut">
              <a:rPr lang="en-US" smtClean="0"/>
              <a:t>11/25/2010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277DE57-DD5E-4BB6-9A0F-B33307CB35C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1"/>
            <a:ext cx="8062912" cy="2666999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/>
              <a:t>Tumors 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4800" y="1371600"/>
            <a:ext cx="290512" cy="6096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a disturbance in growth: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250000"/>
              </a:lnSpc>
            </a:pPr>
            <a:r>
              <a:rPr lang="en-US" dirty="0" smtClean="0"/>
              <a:t>Can be : 1- Acquired     2- Congenital </a:t>
            </a:r>
          </a:p>
          <a:p>
            <a:pPr algn="just">
              <a:lnSpc>
                <a:spcPct val="250000"/>
              </a:lnSpc>
            </a:pPr>
            <a:r>
              <a:rPr lang="en-US" dirty="0" err="1" smtClean="0"/>
              <a:t>Neoplasia</a:t>
            </a:r>
            <a:r>
              <a:rPr lang="en-US" dirty="0" smtClean="0"/>
              <a:t>: it’s a new growth, purposeless and progressive.</a:t>
            </a:r>
          </a:p>
          <a:p>
            <a:pPr algn="just">
              <a:lnSpc>
                <a:spcPct val="250000"/>
              </a:lnSpc>
            </a:pPr>
            <a:r>
              <a:rPr lang="en-US" dirty="0" smtClean="0"/>
              <a:t>May be: Benign or Malignant.      </a:t>
            </a:r>
            <a:endParaRPr lang="en-US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 Adenoma in colon (Gross):</a:t>
            </a: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0294" y="1752600"/>
            <a:ext cx="8090306" cy="4648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Adenoma in intestine (Micro):</a:t>
            </a:r>
            <a:endParaRPr lang="en-US" dirty="0"/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828800"/>
            <a:ext cx="7391400" cy="461488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 </a:t>
            </a:r>
            <a:r>
              <a:rPr lang="en-US" dirty="0" err="1" smtClean="0"/>
              <a:t>pericanalicular</a:t>
            </a:r>
            <a:r>
              <a:rPr lang="en-US" dirty="0" smtClean="0"/>
              <a:t> fibro adenoma in breast:</a:t>
            </a:r>
            <a:endParaRPr lang="en-US" dirty="0"/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981200"/>
            <a:ext cx="7315200" cy="4293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</a:t>
            </a:r>
            <a:r>
              <a:rPr lang="en-US" dirty="0" err="1" smtClean="0"/>
              <a:t>Fibroma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1778" y="1905000"/>
            <a:ext cx="7197822" cy="46026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 </a:t>
            </a:r>
            <a:r>
              <a:rPr lang="en-US" dirty="0" err="1" smtClean="0"/>
              <a:t>Fibromyoma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676400"/>
            <a:ext cx="7162800" cy="4800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6- </a:t>
            </a:r>
            <a:r>
              <a:rPr lang="en-US" dirty="0" err="1" smtClean="0"/>
              <a:t>Shwanoma</a:t>
            </a:r>
            <a:r>
              <a:rPr lang="en-US" dirty="0" smtClean="0"/>
              <a:t>, </a:t>
            </a:r>
            <a:r>
              <a:rPr lang="en-US" dirty="0" err="1" smtClean="0"/>
              <a:t>neurolemmoma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057400"/>
            <a:ext cx="6934200" cy="43433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 Benign melanoma in skin:</a:t>
            </a:r>
            <a:endParaRPr lang="en-US" dirty="0"/>
          </a:p>
        </p:txBody>
      </p:sp>
      <p:pic>
        <p:nvPicPr>
          <p:cNvPr id="4" name="Content Placeholder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888617"/>
            <a:ext cx="7010400" cy="4463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70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Tumors </vt:lpstr>
      <vt:lpstr>It’s a disturbance in growth:</vt:lpstr>
      <vt:lpstr>1- Adenoma in colon (Gross):</vt:lpstr>
      <vt:lpstr>2- Adenoma in intestine (Micro):</vt:lpstr>
      <vt:lpstr>3- pericanalicular fibro adenoma in breast:</vt:lpstr>
      <vt:lpstr>4- Fibroma:</vt:lpstr>
      <vt:lpstr>5- Fibromyoma:</vt:lpstr>
      <vt:lpstr>6- Shwanoma, neurolemmoma:</vt:lpstr>
      <vt:lpstr>7- Benign melanoma in skin: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Tumors </dc:title>
  <dc:creator>dell</dc:creator>
  <cp:lastModifiedBy>dell</cp:lastModifiedBy>
  <cp:revision>3</cp:revision>
  <dcterms:created xsi:type="dcterms:W3CDTF">2010-11-25T15:08:10Z</dcterms:created>
  <dcterms:modified xsi:type="dcterms:W3CDTF">2010-11-25T15:28:46Z</dcterms:modified>
</cp:coreProperties>
</file>