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500B07-6156-46B6-8888-4331F8772373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C1D05F-6389-4107-B0EB-0A3F2834E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F1881E-D959-42D2-BD27-2FA7F85EBE6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07E6BAD-4948-49FD-A63F-61CEA729DEF9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2EFB8A-5688-4409-B13A-BC2D15AC1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1DD7B-6F5E-455D-8A67-BF8964644803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6B036-957C-4AC6-92C6-408C3416D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EAB08-9A75-47A4-AE13-BBA36C16D0C0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E85C7-30E8-4EC3-8140-18CFF2E91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B597-1191-4681-BC22-A7BDE80D6E75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8640F-7A9D-4F05-B83B-8E8B45245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1CE247-6201-4F06-BEF2-7DD44DF94C35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75EBFA-6A8C-41DE-9F06-5A30AD3B2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F58DC3-19C6-45B9-8873-A578CE809B05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8BEF68-F969-45B4-B113-C20AABB51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4C8D30-249F-42F1-9E70-1A77D40E6ACF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3AC03-8A2E-4B1B-AE72-6085A5889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829876-779E-4055-B129-4C284A1EF16A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13D31B-D057-49EB-9570-F40631084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4E839-F63E-4635-8489-DD78C629BBF9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C537C-7519-498D-B124-D357D1661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065285-B2EA-4313-AFC7-4BE5E82507F6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4D8E0C-2E8D-4CD7-A8B5-315F59CCE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2937208-BEBB-4A04-83EE-2A4E2CAE8D0B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AD1489-1F5D-4B93-AE46-34D6499DC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D750299-7421-4338-9E47-D38EE51490A6}" type="datetimeFigureOut">
              <a:rPr lang="en-US"/>
              <a:pPr>
                <a:defRPr/>
              </a:pPr>
              <a:t>10/17/2015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FB5D74A-3D8A-4171-BFDD-CBD91BBD1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5" r:id="rId2"/>
    <p:sldLayoutId id="2147483750" r:id="rId3"/>
    <p:sldLayoutId id="2147483751" r:id="rId4"/>
    <p:sldLayoutId id="2147483752" r:id="rId5"/>
    <p:sldLayoutId id="2147483753" r:id="rId6"/>
    <p:sldLayoutId id="2147483746" r:id="rId7"/>
    <p:sldLayoutId id="2147483754" r:id="rId8"/>
    <p:sldLayoutId id="2147483755" r:id="rId9"/>
    <p:sldLayoutId id="2147483747" r:id="rId10"/>
    <p:sldLayoutId id="21474837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SWE333</a:t>
            </a:r>
            <a:r>
              <a:rPr lang="en-US" sz="4000" dirty="0" smtClean="0"/>
              <a:t>- Software Quality Assurance (</a:t>
            </a:r>
            <a:r>
              <a:rPr lang="en-US" sz="4000" dirty="0" err="1" smtClean="0"/>
              <a:t>SQA</a:t>
            </a:r>
            <a:r>
              <a:rPr lang="en-US" sz="4000" dirty="0" smtClean="0"/>
              <a:t>)</a:t>
            </a:r>
            <a:br>
              <a:rPr lang="en-US" sz="4000" dirty="0" smtClean="0"/>
            </a:br>
            <a:r>
              <a:rPr lang="en-US" sz="4000" dirty="0" err="1" smtClean="0"/>
              <a:t>Toturail</a:t>
            </a:r>
            <a:r>
              <a:rPr lang="en-US" sz="4000" dirty="0" smtClean="0"/>
              <a:t>-2 </a:t>
            </a:r>
            <a:endParaRPr lang="en-US" sz="4000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 eaLnBrk="1" hangingPunct="1"/>
            <a:r>
              <a:rPr lang="en-US" sz="2400" dirty="0" smtClean="0"/>
              <a:t>Prepared by: Hussein </a:t>
            </a:r>
            <a:r>
              <a:rPr lang="en-US" sz="2400" dirty="0" err="1" smtClean="0"/>
              <a:t>Alhashimi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are requirements of student's registration system.</a:t>
            </a:r>
          </a:p>
          <a:p>
            <a:r>
              <a:rPr lang="en-US" dirty="0" smtClean="0"/>
              <a:t> What is wrong with these requirements? </a:t>
            </a:r>
          </a:p>
          <a:p>
            <a:r>
              <a:rPr lang="en-US" dirty="0" smtClean="0"/>
              <a:t>What quality factor is missing? </a:t>
            </a:r>
          </a:p>
          <a:p>
            <a:r>
              <a:rPr lang="en-US" dirty="0" smtClean="0"/>
              <a:t>Rewrite the requirement document to reflect how McCall software quality factors are used: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Quality Assurance (tut-2)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1- The system speed should not be slow. And students should be able to register their courses as fast as they can. 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(efficiency)</a:t>
            </a:r>
          </a:p>
          <a:p>
            <a:pPr lvl="0">
              <a:buNone/>
            </a:pPr>
            <a:r>
              <a:rPr lang="en-US" dirty="0" smtClean="0"/>
              <a:t>The registration system should respond time should be less than .055 seconds, and the students should be able to register their courses in 10 minutes.</a:t>
            </a:r>
          </a:p>
          <a:p>
            <a:pPr lv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Review Questions (McCall's Factors)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2- The application should be able to calculate students GPA correctly.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</a:rPr>
              <a:t>(Reliability)</a:t>
            </a:r>
          </a:p>
          <a:p>
            <a:r>
              <a:rPr lang="en-US" dirty="0" smtClean="0"/>
              <a:t>The probability for a non-accurate GPA, containing one or more mistakes, will not exceed 1%.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Review Questions (McCall's Factors)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3-Any changes to the  system or bugs correction should not take a long time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(Correctness)</a:t>
            </a:r>
          </a:p>
          <a:p>
            <a:pPr>
              <a:buNone/>
            </a:pPr>
            <a:r>
              <a:rPr lang="en-US" dirty="0" smtClean="0"/>
              <a:t>  Any changes or bug correction should not take more than 30 minutes, while in registration period it should not take more than 10 minutes.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Review Questions (McCall's Factors)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4- The system should not be in failure mode the shortest possible time.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(Reliability)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One of the requirements of the Registration system is that it should not fail during registration period, the recovery time should not exceed than 20 minutes in case of failure.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Review Questions (McCall's Factors)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5- Students should be able to access their final marks.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(Integrity)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Students should be allowed to view their final marks. They should not be able to make any changes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Review Questions (McCall's Factors)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6- System should be easy to be understood by students.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</a:rPr>
              <a:t>(Usability)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Training of new students will take no more than two days, this should enable the student to submit the application in 20 minutes.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Review Questions (McCall's Factors)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t3.gstatic.com/images?q=tbn:ANd9GcQ5cjzkfv0aoa_oVbzC1m_bkJ0IxaJgd3d2H7wTY999w0PWpNa2&amp;t=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76400"/>
            <a:ext cx="3962400" cy="289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2228</TotalTime>
  <Words>326</Words>
  <Application>Microsoft Office PowerPoint</Application>
  <PresentationFormat>On-screen Show (4:3)</PresentationFormat>
  <Paragraphs>42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SWE333- Software Quality Assurance (SQA) Toturail-2 </vt:lpstr>
      <vt:lpstr>Software Quality Assurance (tut-2)</vt:lpstr>
      <vt:lpstr>Review Questions (McCall's Factors)</vt:lpstr>
      <vt:lpstr>Review Questions (McCall's Factors)</vt:lpstr>
      <vt:lpstr>Review Questions (McCall's Factors)</vt:lpstr>
      <vt:lpstr>Review Questions (McCall's Factors)</vt:lpstr>
      <vt:lpstr>Review Questions (McCall's Factors)</vt:lpstr>
      <vt:lpstr>Review Questions (McCall's Factors)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Quality Assurance (SQA)</dc:title>
  <dc:creator>Joseph J. Voelmle Jr.</dc:creator>
  <cp:lastModifiedBy>dell</cp:lastModifiedBy>
  <cp:revision>67</cp:revision>
  <dcterms:created xsi:type="dcterms:W3CDTF">2009-01-24T23:00:34Z</dcterms:created>
  <dcterms:modified xsi:type="dcterms:W3CDTF">2015-10-17T18:25:33Z</dcterms:modified>
</cp:coreProperties>
</file>