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65" r:id="rId4"/>
    <p:sldId id="264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8500B07-6156-46B6-8888-4331F8772373}" type="datetimeFigureOut">
              <a:rPr lang="en-US"/>
              <a:pPr>
                <a:defRPr/>
              </a:pPr>
              <a:t>10/28/2015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6C1D05F-6389-4107-B0EB-0A3F2834EF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F1881E-D959-42D2-BD27-2FA7F85EBE6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07E6BAD-4948-49FD-A63F-61CEA729DEF9}" type="datetimeFigureOut">
              <a:rPr lang="en-US"/>
              <a:pPr>
                <a:defRPr/>
              </a:pPr>
              <a:t>10/28/2015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12EFB8A-5688-4409-B13A-BC2D15AC16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1DD7B-6F5E-455D-8A67-BF8964644803}" type="datetimeFigureOut">
              <a:rPr lang="en-US"/>
              <a:pPr>
                <a:defRPr/>
              </a:pPr>
              <a:t>10/28/2015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6B036-957C-4AC6-92C6-408C3416D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EAB08-9A75-47A4-AE13-BBA36C16D0C0}" type="datetimeFigureOut">
              <a:rPr lang="en-US"/>
              <a:pPr>
                <a:defRPr/>
              </a:pPr>
              <a:t>10/28/2015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E85C7-30E8-4EC3-8140-18CFF2E917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6B597-1191-4681-BC22-A7BDE80D6E75}" type="datetimeFigureOut">
              <a:rPr lang="en-US"/>
              <a:pPr>
                <a:defRPr/>
              </a:pPr>
              <a:t>10/28/2015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8640F-7A9D-4F05-B83B-8E8B452458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1CE247-6201-4F06-BEF2-7DD44DF94C35}" type="datetimeFigureOut">
              <a:rPr lang="en-US"/>
              <a:pPr>
                <a:defRPr/>
              </a:pPr>
              <a:t>10/28/2015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75EBFA-6A8C-41DE-9F06-5A30AD3B2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F58DC3-19C6-45B9-8873-A578CE809B05}" type="datetimeFigureOut">
              <a:rPr lang="en-US"/>
              <a:pPr>
                <a:defRPr/>
              </a:pPr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8BEF68-F969-45B4-B113-C20AABB513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94C8D30-249F-42F1-9E70-1A77D40E6ACF}" type="datetimeFigureOut">
              <a:rPr lang="en-US"/>
              <a:pPr>
                <a:defRPr/>
              </a:pPr>
              <a:t>10/28/2015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63AC03-8A2E-4B1B-AE72-6085A58896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829876-779E-4055-B129-4C284A1EF16A}" type="datetimeFigureOut">
              <a:rPr lang="en-US"/>
              <a:pPr>
                <a:defRPr/>
              </a:pPr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13D31B-D057-49EB-9570-F406310840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4E839-F63E-4635-8489-DD78C629BBF9}" type="datetimeFigureOut">
              <a:rPr lang="en-US"/>
              <a:pPr>
                <a:defRPr/>
              </a:pPr>
              <a:t>10/28/2015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C537C-7519-498D-B124-D357D1661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065285-B2EA-4313-AFC7-4BE5E82507F6}" type="datetimeFigureOut">
              <a:rPr lang="en-US"/>
              <a:pPr>
                <a:defRPr/>
              </a:pPr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4D8E0C-2E8D-4CD7-A8B5-315F59CCE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2937208-BEBB-4A04-83EE-2A4E2CAE8D0B}" type="datetimeFigureOut">
              <a:rPr lang="en-US"/>
              <a:pPr>
                <a:defRPr/>
              </a:pPr>
              <a:t>10/28/2015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BAD1489-1F5D-4B93-AE46-34D6499DC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D750299-7421-4338-9E47-D38EE51490A6}" type="datetimeFigureOut">
              <a:rPr lang="en-US"/>
              <a:pPr>
                <a:defRPr/>
              </a:pPr>
              <a:t>10/28/2015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FB5D74A-3D8A-4171-BFDD-CBD91BBD11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5" r:id="rId2"/>
    <p:sldLayoutId id="2147483750" r:id="rId3"/>
    <p:sldLayoutId id="2147483751" r:id="rId4"/>
    <p:sldLayoutId id="2147483752" r:id="rId5"/>
    <p:sldLayoutId id="2147483753" r:id="rId6"/>
    <p:sldLayoutId id="2147483746" r:id="rId7"/>
    <p:sldLayoutId id="2147483754" r:id="rId8"/>
    <p:sldLayoutId id="2147483755" r:id="rId9"/>
    <p:sldLayoutId id="2147483747" r:id="rId10"/>
    <p:sldLayoutId id="214748374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err="1" smtClean="0"/>
              <a:t>SWE333</a:t>
            </a:r>
            <a:r>
              <a:rPr lang="en-US" sz="4000" dirty="0" smtClean="0"/>
              <a:t>- </a:t>
            </a:r>
            <a:r>
              <a:rPr lang="en-US" sz="4000" dirty="0" smtClean="0"/>
              <a:t>Quality </a:t>
            </a:r>
            <a:r>
              <a:rPr lang="en-US" sz="4000" dirty="0" smtClean="0"/>
              <a:t>Assurance </a:t>
            </a:r>
            <a:r>
              <a:rPr lang="en-US" sz="4000" dirty="0" smtClean="0"/>
              <a:t>(QA) &amp;Quality Control (QC)  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Tutorial-3 </a:t>
            </a:r>
            <a:endParaRPr lang="en-US" sz="4000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algn="ctr" eaLnBrk="1" hangingPunct="1"/>
            <a:r>
              <a:rPr lang="en-US" sz="2400" dirty="0" smtClean="0"/>
              <a:t>Prepared by: Hussein </a:t>
            </a:r>
            <a:r>
              <a:rPr lang="en-US" sz="2400" dirty="0" err="1" smtClean="0"/>
              <a:t>Alhashimi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476726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which of the following is quality assurance and which is quality </a:t>
            </a:r>
            <a:r>
              <a:rPr lang="en-US" dirty="0" smtClean="0"/>
              <a:t>control: </a:t>
            </a:r>
          </a:p>
          <a:p>
            <a:r>
              <a:rPr lang="en-US" dirty="0" smtClean="0"/>
              <a:t>Project quality plan 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</a:t>
            </a:r>
            <a:r>
              <a:rPr lang="en-US" dirty="0" smtClean="0">
                <a:solidFill>
                  <a:srgbClr val="C00000"/>
                </a:solidFill>
              </a:rPr>
              <a:t>Quality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Assurance</a:t>
            </a:r>
          </a:p>
          <a:p>
            <a:r>
              <a:rPr lang="en-US" dirty="0" smtClean="0"/>
              <a:t>Development plan review       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    Quality </a:t>
            </a:r>
            <a:r>
              <a:rPr lang="en-US" dirty="0" smtClean="0">
                <a:solidFill>
                  <a:srgbClr val="7030A0"/>
                </a:solidFill>
              </a:rPr>
              <a:t>Control</a:t>
            </a:r>
          </a:p>
          <a:p>
            <a:r>
              <a:rPr lang="en-US" dirty="0" smtClean="0"/>
              <a:t>Contract proposal review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rgbClr val="7030A0"/>
                </a:solidFill>
              </a:rPr>
              <a:t>Quality </a:t>
            </a:r>
            <a:r>
              <a:rPr lang="en-US" dirty="0" smtClean="0">
                <a:solidFill>
                  <a:srgbClr val="7030A0"/>
                </a:solidFill>
              </a:rPr>
              <a:t>Control</a:t>
            </a:r>
          </a:p>
          <a:p>
            <a:r>
              <a:rPr lang="en-US" dirty="0" smtClean="0"/>
              <a:t>Software requirements </a:t>
            </a:r>
            <a:r>
              <a:rPr lang="en-US" dirty="0" smtClean="0"/>
              <a:t>walkthrough</a:t>
            </a:r>
            <a:endParaRPr lang="en-US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rgbClr val="7030A0"/>
                </a:solidFill>
              </a:rPr>
              <a:t>Quality Control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QA &amp; QC (tut-3)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2"/>
          </a:xfrm>
        </p:spPr>
        <p:txBody>
          <a:bodyPr/>
          <a:lstStyle/>
          <a:p>
            <a:r>
              <a:rPr lang="en-US" dirty="0" smtClean="0"/>
              <a:t>Detailed design inspection        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    Quality </a:t>
            </a:r>
            <a:r>
              <a:rPr lang="en-US" dirty="0" smtClean="0">
                <a:solidFill>
                  <a:srgbClr val="7030A0"/>
                </a:solidFill>
              </a:rPr>
              <a:t>Control</a:t>
            </a:r>
          </a:p>
          <a:p>
            <a:r>
              <a:rPr lang="en-US" dirty="0" smtClean="0"/>
              <a:t>Test plan sign-off         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</a:t>
            </a:r>
            <a:r>
              <a:rPr lang="en-US" dirty="0" smtClean="0">
                <a:solidFill>
                  <a:srgbClr val="7030A0"/>
                </a:solidFill>
              </a:rPr>
              <a:t>Quality </a:t>
            </a:r>
            <a:r>
              <a:rPr lang="en-US" dirty="0" smtClean="0">
                <a:solidFill>
                  <a:srgbClr val="7030A0"/>
                </a:solidFill>
              </a:rPr>
              <a:t>Control</a:t>
            </a:r>
            <a:endParaRPr lang="en-US" dirty="0" smtClean="0"/>
          </a:p>
          <a:p>
            <a:r>
              <a:rPr lang="en-US" dirty="0" smtClean="0"/>
              <a:t>Programmers </a:t>
            </a:r>
            <a:r>
              <a:rPr lang="en-US" dirty="0" smtClean="0"/>
              <a:t>quality manual </a:t>
            </a:r>
            <a:r>
              <a:rPr lang="en-US" dirty="0" smtClean="0"/>
              <a:t>instructions</a:t>
            </a:r>
          </a:p>
          <a:p>
            <a:pPr>
              <a:buNone/>
            </a:pPr>
            <a:r>
              <a:rPr lang="en-US" sz="2200" dirty="0" smtClean="0">
                <a:solidFill>
                  <a:srgbClr val="C00000"/>
                </a:solidFill>
              </a:rPr>
              <a:t> </a:t>
            </a:r>
            <a:r>
              <a:rPr lang="en-US" sz="2200" dirty="0" smtClean="0">
                <a:solidFill>
                  <a:srgbClr val="C00000"/>
                </a:solidFill>
              </a:rPr>
              <a:t>     Quality </a:t>
            </a:r>
            <a:r>
              <a:rPr lang="en-US" sz="2200" dirty="0" smtClean="0">
                <a:solidFill>
                  <a:srgbClr val="C00000"/>
                </a:solidFill>
              </a:rPr>
              <a:t>Assurance</a:t>
            </a:r>
          </a:p>
          <a:p>
            <a:r>
              <a:rPr lang="en-US" dirty="0" smtClean="0"/>
              <a:t>Software unit </a:t>
            </a:r>
            <a:r>
              <a:rPr lang="en-US" dirty="0" smtClean="0"/>
              <a:t>testing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    Quality </a:t>
            </a:r>
            <a:r>
              <a:rPr lang="en-US" dirty="0" smtClean="0">
                <a:solidFill>
                  <a:srgbClr val="7030A0"/>
                </a:solidFill>
              </a:rPr>
              <a:t>Control</a:t>
            </a:r>
          </a:p>
          <a:p>
            <a:r>
              <a:rPr lang="en-US" dirty="0" smtClean="0"/>
              <a:t>Software integration </a:t>
            </a:r>
            <a:r>
              <a:rPr lang="en-US" dirty="0" smtClean="0"/>
              <a:t>testing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</a:t>
            </a:r>
            <a:r>
              <a:rPr lang="en-US" dirty="0" smtClean="0">
                <a:solidFill>
                  <a:srgbClr val="7030A0"/>
                </a:solidFill>
              </a:rPr>
              <a:t>Quality </a:t>
            </a:r>
            <a:r>
              <a:rPr lang="en-US" dirty="0" smtClean="0">
                <a:solidFill>
                  <a:srgbClr val="7030A0"/>
                </a:solidFill>
              </a:rPr>
              <a:t>Control</a:t>
            </a:r>
            <a:endParaRPr lang="en-US" dirty="0" smtClean="0"/>
          </a:p>
          <a:p>
            <a:r>
              <a:rPr lang="en-US" dirty="0" smtClean="0"/>
              <a:t>Software </a:t>
            </a:r>
            <a:r>
              <a:rPr lang="en-US" dirty="0" smtClean="0"/>
              <a:t>use case preparation </a:t>
            </a:r>
            <a:r>
              <a:rPr lang="en-US" dirty="0" smtClean="0"/>
              <a:t>guidelines</a:t>
            </a:r>
          </a:p>
          <a:p>
            <a:pPr>
              <a:buNone/>
            </a:pPr>
            <a:r>
              <a:rPr lang="en-US" sz="2200" dirty="0" smtClean="0">
                <a:solidFill>
                  <a:srgbClr val="C00000"/>
                </a:solidFill>
              </a:rPr>
              <a:t> </a:t>
            </a:r>
            <a:r>
              <a:rPr lang="en-US" sz="2200" dirty="0" smtClean="0">
                <a:solidFill>
                  <a:srgbClr val="C00000"/>
                </a:solidFill>
              </a:rPr>
              <a:t>       Quality </a:t>
            </a:r>
            <a:r>
              <a:rPr lang="en-US" sz="2200" dirty="0" smtClean="0">
                <a:solidFill>
                  <a:srgbClr val="C00000"/>
                </a:solidFill>
              </a:rPr>
              <a:t>Assurance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QA &amp; QC (cont 2)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ttp://t3.gstatic.com/images?q=tbn:ANd9GcQ5cjzkfv0aoa_oVbzC1m_bkJ0IxaJgd3d2H7wTY999w0PWpNa2&amp;t=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676400"/>
            <a:ext cx="3962400" cy="289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2976</TotalTime>
  <Words>107</Words>
  <Application>Microsoft Office PowerPoint</Application>
  <PresentationFormat>On-screen Show (4:3)</PresentationFormat>
  <Paragraphs>27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SWE333- Quality Assurance (QA) &amp;Quality Control (QC)    Tutorial-3 </vt:lpstr>
      <vt:lpstr>QA &amp; QC (tut-3)</vt:lpstr>
      <vt:lpstr>QA &amp; QC (cont 2)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Quality Assurance (SQA)</dc:title>
  <dc:creator>Joseph J. Voelmle Jr.</dc:creator>
  <cp:lastModifiedBy>dell</cp:lastModifiedBy>
  <cp:revision>68</cp:revision>
  <dcterms:created xsi:type="dcterms:W3CDTF">2009-01-24T23:00:34Z</dcterms:created>
  <dcterms:modified xsi:type="dcterms:W3CDTF">2015-10-29T08:01:17Z</dcterms:modified>
</cp:coreProperties>
</file>