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57" r:id="rId4"/>
    <p:sldId id="258" r:id="rId5"/>
    <p:sldId id="259" r:id="rId6"/>
    <p:sldId id="261" r:id="rId7"/>
    <p:sldId id="260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245ED-C68A-403C-A7C0-B94130E00F87}" type="datetimeFigureOut">
              <a:rPr lang="en-US" smtClean="0"/>
              <a:t>1/25/2016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76FF9-F3DD-45F2-AE78-C93C178049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6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76FF9-F3DD-45F2-AE78-C93C178049A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14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yassersami/clinical-practice-guidelines-implementation-auditing-in-the-pediatrics-department-in-king-saud-university-medical-cit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ntalcare.ca/en-CA/dental-education/continuing-education/ce311/ce311.aspx?ModuleName=coursecontent&amp;PartID=4&amp;SectionID=-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bm.net/oxford-centre-evidence-based-medicine-levels-evidence-march-2009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dro.org.au/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www.orthopt.org/ICF/icf_2010/Achilles%20Tendinitis%20Clinical%20Guideline%20-%20JOSPT%20-%20Sept%20201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ice.org.uk/" TargetMode="External"/><Relationship Id="rId5" Type="http://schemas.openxmlformats.org/officeDocument/2006/relationships/hyperlink" Target="http://www.medicine.ox.ac.uk/bandolier/painres/download/whatis/whatareclinguide.pdf" TargetMode="External"/><Relationship Id="rId4" Type="http://schemas.openxmlformats.org/officeDocument/2006/relationships/hyperlink" Target="http://www.students4bestevidence.ne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745" y="762000"/>
            <a:ext cx="7772400" cy="1470025"/>
          </a:xfrm>
        </p:spPr>
        <p:txBody>
          <a:bodyPr/>
          <a:lstStyle/>
          <a:p>
            <a:r>
              <a:rPr lang="en-US" dirty="0" smtClean="0"/>
              <a:t>RHS 434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8545" y="2286000"/>
            <a:ext cx="6400800" cy="2057400"/>
          </a:xfrm>
        </p:spPr>
        <p:txBody>
          <a:bodyPr/>
          <a:lstStyle/>
          <a:p>
            <a:r>
              <a:rPr lang="en-US" dirty="0" smtClean="0"/>
              <a:t>Tutorial lecture </a:t>
            </a:r>
            <a:r>
              <a:rPr lang="en-US" dirty="0"/>
              <a:t>for the guideline presentation assignment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05600" y="61722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err="1">
                <a:solidFill>
                  <a:prstClr val="black"/>
                </a:solidFill>
              </a:rPr>
              <a:t>Kawthar</a:t>
            </a:r>
            <a:r>
              <a:rPr lang="en-US" sz="1200" dirty="0">
                <a:solidFill>
                  <a:prstClr val="black"/>
                </a:solidFill>
              </a:rPr>
              <a:t>, 2016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810000"/>
            <a:ext cx="3143250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480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0"/>
            <a:ext cx="7772400" cy="5344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52600" y="5943600"/>
            <a:ext cx="670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www.slideshare.net/yassersami/clinical-practice-guidelines-implementation-auditing-in-the-pediatrics-department-in-king-saud-university-medical-city</a:t>
            </a:r>
            <a:endParaRPr lang="en-US" sz="1400" dirty="0" smtClean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792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importance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“Good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Clinical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 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international ethical and scientific quality standard for the design, conduct, performance,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monitoring,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and reporting of clinical trials.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Vijayananthan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O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Nawawi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Biomed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Imaging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Interv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J. 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(2008)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importance of Good Clinical Practice guidelines and its role in clinical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trials;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4(1): e5. Published online 2008 January 1. 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doi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10.2349/biij.4.1.e5</a:t>
            </a:r>
          </a:p>
          <a:p>
            <a:pPr marL="0" indent="0">
              <a:buNone/>
            </a:pP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6096000"/>
            <a:ext cx="2060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2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3400"/>
            <a:ext cx="5888278" cy="4396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86200" y="5410200"/>
            <a:ext cx="4572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>
                <a:hlinkClick r:id="rId3"/>
              </a:rPr>
              <a:t>http://www.dentalcare.ca/en-CA/dental-education/continuing-education/ce311/ce311.aspx?ModuleName=coursecontent&amp;PartID=4&amp;SectionID=-</a:t>
            </a:r>
            <a:r>
              <a:rPr lang="en-US" sz="1100" dirty="0" smtClean="0">
                <a:hlinkClick r:id="rId3"/>
              </a:rPr>
              <a:t>1</a:t>
            </a:r>
            <a:endParaRPr lang="en-US" sz="1100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248400"/>
            <a:ext cx="2060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42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dirty="0"/>
              <a:t>Oxford Centre for Evidence-based Medicine – Levels of Evidence (March 2009)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143000"/>
            <a:ext cx="678532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79775" y="5620434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dirty="0">
                <a:solidFill>
                  <a:prstClr val="black"/>
                </a:solidFill>
                <a:hlinkClick r:id="rId3"/>
              </a:rPr>
              <a:t>http://</a:t>
            </a:r>
            <a:r>
              <a:rPr lang="en-US" sz="1600" dirty="0">
                <a:solidFill>
                  <a:prstClr val="black"/>
                </a:solidFill>
                <a:hlinkClick r:id="rId3"/>
              </a:rPr>
              <a:t>www.cebm.net/oxford-centre-evidence-based-medicine-levels-evidence-march-2009</a:t>
            </a:r>
            <a:r>
              <a:rPr lang="en-US" dirty="0">
                <a:solidFill>
                  <a:prstClr val="black"/>
                </a:solidFill>
                <a:hlinkClick r:id="rId3"/>
              </a:rPr>
              <a:t>/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288124"/>
            <a:ext cx="2060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10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"/>
            <a:ext cx="7010399" cy="53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705600" y="6172200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200" dirty="0" err="1">
                <a:solidFill>
                  <a:prstClr val="black"/>
                </a:solidFill>
              </a:rPr>
              <a:t>Kawthar</a:t>
            </a:r>
            <a:r>
              <a:rPr lang="en-US" sz="1200" dirty="0">
                <a:solidFill>
                  <a:prstClr val="black"/>
                </a:solidFill>
              </a:rPr>
              <a:t>, 2016</a:t>
            </a:r>
          </a:p>
        </p:txBody>
      </p:sp>
    </p:spTree>
    <p:extLst>
      <p:ext uri="{BB962C8B-B14F-4D97-AF65-F5344CB8AC3E}">
        <p14:creationId xmlns:p14="http://schemas.microsoft.com/office/powerpoint/2010/main" val="339834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 </a:t>
            </a:r>
            <a:r>
              <a:rPr lang="en-US" sz="2400" b="1" dirty="0"/>
              <a:t>National Institute for Health  and Care </a:t>
            </a:r>
            <a:r>
              <a:rPr lang="en-US" sz="2400" b="1" dirty="0" smtClean="0"/>
              <a:t>Excellence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400" b="1" dirty="0" smtClean="0"/>
              <a:t>Clinical guideline for Achilles Pain, stiffness</a:t>
            </a:r>
            <a:endParaRPr lang="en-US" sz="2400" b="1" dirty="0" smtClean="0">
              <a:hlinkClick r:id="rId2"/>
            </a:endParaRPr>
          </a:p>
          <a:p>
            <a:pPr marL="0" indent="0">
              <a:buNone/>
            </a:pP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://www.orthopt.org/ICF/icf_2010/Achilles%20Tendinitis%20Clinical%20Guideline%20-%20JOSPT%20-%</a:t>
            </a:r>
            <a:r>
              <a:rPr lang="en-US" sz="1600" dirty="0" smtClean="0">
                <a:hlinkClick r:id="rId2"/>
              </a:rPr>
              <a:t>20Sept%202010.pdf</a:t>
            </a:r>
            <a:endParaRPr lang="en-US" sz="1600" dirty="0" smtClean="0"/>
          </a:p>
          <a:p>
            <a:r>
              <a:rPr lang="en-US" sz="2400" b="1" dirty="0" smtClean="0"/>
              <a:t>Pedro</a:t>
            </a:r>
            <a:endParaRPr lang="en-US" sz="2400" b="1" dirty="0"/>
          </a:p>
          <a:p>
            <a:pPr marL="0" indent="0">
              <a:buNone/>
            </a:pPr>
            <a:r>
              <a:rPr lang="en-US" sz="1600" dirty="0">
                <a:hlinkClick r:id="rId3"/>
              </a:rPr>
              <a:t>http://www.pedro.org.au</a:t>
            </a:r>
            <a:r>
              <a:rPr lang="en-US" sz="1600" dirty="0" smtClean="0">
                <a:hlinkClick r:id="rId3"/>
              </a:rPr>
              <a:t>/</a:t>
            </a:r>
            <a:endParaRPr lang="en-US" sz="1600" dirty="0" smtClean="0"/>
          </a:p>
          <a:p>
            <a:r>
              <a:rPr lang="en-US" sz="2400" b="1" dirty="0" smtClean="0"/>
              <a:t>Extra helpful link </a:t>
            </a:r>
          </a:p>
          <a:p>
            <a:pPr marL="0" indent="0">
              <a:buNone/>
            </a:pPr>
            <a:r>
              <a:rPr lang="en-US" sz="1600" dirty="0">
                <a:hlinkClick r:id="rId4"/>
              </a:rPr>
              <a:t>http://www.students4bestevidence.net</a:t>
            </a:r>
            <a:r>
              <a:rPr lang="en-US" sz="1600" dirty="0" smtClean="0">
                <a:hlinkClick r:id="rId4"/>
              </a:rPr>
              <a:t>/</a:t>
            </a:r>
            <a:endParaRPr lang="en-US" sz="1600" dirty="0" smtClean="0"/>
          </a:p>
          <a:p>
            <a:r>
              <a:rPr lang="en-US" sz="2400" b="1" dirty="0"/>
              <a:t>What makes a good clinical guideline? </a:t>
            </a:r>
          </a:p>
          <a:p>
            <a:pPr marL="0" indent="0">
              <a:buNone/>
            </a:pPr>
            <a:r>
              <a:rPr lang="en-US" sz="1600" dirty="0">
                <a:hlinkClick r:id="rId5"/>
              </a:rPr>
              <a:t>http://</a:t>
            </a:r>
            <a:r>
              <a:rPr lang="en-US" sz="1600" dirty="0" smtClean="0">
                <a:hlinkClick r:id="rId5"/>
              </a:rPr>
              <a:t>www.medicine.ox.ac.uk/bandolier/painres/download/whatis/whatareclinguide.pdf</a:t>
            </a: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740191" y="2133600"/>
            <a:ext cx="32222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6"/>
              </a:rPr>
              <a:t>https</a:t>
            </a:r>
            <a:r>
              <a:rPr lang="en-US" sz="1600" dirty="0">
                <a:hlinkClick r:id="rId6"/>
              </a:rPr>
              <a:t>://www.nice.org.uk</a:t>
            </a:r>
            <a:r>
              <a:rPr lang="en-US" sz="1600" dirty="0" smtClean="0">
                <a:hlinkClick r:id="rId6"/>
              </a:rPr>
              <a:t>/</a:t>
            </a:r>
            <a:endParaRPr lang="en-US" sz="1600" dirty="0" smtClean="0"/>
          </a:p>
          <a:p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6096000"/>
            <a:ext cx="2060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679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47800"/>
            <a:ext cx="5105400" cy="3263106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67400"/>
            <a:ext cx="206057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849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132</Words>
  <Application>Microsoft Office PowerPoint</Application>
  <PresentationFormat>On-screen Show (4:3)</PresentationFormat>
  <Paragraphs>26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RHS 434 </vt:lpstr>
      <vt:lpstr>PowerPoint Presentation</vt:lpstr>
      <vt:lpstr>It’s importance </vt:lpstr>
      <vt:lpstr>PowerPoint Presentation</vt:lpstr>
      <vt:lpstr>Oxford Centre for Evidence-based Medicine – Levels of Evidence (March 2009) </vt:lpstr>
      <vt:lpstr>PowerPoint Presentation</vt:lpstr>
      <vt:lpstr>examples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Kawthar Faraj Ajaj</dc:creator>
  <cp:lastModifiedBy>Kawthar Faraj Ajaj</cp:lastModifiedBy>
  <cp:revision>21</cp:revision>
  <dcterms:created xsi:type="dcterms:W3CDTF">2006-08-16T00:00:00Z</dcterms:created>
  <dcterms:modified xsi:type="dcterms:W3CDTF">2016-01-25T08:53:31Z</dcterms:modified>
</cp:coreProperties>
</file>