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44"/>
  </p:notesMasterIdLst>
  <p:sldIdLst>
    <p:sldId id="287" r:id="rId2"/>
    <p:sldId id="256" r:id="rId3"/>
    <p:sldId id="257" r:id="rId4"/>
    <p:sldId id="270" r:id="rId5"/>
    <p:sldId id="305" r:id="rId6"/>
    <p:sldId id="258" r:id="rId7"/>
    <p:sldId id="259" r:id="rId8"/>
    <p:sldId id="260" r:id="rId9"/>
    <p:sldId id="261" r:id="rId10"/>
    <p:sldId id="269" r:id="rId11"/>
    <p:sldId id="265" r:id="rId12"/>
    <p:sldId id="262" r:id="rId13"/>
    <p:sldId id="263" r:id="rId14"/>
    <p:sldId id="264" r:id="rId15"/>
    <p:sldId id="294" r:id="rId16"/>
    <p:sldId id="298" r:id="rId17"/>
    <p:sldId id="297" r:id="rId18"/>
    <p:sldId id="299" r:id="rId19"/>
    <p:sldId id="300" r:id="rId20"/>
    <p:sldId id="301" r:id="rId21"/>
    <p:sldId id="266" r:id="rId22"/>
    <p:sldId id="267" r:id="rId23"/>
    <p:sldId id="304" r:id="rId24"/>
    <p:sldId id="268" r:id="rId25"/>
    <p:sldId id="293" r:id="rId26"/>
    <p:sldId id="273" r:id="rId27"/>
    <p:sldId id="272" r:id="rId28"/>
    <p:sldId id="274" r:id="rId29"/>
    <p:sldId id="275" r:id="rId30"/>
    <p:sldId id="276" r:id="rId31"/>
    <p:sldId id="295" r:id="rId32"/>
    <p:sldId id="277" r:id="rId33"/>
    <p:sldId id="278" r:id="rId34"/>
    <p:sldId id="279" r:id="rId35"/>
    <p:sldId id="280" r:id="rId36"/>
    <p:sldId id="281" r:id="rId37"/>
    <p:sldId id="282" r:id="rId38"/>
    <p:sldId id="283" r:id="rId39"/>
    <p:sldId id="284" r:id="rId40"/>
    <p:sldId id="286" r:id="rId41"/>
    <p:sldId id="285" r:id="rId42"/>
    <p:sldId id="302" r:id="rId4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FF0066"/>
    <a:srgbClr val="66FFCC"/>
    <a:srgbClr val="CCFFFF"/>
    <a:srgbClr val="00A2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نمط متوسط 2 - تميي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نمط متوسط 4 - تميي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083E6E3-FA7D-4D7B-A595-EF9225AFEA82}" styleName="نمط فاتح 1 - تميي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DBED569-4797-4DF1-A0F4-6AAB3CD982D8}" styleName="نمط فاتح 3 - تميي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12" autoAdjust="0"/>
    <p:restoredTop sz="94624" autoAdjust="0"/>
  </p:normalViewPr>
  <p:slideViewPr>
    <p:cSldViewPr>
      <p:cViewPr>
        <p:scale>
          <a:sx n="94" d="100"/>
          <a:sy n="94" d="100"/>
        </p:scale>
        <p:origin x="-129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_rels/data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7B23B2-D630-4C79-B450-CDAE33618132}" type="doc">
      <dgm:prSet loTypeId="urn:microsoft.com/office/officeart/2005/8/layout/arrow5" loCatId="relationship" qsTypeId="urn:microsoft.com/office/officeart/2005/8/quickstyle/simple1" qsCatId="simple" csTypeId="urn:microsoft.com/office/officeart/2005/8/colors/accent3_2" csCatId="accent3" phldr="1"/>
      <dgm:spPr/>
      <dgm:t>
        <a:bodyPr/>
        <a:lstStyle/>
        <a:p>
          <a:pPr rtl="1"/>
          <a:endParaRPr lang="ar-SA"/>
        </a:p>
      </dgm:t>
    </dgm:pt>
    <dgm:pt modelId="{32528977-77B9-4A03-B99E-E51AECDA11AF}">
      <dgm:prSet phldrT="[نص]"/>
      <dgm:spPr/>
      <dgm:t>
        <a:bodyPr/>
        <a:lstStyle/>
        <a:p>
          <a:pPr rtl="1"/>
          <a:r>
            <a:rPr lang="ar-SA" dirty="0" smtClean="0"/>
            <a:t>مساعد مدرب</a:t>
          </a:r>
          <a:endParaRPr lang="ar-SA" dirty="0"/>
        </a:p>
      </dgm:t>
    </dgm:pt>
    <dgm:pt modelId="{CBD14632-B33B-4DD0-973C-D707669E850C}" type="parTrans" cxnId="{798C3F71-D535-4F1E-9CB8-6963B011E6B5}">
      <dgm:prSet/>
      <dgm:spPr/>
      <dgm:t>
        <a:bodyPr/>
        <a:lstStyle/>
        <a:p>
          <a:pPr rtl="1"/>
          <a:endParaRPr lang="ar-SA"/>
        </a:p>
      </dgm:t>
    </dgm:pt>
    <dgm:pt modelId="{096C8CC7-5D41-4CC9-89FF-48CF699A5EE9}" type="sibTrans" cxnId="{798C3F71-D535-4F1E-9CB8-6963B011E6B5}">
      <dgm:prSet/>
      <dgm:spPr/>
      <dgm:t>
        <a:bodyPr/>
        <a:lstStyle/>
        <a:p>
          <a:pPr rtl="1"/>
          <a:endParaRPr lang="ar-SA"/>
        </a:p>
      </dgm:t>
    </dgm:pt>
    <dgm:pt modelId="{B4189B46-4FF6-4008-8E26-04F4A67250AC}">
      <dgm:prSet phldrT="[نص]"/>
      <dgm:spPr/>
      <dgm:t>
        <a:bodyPr/>
        <a:lstStyle/>
        <a:p>
          <a:pPr rtl="1"/>
          <a:r>
            <a:rPr lang="ar-SA" dirty="0" smtClean="0"/>
            <a:t>للتواصل البريد الالكتروني</a:t>
          </a:r>
          <a:endParaRPr lang="ar-SA" dirty="0"/>
        </a:p>
      </dgm:t>
    </dgm:pt>
    <dgm:pt modelId="{4D07669B-2D9F-4BBF-9C17-F5F721181727}" type="parTrans" cxnId="{1A22E3E5-51D1-4D0B-A6A0-8C4C46AC5470}">
      <dgm:prSet/>
      <dgm:spPr/>
      <dgm:t>
        <a:bodyPr/>
        <a:lstStyle/>
        <a:p>
          <a:pPr rtl="1"/>
          <a:endParaRPr lang="ar-SA"/>
        </a:p>
      </dgm:t>
    </dgm:pt>
    <dgm:pt modelId="{B63B9680-659F-4F88-A1D4-40C886A9C76A}" type="sibTrans" cxnId="{1A22E3E5-51D1-4D0B-A6A0-8C4C46AC5470}">
      <dgm:prSet/>
      <dgm:spPr/>
      <dgm:t>
        <a:bodyPr/>
        <a:lstStyle/>
        <a:p>
          <a:pPr rtl="1"/>
          <a:endParaRPr lang="ar-SA"/>
        </a:p>
      </dgm:t>
    </dgm:pt>
    <dgm:pt modelId="{61D64B2B-1EE1-415F-98C3-21C5C6269483}">
      <dgm:prSet phldrT="[نص]"/>
      <dgm:spPr/>
      <dgm:t>
        <a:bodyPr/>
        <a:lstStyle/>
        <a:p>
          <a:pPr rtl="1"/>
          <a:r>
            <a:rPr lang="ar-SA" dirty="0" smtClean="0"/>
            <a:t>لينا ناصر </a:t>
          </a:r>
          <a:r>
            <a:rPr lang="ar-SA" dirty="0" err="1" smtClean="0"/>
            <a:t>المطيري</a:t>
          </a:r>
          <a:endParaRPr lang="ar-SA" dirty="0"/>
        </a:p>
      </dgm:t>
    </dgm:pt>
    <dgm:pt modelId="{07DC5742-51A6-4429-A4FF-EACFA7A5F80B}" type="parTrans" cxnId="{3CF8EC73-2B04-400B-AFE4-CEFA42FBFA70}">
      <dgm:prSet/>
      <dgm:spPr/>
      <dgm:t>
        <a:bodyPr/>
        <a:lstStyle/>
        <a:p>
          <a:pPr rtl="1"/>
          <a:endParaRPr lang="ar-SA"/>
        </a:p>
      </dgm:t>
    </dgm:pt>
    <dgm:pt modelId="{96DA2F76-B1C0-4D0E-A363-9A7A040BFCED}" type="sibTrans" cxnId="{3CF8EC73-2B04-400B-AFE4-CEFA42FBFA70}">
      <dgm:prSet/>
      <dgm:spPr/>
      <dgm:t>
        <a:bodyPr/>
        <a:lstStyle/>
        <a:p>
          <a:pPr rtl="1"/>
          <a:endParaRPr lang="ar-SA"/>
        </a:p>
      </dgm:t>
    </dgm:pt>
    <dgm:pt modelId="{4933F35A-3E60-4E12-B47D-50E8BA2C1017}">
      <dgm:prSet phldrT="[نص]"/>
      <dgm:spPr/>
      <dgm:t>
        <a:bodyPr/>
        <a:lstStyle/>
        <a:p>
          <a:pPr rtl="1"/>
          <a:r>
            <a:rPr lang="ar-SA" dirty="0" smtClean="0"/>
            <a:t>بكالوريوس رياض أطفال</a:t>
          </a:r>
          <a:endParaRPr lang="ar-SA" dirty="0"/>
        </a:p>
      </dgm:t>
    </dgm:pt>
    <dgm:pt modelId="{98F417C7-D95D-4C74-9124-0796D1AB9510}" type="parTrans" cxnId="{F6EF9400-34CF-4F42-83FE-29E499E5B233}">
      <dgm:prSet/>
      <dgm:spPr/>
      <dgm:t>
        <a:bodyPr/>
        <a:lstStyle/>
        <a:p>
          <a:pPr rtl="1"/>
          <a:endParaRPr lang="ar-SA"/>
        </a:p>
      </dgm:t>
    </dgm:pt>
    <dgm:pt modelId="{F101949B-E24A-4D82-8996-44D766B0A23C}" type="sibTrans" cxnId="{F6EF9400-34CF-4F42-83FE-29E499E5B233}">
      <dgm:prSet/>
      <dgm:spPr/>
      <dgm:t>
        <a:bodyPr/>
        <a:lstStyle/>
        <a:p>
          <a:pPr rtl="1"/>
          <a:endParaRPr lang="ar-SA"/>
        </a:p>
      </dgm:t>
    </dgm:pt>
    <dgm:pt modelId="{092BE545-6626-4B89-85EC-01B940A21E7B}">
      <dgm:prSet phldrT="[نص]"/>
      <dgm:spPr/>
      <dgm:t>
        <a:bodyPr/>
        <a:lstStyle/>
        <a:p>
          <a:pPr rtl="1"/>
          <a:r>
            <a:rPr lang="ar-SA" dirty="0" smtClean="0"/>
            <a:t>خبرة لا تقل عن 9 سنوات كمشرف تدريب</a:t>
          </a:r>
          <a:endParaRPr lang="ar-SA" dirty="0"/>
        </a:p>
      </dgm:t>
    </dgm:pt>
    <dgm:pt modelId="{8C797602-CF8D-4D7D-97CF-6F8899159F3F}" type="parTrans" cxnId="{FE5B93D1-254E-4BEF-8EBE-B41AB4769C38}">
      <dgm:prSet/>
      <dgm:spPr/>
      <dgm:t>
        <a:bodyPr/>
        <a:lstStyle/>
        <a:p>
          <a:pPr rtl="1"/>
          <a:endParaRPr lang="ar-SA"/>
        </a:p>
      </dgm:t>
    </dgm:pt>
    <dgm:pt modelId="{7B2BBB85-DE48-4EE3-B788-20079B36E8E7}" type="sibTrans" cxnId="{FE5B93D1-254E-4BEF-8EBE-B41AB4769C38}">
      <dgm:prSet/>
      <dgm:spPr/>
      <dgm:t>
        <a:bodyPr/>
        <a:lstStyle/>
        <a:p>
          <a:pPr rtl="1"/>
          <a:endParaRPr lang="ar-SA"/>
        </a:p>
      </dgm:t>
    </dgm:pt>
    <dgm:pt modelId="{562E759B-0CD4-496A-A530-59F71A881332}">
      <dgm:prSet phldrT="[نص]"/>
      <dgm:spPr/>
      <dgm:t>
        <a:bodyPr/>
        <a:lstStyle/>
        <a:p>
          <a:pPr rtl="1"/>
          <a:r>
            <a:rPr lang="ar-SA" dirty="0" smtClean="0"/>
            <a:t>حضور ورشة لتوجيه السلوك</a:t>
          </a:r>
          <a:endParaRPr lang="ar-SA" dirty="0"/>
        </a:p>
      </dgm:t>
    </dgm:pt>
    <dgm:pt modelId="{6555125D-0E16-45A9-B4E9-C6D60D15DF7F}" type="parTrans" cxnId="{BF14F351-E3A4-4F8B-8625-19022EF58E7B}">
      <dgm:prSet/>
      <dgm:spPr/>
      <dgm:t>
        <a:bodyPr/>
        <a:lstStyle/>
        <a:p>
          <a:pPr rtl="1"/>
          <a:endParaRPr lang="ar-SA"/>
        </a:p>
      </dgm:t>
    </dgm:pt>
    <dgm:pt modelId="{D480BC37-563A-460B-8BCA-13BB0EF8C14B}" type="sibTrans" cxnId="{BF14F351-E3A4-4F8B-8625-19022EF58E7B}">
      <dgm:prSet/>
      <dgm:spPr/>
      <dgm:t>
        <a:bodyPr/>
        <a:lstStyle/>
        <a:p>
          <a:pPr rtl="1"/>
          <a:endParaRPr lang="ar-SA"/>
        </a:p>
      </dgm:t>
    </dgm:pt>
    <dgm:pt modelId="{4B428460-9C47-4FE0-A9BC-3801EC02DE7F}">
      <dgm:prSet phldrT="[نص]"/>
      <dgm:spPr/>
      <dgm:t>
        <a:bodyPr/>
        <a:lstStyle/>
        <a:p>
          <a:pPr rtl="1"/>
          <a:r>
            <a:rPr lang="ar-SA" dirty="0" smtClean="0"/>
            <a:t>طالبة دراسات عليا (ماجستير طفولة مبكرة)</a:t>
          </a:r>
          <a:endParaRPr lang="ar-SA" dirty="0"/>
        </a:p>
      </dgm:t>
    </dgm:pt>
    <dgm:pt modelId="{217DCD38-8928-49DA-A09E-E067824501D2}" type="parTrans" cxnId="{E670E24D-52F3-4F87-B420-D6B68FD23EC0}">
      <dgm:prSet/>
      <dgm:spPr/>
    </dgm:pt>
    <dgm:pt modelId="{6334F433-8BA7-446D-9F03-A430EC16421A}" type="sibTrans" cxnId="{E670E24D-52F3-4F87-B420-D6B68FD23EC0}">
      <dgm:prSet/>
      <dgm:spPr/>
    </dgm:pt>
    <dgm:pt modelId="{6A6A3199-74DA-4F90-91AF-31BAC5F187ED}" type="pres">
      <dgm:prSet presAssocID="{5E7B23B2-D630-4C79-B450-CDAE33618132}" presName="diagram" presStyleCnt="0">
        <dgm:presLayoutVars>
          <dgm:dir val="rev"/>
          <dgm:resizeHandles val="exact"/>
        </dgm:presLayoutVars>
      </dgm:prSet>
      <dgm:spPr/>
      <dgm:t>
        <a:bodyPr/>
        <a:lstStyle/>
        <a:p>
          <a:pPr rtl="1"/>
          <a:endParaRPr lang="ar-SA"/>
        </a:p>
      </dgm:t>
    </dgm:pt>
    <dgm:pt modelId="{34CF9084-198F-4E89-991E-E339247C9FB7}" type="pres">
      <dgm:prSet presAssocID="{61D64B2B-1EE1-415F-98C3-21C5C6269483}" presName="arrow" presStyleLbl="node1" presStyleIdx="0" presStyleCnt="7">
        <dgm:presLayoutVars>
          <dgm:bulletEnabled val="1"/>
        </dgm:presLayoutVars>
      </dgm:prSet>
      <dgm:spPr/>
      <dgm:t>
        <a:bodyPr/>
        <a:lstStyle/>
        <a:p>
          <a:pPr rtl="1"/>
          <a:endParaRPr lang="ar-SA"/>
        </a:p>
      </dgm:t>
    </dgm:pt>
    <dgm:pt modelId="{12791222-4800-413B-AD87-C9DDB6DDFA58}" type="pres">
      <dgm:prSet presAssocID="{4933F35A-3E60-4E12-B47D-50E8BA2C1017}" presName="arrow" presStyleLbl="node1" presStyleIdx="1" presStyleCnt="7">
        <dgm:presLayoutVars>
          <dgm:bulletEnabled val="1"/>
        </dgm:presLayoutVars>
      </dgm:prSet>
      <dgm:spPr/>
      <dgm:t>
        <a:bodyPr/>
        <a:lstStyle/>
        <a:p>
          <a:pPr rtl="1"/>
          <a:endParaRPr lang="ar-SA"/>
        </a:p>
      </dgm:t>
    </dgm:pt>
    <dgm:pt modelId="{3B92E4C7-4DE8-49B2-B1D3-1A078997146D}" type="pres">
      <dgm:prSet presAssocID="{32528977-77B9-4A03-B99E-E51AECDA11AF}" presName="arrow" presStyleLbl="node1" presStyleIdx="2" presStyleCnt="7">
        <dgm:presLayoutVars>
          <dgm:bulletEnabled val="1"/>
        </dgm:presLayoutVars>
      </dgm:prSet>
      <dgm:spPr/>
      <dgm:t>
        <a:bodyPr/>
        <a:lstStyle/>
        <a:p>
          <a:pPr rtl="1"/>
          <a:endParaRPr lang="ar-SA"/>
        </a:p>
      </dgm:t>
    </dgm:pt>
    <dgm:pt modelId="{E40F6A63-8A2B-45FA-9C42-75F13B94E00F}" type="pres">
      <dgm:prSet presAssocID="{092BE545-6626-4B89-85EC-01B940A21E7B}" presName="arrow" presStyleLbl="node1" presStyleIdx="3" presStyleCnt="7">
        <dgm:presLayoutVars>
          <dgm:bulletEnabled val="1"/>
        </dgm:presLayoutVars>
      </dgm:prSet>
      <dgm:spPr/>
      <dgm:t>
        <a:bodyPr/>
        <a:lstStyle/>
        <a:p>
          <a:pPr rtl="1"/>
          <a:endParaRPr lang="ar-SA"/>
        </a:p>
      </dgm:t>
    </dgm:pt>
    <dgm:pt modelId="{A29CC1A9-EE54-43BF-855F-99DFCFF6A7AD}" type="pres">
      <dgm:prSet presAssocID="{562E759B-0CD4-496A-A530-59F71A881332}" presName="arrow" presStyleLbl="node1" presStyleIdx="4" presStyleCnt="7">
        <dgm:presLayoutVars>
          <dgm:bulletEnabled val="1"/>
        </dgm:presLayoutVars>
      </dgm:prSet>
      <dgm:spPr/>
      <dgm:t>
        <a:bodyPr/>
        <a:lstStyle/>
        <a:p>
          <a:pPr rtl="1"/>
          <a:endParaRPr lang="ar-SA"/>
        </a:p>
      </dgm:t>
    </dgm:pt>
    <dgm:pt modelId="{4CC557B4-EC23-4953-A688-813EDF1393D0}" type="pres">
      <dgm:prSet presAssocID="{4B428460-9C47-4FE0-A9BC-3801EC02DE7F}" presName="arrow" presStyleLbl="node1" presStyleIdx="5" presStyleCnt="7">
        <dgm:presLayoutVars>
          <dgm:bulletEnabled val="1"/>
        </dgm:presLayoutVars>
      </dgm:prSet>
      <dgm:spPr/>
      <dgm:t>
        <a:bodyPr/>
        <a:lstStyle/>
        <a:p>
          <a:pPr rtl="1"/>
          <a:endParaRPr lang="ar-SA"/>
        </a:p>
      </dgm:t>
    </dgm:pt>
    <dgm:pt modelId="{C44F2560-B7C2-43DA-A743-9FA293796FE3}" type="pres">
      <dgm:prSet presAssocID="{B4189B46-4FF6-4008-8E26-04F4A67250AC}" presName="arrow" presStyleLbl="node1" presStyleIdx="6" presStyleCnt="7">
        <dgm:presLayoutVars>
          <dgm:bulletEnabled val="1"/>
        </dgm:presLayoutVars>
      </dgm:prSet>
      <dgm:spPr/>
      <dgm:t>
        <a:bodyPr/>
        <a:lstStyle/>
        <a:p>
          <a:pPr rtl="1"/>
          <a:endParaRPr lang="ar-SA"/>
        </a:p>
      </dgm:t>
    </dgm:pt>
  </dgm:ptLst>
  <dgm:cxnLst>
    <dgm:cxn modelId="{1A22E3E5-51D1-4D0B-A6A0-8C4C46AC5470}" srcId="{5E7B23B2-D630-4C79-B450-CDAE33618132}" destId="{B4189B46-4FF6-4008-8E26-04F4A67250AC}" srcOrd="6" destOrd="0" parTransId="{4D07669B-2D9F-4BBF-9C17-F5F721181727}" sibTransId="{B63B9680-659F-4F88-A1D4-40C886A9C76A}"/>
    <dgm:cxn modelId="{798C3F71-D535-4F1E-9CB8-6963B011E6B5}" srcId="{5E7B23B2-D630-4C79-B450-CDAE33618132}" destId="{32528977-77B9-4A03-B99E-E51AECDA11AF}" srcOrd="2" destOrd="0" parTransId="{CBD14632-B33B-4DD0-973C-D707669E850C}" sibTransId="{096C8CC7-5D41-4CC9-89FF-48CF699A5EE9}"/>
    <dgm:cxn modelId="{FE5B93D1-254E-4BEF-8EBE-B41AB4769C38}" srcId="{5E7B23B2-D630-4C79-B450-CDAE33618132}" destId="{092BE545-6626-4B89-85EC-01B940A21E7B}" srcOrd="3" destOrd="0" parTransId="{8C797602-CF8D-4D7D-97CF-6F8899159F3F}" sibTransId="{7B2BBB85-DE48-4EE3-B788-20079B36E8E7}"/>
    <dgm:cxn modelId="{3DEF881D-BD59-413F-BD02-0F95F1D9D65D}" type="presOf" srcId="{092BE545-6626-4B89-85EC-01B940A21E7B}" destId="{E40F6A63-8A2B-45FA-9C42-75F13B94E00F}" srcOrd="0" destOrd="0" presId="urn:microsoft.com/office/officeart/2005/8/layout/arrow5"/>
    <dgm:cxn modelId="{20305C84-7BD3-4A61-9216-AB0B9C12C020}" type="presOf" srcId="{562E759B-0CD4-496A-A530-59F71A881332}" destId="{A29CC1A9-EE54-43BF-855F-99DFCFF6A7AD}" srcOrd="0" destOrd="0" presId="urn:microsoft.com/office/officeart/2005/8/layout/arrow5"/>
    <dgm:cxn modelId="{BD58E85B-2B4F-43BD-9335-2E4F91BA9D75}" type="presOf" srcId="{61D64B2B-1EE1-415F-98C3-21C5C6269483}" destId="{34CF9084-198F-4E89-991E-E339247C9FB7}" srcOrd="0" destOrd="0" presId="urn:microsoft.com/office/officeart/2005/8/layout/arrow5"/>
    <dgm:cxn modelId="{E7D7E385-0F47-4C32-B312-52E2CE7E9EC7}" type="presOf" srcId="{4933F35A-3E60-4E12-B47D-50E8BA2C1017}" destId="{12791222-4800-413B-AD87-C9DDB6DDFA58}" srcOrd="0" destOrd="0" presId="urn:microsoft.com/office/officeart/2005/8/layout/arrow5"/>
    <dgm:cxn modelId="{F6EF9400-34CF-4F42-83FE-29E499E5B233}" srcId="{5E7B23B2-D630-4C79-B450-CDAE33618132}" destId="{4933F35A-3E60-4E12-B47D-50E8BA2C1017}" srcOrd="1" destOrd="0" parTransId="{98F417C7-D95D-4C74-9124-0796D1AB9510}" sibTransId="{F101949B-E24A-4D82-8996-44D766B0A23C}"/>
    <dgm:cxn modelId="{3CF8EC73-2B04-400B-AFE4-CEFA42FBFA70}" srcId="{5E7B23B2-D630-4C79-B450-CDAE33618132}" destId="{61D64B2B-1EE1-415F-98C3-21C5C6269483}" srcOrd="0" destOrd="0" parTransId="{07DC5742-51A6-4429-A4FF-EACFA7A5F80B}" sibTransId="{96DA2F76-B1C0-4D0E-A363-9A7A040BFCED}"/>
    <dgm:cxn modelId="{942F4DBC-FCD5-4C49-84B8-996EED917918}" type="presOf" srcId="{B4189B46-4FF6-4008-8E26-04F4A67250AC}" destId="{C44F2560-B7C2-43DA-A743-9FA293796FE3}" srcOrd="0" destOrd="0" presId="urn:microsoft.com/office/officeart/2005/8/layout/arrow5"/>
    <dgm:cxn modelId="{3917CE78-F492-461C-AE04-3AFB334FA74A}" type="presOf" srcId="{4B428460-9C47-4FE0-A9BC-3801EC02DE7F}" destId="{4CC557B4-EC23-4953-A688-813EDF1393D0}" srcOrd="0" destOrd="0" presId="urn:microsoft.com/office/officeart/2005/8/layout/arrow5"/>
    <dgm:cxn modelId="{33C9BCBD-2B64-4462-9053-12509AB8508E}" type="presOf" srcId="{5E7B23B2-D630-4C79-B450-CDAE33618132}" destId="{6A6A3199-74DA-4F90-91AF-31BAC5F187ED}" srcOrd="0" destOrd="0" presId="urn:microsoft.com/office/officeart/2005/8/layout/arrow5"/>
    <dgm:cxn modelId="{BF14F351-E3A4-4F8B-8625-19022EF58E7B}" srcId="{5E7B23B2-D630-4C79-B450-CDAE33618132}" destId="{562E759B-0CD4-496A-A530-59F71A881332}" srcOrd="4" destOrd="0" parTransId="{6555125D-0E16-45A9-B4E9-C6D60D15DF7F}" sibTransId="{D480BC37-563A-460B-8BCA-13BB0EF8C14B}"/>
    <dgm:cxn modelId="{E670E24D-52F3-4F87-B420-D6B68FD23EC0}" srcId="{5E7B23B2-D630-4C79-B450-CDAE33618132}" destId="{4B428460-9C47-4FE0-A9BC-3801EC02DE7F}" srcOrd="5" destOrd="0" parTransId="{217DCD38-8928-49DA-A09E-E067824501D2}" sibTransId="{6334F433-8BA7-446D-9F03-A430EC16421A}"/>
    <dgm:cxn modelId="{FF7EF024-F008-44B1-8705-9C0AEDBB8644}" type="presOf" srcId="{32528977-77B9-4A03-B99E-E51AECDA11AF}" destId="{3B92E4C7-4DE8-49B2-B1D3-1A078997146D}" srcOrd="0" destOrd="0" presId="urn:microsoft.com/office/officeart/2005/8/layout/arrow5"/>
    <dgm:cxn modelId="{81B83BA6-B9A7-48D5-A15A-AC61672665B4}" type="presParOf" srcId="{6A6A3199-74DA-4F90-91AF-31BAC5F187ED}" destId="{34CF9084-198F-4E89-991E-E339247C9FB7}" srcOrd="0" destOrd="0" presId="urn:microsoft.com/office/officeart/2005/8/layout/arrow5"/>
    <dgm:cxn modelId="{3B98ADF2-5CA3-4118-883D-63F9E59677B2}" type="presParOf" srcId="{6A6A3199-74DA-4F90-91AF-31BAC5F187ED}" destId="{12791222-4800-413B-AD87-C9DDB6DDFA58}" srcOrd="1" destOrd="0" presId="urn:microsoft.com/office/officeart/2005/8/layout/arrow5"/>
    <dgm:cxn modelId="{C34A281D-EAEE-4517-BF94-DAB2FD9B39E3}" type="presParOf" srcId="{6A6A3199-74DA-4F90-91AF-31BAC5F187ED}" destId="{3B92E4C7-4DE8-49B2-B1D3-1A078997146D}" srcOrd="2" destOrd="0" presId="urn:microsoft.com/office/officeart/2005/8/layout/arrow5"/>
    <dgm:cxn modelId="{703C7190-0FC2-45BC-A10D-2DA11C0ABD93}" type="presParOf" srcId="{6A6A3199-74DA-4F90-91AF-31BAC5F187ED}" destId="{E40F6A63-8A2B-45FA-9C42-75F13B94E00F}" srcOrd="3" destOrd="0" presId="urn:microsoft.com/office/officeart/2005/8/layout/arrow5"/>
    <dgm:cxn modelId="{A3A26C44-3717-4653-A6D1-C1FE3FD6C1B2}" type="presParOf" srcId="{6A6A3199-74DA-4F90-91AF-31BAC5F187ED}" destId="{A29CC1A9-EE54-43BF-855F-99DFCFF6A7AD}" srcOrd="4" destOrd="0" presId="urn:microsoft.com/office/officeart/2005/8/layout/arrow5"/>
    <dgm:cxn modelId="{2F38342F-D286-42DC-9C92-E1E369E71C6D}" type="presParOf" srcId="{6A6A3199-74DA-4F90-91AF-31BAC5F187ED}" destId="{4CC557B4-EC23-4953-A688-813EDF1393D0}" srcOrd="5" destOrd="0" presId="urn:microsoft.com/office/officeart/2005/8/layout/arrow5"/>
    <dgm:cxn modelId="{B5808CCC-3CD3-4B26-A20E-E5DDA8FA2B00}" type="presParOf" srcId="{6A6A3199-74DA-4F90-91AF-31BAC5F187ED}" destId="{C44F2560-B7C2-43DA-A743-9FA293796FE3}" srcOrd="6" destOrd="0" presId="urn:microsoft.com/office/officeart/2005/8/layout/arrow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BF38614-23A7-4C0C-B98F-66FCE202973C}" type="doc">
      <dgm:prSet loTypeId="urn:microsoft.com/office/officeart/2005/8/layout/hList6" loCatId="list" qsTypeId="urn:microsoft.com/office/officeart/2005/8/quickstyle/simple3" qsCatId="simple" csTypeId="urn:microsoft.com/office/officeart/2005/8/colors/colorful3" csCatId="colorful" phldr="1"/>
      <dgm:spPr/>
      <dgm:t>
        <a:bodyPr/>
        <a:lstStyle/>
        <a:p>
          <a:pPr rtl="1"/>
          <a:endParaRPr lang="ar-SA"/>
        </a:p>
      </dgm:t>
    </dgm:pt>
    <dgm:pt modelId="{AF0C3E64-E91F-4038-8607-DB64F6615F70}">
      <dgm:prSet phldrT="[نص]"/>
      <dgm:spPr/>
      <dgm:t>
        <a:bodyPr/>
        <a:lstStyle/>
        <a:p>
          <a:pPr algn="justLow" rtl="1"/>
          <a:r>
            <a:rPr lang="ar-SA" dirty="0" smtClean="0">
              <a:solidFill>
                <a:schemeClr val="accent3">
                  <a:lumMod val="50000"/>
                </a:schemeClr>
              </a:solidFill>
            </a:rPr>
            <a:t>هو الاستماع لما يقوله الطفل ثم الاستجابة له إعادة ما قاله دون إصدار أحكام على مشاعره، وليس حل المشكلة</a:t>
          </a:r>
          <a:endParaRPr lang="ar-SA" dirty="0">
            <a:solidFill>
              <a:schemeClr val="accent3">
                <a:lumMod val="50000"/>
              </a:schemeClr>
            </a:solidFill>
          </a:endParaRPr>
        </a:p>
      </dgm:t>
    </dgm:pt>
    <dgm:pt modelId="{102F5483-36F6-4493-86EC-5B481AF5E63D}" type="parTrans" cxnId="{26940B10-CD79-422B-8D1C-BE3C580B543D}">
      <dgm:prSet/>
      <dgm:spPr/>
      <dgm:t>
        <a:bodyPr/>
        <a:lstStyle/>
        <a:p>
          <a:pPr rtl="1"/>
          <a:endParaRPr lang="ar-SA"/>
        </a:p>
      </dgm:t>
    </dgm:pt>
    <dgm:pt modelId="{507371C7-C44E-45EE-9672-B387FA52F05C}" type="sibTrans" cxnId="{26940B10-CD79-422B-8D1C-BE3C580B543D}">
      <dgm:prSet/>
      <dgm:spPr/>
      <dgm:t>
        <a:bodyPr/>
        <a:lstStyle/>
        <a:p>
          <a:pPr rtl="1"/>
          <a:endParaRPr lang="ar-SA"/>
        </a:p>
      </dgm:t>
    </dgm:pt>
    <dgm:pt modelId="{AB3B5BC3-6A4A-446A-BB39-C56045822B95}">
      <dgm:prSet phldrT="[نص]"/>
      <dgm:spPr/>
      <dgm:t>
        <a:bodyPr/>
        <a:lstStyle/>
        <a:p>
          <a:pPr algn="justLow" rtl="1"/>
          <a:r>
            <a:rPr lang="ar-SA" dirty="0" smtClean="0">
              <a:solidFill>
                <a:schemeClr val="accent5">
                  <a:lumMod val="50000"/>
                </a:schemeClr>
              </a:solidFill>
            </a:rPr>
            <a:t>الطريقة في استخدام أو اتبعي هذه الوصفة لتتعلمي كيف تستخدمين الاستماع اليقظ:</a:t>
          </a:r>
          <a:endParaRPr lang="ar-SA" dirty="0">
            <a:solidFill>
              <a:schemeClr val="accent5">
                <a:lumMod val="50000"/>
              </a:schemeClr>
            </a:solidFill>
          </a:endParaRPr>
        </a:p>
      </dgm:t>
    </dgm:pt>
    <dgm:pt modelId="{6B59971F-533C-47A9-A211-97E78804B5A2}" type="parTrans" cxnId="{92153431-0DB5-40E3-8454-B5133573E311}">
      <dgm:prSet/>
      <dgm:spPr/>
      <dgm:t>
        <a:bodyPr/>
        <a:lstStyle/>
        <a:p>
          <a:pPr rtl="1"/>
          <a:endParaRPr lang="ar-SA"/>
        </a:p>
      </dgm:t>
    </dgm:pt>
    <dgm:pt modelId="{D03EE2EE-2BDB-405B-BB08-429CC3D73BC3}" type="sibTrans" cxnId="{92153431-0DB5-40E3-8454-B5133573E311}">
      <dgm:prSet/>
      <dgm:spPr/>
      <dgm:t>
        <a:bodyPr/>
        <a:lstStyle/>
        <a:p>
          <a:pPr rtl="1"/>
          <a:endParaRPr lang="ar-SA"/>
        </a:p>
      </dgm:t>
    </dgm:pt>
    <dgm:pt modelId="{0C38821C-46AB-4C3E-93A6-05ECCCA7357D}">
      <dgm:prSet/>
      <dgm:spPr/>
      <dgm:t>
        <a:bodyPr/>
        <a:lstStyle/>
        <a:p>
          <a:pPr algn="justLow" rtl="1"/>
          <a:r>
            <a:rPr lang="ar-SA" smtClean="0">
              <a:solidFill>
                <a:schemeClr val="accent4">
                  <a:lumMod val="50000"/>
                </a:schemeClr>
              </a:solidFill>
            </a:rPr>
            <a:t>" أنت تشعر (حددي الشعور) " لأنك "(حددي سبب هذا الشعور)"</a:t>
          </a:r>
          <a:endParaRPr lang="en-US" dirty="0" smtClean="0">
            <a:solidFill>
              <a:schemeClr val="accent4">
                <a:lumMod val="50000"/>
              </a:schemeClr>
            </a:solidFill>
          </a:endParaRPr>
        </a:p>
      </dgm:t>
    </dgm:pt>
    <dgm:pt modelId="{5FB7A3E6-C5FF-407B-95FF-1452786C7A3C}" type="parTrans" cxnId="{E4A6A03E-8266-4E17-9709-35AFDAC3C21D}">
      <dgm:prSet/>
      <dgm:spPr/>
      <dgm:t>
        <a:bodyPr/>
        <a:lstStyle/>
        <a:p>
          <a:pPr rtl="1"/>
          <a:endParaRPr lang="ar-SA"/>
        </a:p>
      </dgm:t>
    </dgm:pt>
    <dgm:pt modelId="{F12EE836-786C-4F57-AEC0-486F4D530FB7}" type="sibTrans" cxnId="{E4A6A03E-8266-4E17-9709-35AFDAC3C21D}">
      <dgm:prSet/>
      <dgm:spPr/>
      <dgm:t>
        <a:bodyPr/>
        <a:lstStyle/>
        <a:p>
          <a:pPr rtl="1"/>
          <a:endParaRPr lang="ar-SA"/>
        </a:p>
      </dgm:t>
    </dgm:pt>
    <dgm:pt modelId="{E3345CF1-EFDD-4384-9E13-932CBAD88194}" type="pres">
      <dgm:prSet presAssocID="{7BF38614-23A7-4C0C-B98F-66FCE202973C}" presName="Name0" presStyleCnt="0">
        <dgm:presLayoutVars>
          <dgm:dir val="rev"/>
          <dgm:resizeHandles val="exact"/>
        </dgm:presLayoutVars>
      </dgm:prSet>
      <dgm:spPr/>
      <dgm:t>
        <a:bodyPr/>
        <a:lstStyle/>
        <a:p>
          <a:pPr rtl="1"/>
          <a:endParaRPr lang="ar-SA"/>
        </a:p>
      </dgm:t>
    </dgm:pt>
    <dgm:pt modelId="{0A4DA717-2DDF-45DF-A0E8-74CC25396732}" type="pres">
      <dgm:prSet presAssocID="{AF0C3E64-E91F-4038-8607-DB64F6615F70}" presName="node" presStyleLbl="node1" presStyleIdx="0" presStyleCnt="3">
        <dgm:presLayoutVars>
          <dgm:bulletEnabled val="1"/>
        </dgm:presLayoutVars>
      </dgm:prSet>
      <dgm:spPr/>
      <dgm:t>
        <a:bodyPr/>
        <a:lstStyle/>
        <a:p>
          <a:pPr rtl="1"/>
          <a:endParaRPr lang="ar-SA"/>
        </a:p>
      </dgm:t>
    </dgm:pt>
    <dgm:pt modelId="{41C59EE7-1EEE-4F2B-8A93-5FA7D3DD528D}" type="pres">
      <dgm:prSet presAssocID="{507371C7-C44E-45EE-9672-B387FA52F05C}" presName="sibTrans" presStyleCnt="0"/>
      <dgm:spPr/>
    </dgm:pt>
    <dgm:pt modelId="{0FA16924-C8C9-47AD-B179-1D176310A4EC}" type="pres">
      <dgm:prSet presAssocID="{AB3B5BC3-6A4A-446A-BB39-C56045822B95}" presName="node" presStyleLbl="node1" presStyleIdx="1" presStyleCnt="3">
        <dgm:presLayoutVars>
          <dgm:bulletEnabled val="1"/>
        </dgm:presLayoutVars>
      </dgm:prSet>
      <dgm:spPr/>
      <dgm:t>
        <a:bodyPr/>
        <a:lstStyle/>
        <a:p>
          <a:pPr rtl="1"/>
          <a:endParaRPr lang="ar-SA"/>
        </a:p>
      </dgm:t>
    </dgm:pt>
    <dgm:pt modelId="{5143ADA0-01ED-4D26-8C61-2C82B8AA91E5}" type="pres">
      <dgm:prSet presAssocID="{D03EE2EE-2BDB-405B-BB08-429CC3D73BC3}" presName="sibTrans" presStyleCnt="0"/>
      <dgm:spPr/>
    </dgm:pt>
    <dgm:pt modelId="{4D851EE2-DC3F-4A88-9940-3F5CF29CA00D}" type="pres">
      <dgm:prSet presAssocID="{0C38821C-46AB-4C3E-93A6-05ECCCA7357D}" presName="node" presStyleLbl="node1" presStyleIdx="2" presStyleCnt="3">
        <dgm:presLayoutVars>
          <dgm:bulletEnabled val="1"/>
        </dgm:presLayoutVars>
      </dgm:prSet>
      <dgm:spPr/>
      <dgm:t>
        <a:bodyPr/>
        <a:lstStyle/>
        <a:p>
          <a:pPr rtl="1"/>
          <a:endParaRPr lang="ar-SA"/>
        </a:p>
      </dgm:t>
    </dgm:pt>
  </dgm:ptLst>
  <dgm:cxnLst>
    <dgm:cxn modelId="{89ADD00F-1F48-4EBB-8B68-8D572B162AF9}" type="presOf" srcId="{AF0C3E64-E91F-4038-8607-DB64F6615F70}" destId="{0A4DA717-2DDF-45DF-A0E8-74CC25396732}" srcOrd="0" destOrd="0" presId="urn:microsoft.com/office/officeart/2005/8/layout/hList6"/>
    <dgm:cxn modelId="{E4A6A03E-8266-4E17-9709-35AFDAC3C21D}" srcId="{7BF38614-23A7-4C0C-B98F-66FCE202973C}" destId="{0C38821C-46AB-4C3E-93A6-05ECCCA7357D}" srcOrd="2" destOrd="0" parTransId="{5FB7A3E6-C5FF-407B-95FF-1452786C7A3C}" sibTransId="{F12EE836-786C-4F57-AEC0-486F4D530FB7}"/>
    <dgm:cxn modelId="{26940B10-CD79-422B-8D1C-BE3C580B543D}" srcId="{7BF38614-23A7-4C0C-B98F-66FCE202973C}" destId="{AF0C3E64-E91F-4038-8607-DB64F6615F70}" srcOrd="0" destOrd="0" parTransId="{102F5483-36F6-4493-86EC-5B481AF5E63D}" sibTransId="{507371C7-C44E-45EE-9672-B387FA52F05C}"/>
    <dgm:cxn modelId="{92153431-0DB5-40E3-8454-B5133573E311}" srcId="{7BF38614-23A7-4C0C-B98F-66FCE202973C}" destId="{AB3B5BC3-6A4A-446A-BB39-C56045822B95}" srcOrd="1" destOrd="0" parTransId="{6B59971F-533C-47A9-A211-97E78804B5A2}" sibTransId="{D03EE2EE-2BDB-405B-BB08-429CC3D73BC3}"/>
    <dgm:cxn modelId="{B4FCB22C-A6C2-4B0F-9BA1-B6211BF34955}" type="presOf" srcId="{AB3B5BC3-6A4A-446A-BB39-C56045822B95}" destId="{0FA16924-C8C9-47AD-B179-1D176310A4EC}" srcOrd="0" destOrd="0" presId="urn:microsoft.com/office/officeart/2005/8/layout/hList6"/>
    <dgm:cxn modelId="{27A8399E-C85F-454E-8A8E-04C841296821}" type="presOf" srcId="{0C38821C-46AB-4C3E-93A6-05ECCCA7357D}" destId="{4D851EE2-DC3F-4A88-9940-3F5CF29CA00D}" srcOrd="0" destOrd="0" presId="urn:microsoft.com/office/officeart/2005/8/layout/hList6"/>
    <dgm:cxn modelId="{59F4F6A7-321C-494C-8C0C-EF9AD7972A97}" type="presOf" srcId="{7BF38614-23A7-4C0C-B98F-66FCE202973C}" destId="{E3345CF1-EFDD-4384-9E13-932CBAD88194}" srcOrd="0" destOrd="0" presId="urn:microsoft.com/office/officeart/2005/8/layout/hList6"/>
    <dgm:cxn modelId="{470A95C4-2211-4C8B-B176-5E7B962EBE5B}" type="presParOf" srcId="{E3345CF1-EFDD-4384-9E13-932CBAD88194}" destId="{0A4DA717-2DDF-45DF-A0E8-74CC25396732}" srcOrd="0" destOrd="0" presId="urn:microsoft.com/office/officeart/2005/8/layout/hList6"/>
    <dgm:cxn modelId="{6539FAB3-489C-4C86-92AF-8701D52860E3}" type="presParOf" srcId="{E3345CF1-EFDD-4384-9E13-932CBAD88194}" destId="{41C59EE7-1EEE-4F2B-8A93-5FA7D3DD528D}" srcOrd="1" destOrd="0" presId="urn:microsoft.com/office/officeart/2005/8/layout/hList6"/>
    <dgm:cxn modelId="{B838715F-0519-48E8-AA7B-8A1ACBD9CEF5}" type="presParOf" srcId="{E3345CF1-EFDD-4384-9E13-932CBAD88194}" destId="{0FA16924-C8C9-47AD-B179-1D176310A4EC}" srcOrd="2" destOrd="0" presId="urn:microsoft.com/office/officeart/2005/8/layout/hList6"/>
    <dgm:cxn modelId="{F6B6E91F-B999-4B90-A9B8-39B3EE00E39F}" type="presParOf" srcId="{E3345CF1-EFDD-4384-9E13-932CBAD88194}" destId="{5143ADA0-01ED-4D26-8C61-2C82B8AA91E5}" srcOrd="3" destOrd="0" presId="urn:microsoft.com/office/officeart/2005/8/layout/hList6"/>
    <dgm:cxn modelId="{1CC399C1-51FF-4959-8378-0F1FE6C65C3B}" type="presParOf" srcId="{E3345CF1-EFDD-4384-9E13-932CBAD88194}" destId="{4D851EE2-DC3F-4A88-9940-3F5CF29CA00D}"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36EF2AF-5D11-4588-A65E-5437BE7E82E1}" type="doc">
      <dgm:prSet loTypeId="urn:microsoft.com/office/officeart/2005/8/layout/hierarchy1" loCatId="hierarchy" qsTypeId="urn:microsoft.com/office/officeart/2005/8/quickstyle/simple1" qsCatId="simple" csTypeId="urn:microsoft.com/office/officeart/2005/8/colors/colorful4" csCatId="colorful" phldr="1"/>
      <dgm:spPr/>
      <dgm:t>
        <a:bodyPr/>
        <a:lstStyle/>
        <a:p>
          <a:pPr rtl="1"/>
          <a:endParaRPr lang="ar-SA"/>
        </a:p>
      </dgm:t>
    </dgm:pt>
    <dgm:pt modelId="{A3A944AE-B80F-4D0A-B019-2127148715B9}">
      <dgm:prSet phldrT="[نص]"/>
      <dgm:spPr/>
      <dgm:t>
        <a:bodyPr/>
        <a:lstStyle/>
        <a:p>
          <a:pPr rtl="1"/>
          <a:r>
            <a:rPr lang="ar-SA" dirty="0" smtClean="0">
              <a:solidFill>
                <a:schemeClr val="accent5">
                  <a:lumMod val="50000"/>
                </a:schemeClr>
              </a:solidFill>
            </a:rPr>
            <a:t>السلوك</a:t>
          </a:r>
          <a:endParaRPr lang="ar-SA" dirty="0">
            <a:solidFill>
              <a:schemeClr val="accent5">
                <a:lumMod val="50000"/>
              </a:schemeClr>
            </a:solidFill>
          </a:endParaRPr>
        </a:p>
      </dgm:t>
    </dgm:pt>
    <dgm:pt modelId="{B06AA8E2-E2ED-4963-B461-C7E2F9F084C1}" type="parTrans" cxnId="{54093CAE-D2E3-4A49-B111-E014B0CBC695}">
      <dgm:prSet/>
      <dgm:spPr/>
      <dgm:t>
        <a:bodyPr/>
        <a:lstStyle/>
        <a:p>
          <a:pPr rtl="1"/>
          <a:endParaRPr lang="ar-SA"/>
        </a:p>
      </dgm:t>
    </dgm:pt>
    <dgm:pt modelId="{EFDBCACD-A027-488B-B231-EA257007CE68}" type="sibTrans" cxnId="{54093CAE-D2E3-4A49-B111-E014B0CBC695}">
      <dgm:prSet/>
      <dgm:spPr/>
      <dgm:t>
        <a:bodyPr/>
        <a:lstStyle/>
        <a:p>
          <a:pPr rtl="1"/>
          <a:endParaRPr lang="ar-SA"/>
        </a:p>
      </dgm:t>
    </dgm:pt>
    <dgm:pt modelId="{092331F5-9D8C-4045-BB71-1BECF52B207F}">
      <dgm:prSet phldrT="[نص]"/>
      <dgm:spPr/>
      <dgm:t>
        <a:bodyPr/>
        <a:lstStyle/>
        <a:p>
          <a:pPr rtl="1"/>
          <a:r>
            <a:rPr lang="ar-SA" dirty="0" smtClean="0">
              <a:solidFill>
                <a:schemeClr val="accent5">
                  <a:lumMod val="50000"/>
                </a:schemeClr>
              </a:solidFill>
            </a:rPr>
            <a:t>الشعور</a:t>
          </a:r>
          <a:endParaRPr lang="ar-SA" dirty="0">
            <a:solidFill>
              <a:schemeClr val="accent5">
                <a:lumMod val="50000"/>
              </a:schemeClr>
            </a:solidFill>
          </a:endParaRPr>
        </a:p>
      </dgm:t>
    </dgm:pt>
    <dgm:pt modelId="{7DB787A9-A603-4CC6-AB7B-88073EBC7408}" type="parTrans" cxnId="{9F59D241-8562-44A4-8C1A-F5ED083244D4}">
      <dgm:prSet/>
      <dgm:spPr/>
      <dgm:t>
        <a:bodyPr/>
        <a:lstStyle/>
        <a:p>
          <a:pPr rtl="1"/>
          <a:endParaRPr lang="ar-SA"/>
        </a:p>
      </dgm:t>
    </dgm:pt>
    <dgm:pt modelId="{D4D50802-43B8-4D81-9CDD-95C0897B27DF}" type="sibTrans" cxnId="{9F59D241-8562-44A4-8C1A-F5ED083244D4}">
      <dgm:prSet/>
      <dgm:spPr/>
      <dgm:t>
        <a:bodyPr/>
        <a:lstStyle/>
        <a:p>
          <a:pPr rtl="1"/>
          <a:endParaRPr lang="ar-SA"/>
        </a:p>
      </dgm:t>
    </dgm:pt>
    <dgm:pt modelId="{02C90D1F-EE8B-4EF6-975D-66A90FEB3B18}">
      <dgm:prSet phldrT="[نص]"/>
      <dgm:spPr/>
      <dgm:t>
        <a:bodyPr/>
        <a:lstStyle/>
        <a:p>
          <a:pPr rtl="1"/>
          <a:r>
            <a:rPr lang="ar-SA" dirty="0" smtClean="0">
              <a:solidFill>
                <a:schemeClr val="accent5">
                  <a:lumMod val="50000"/>
                </a:schemeClr>
              </a:solidFill>
            </a:rPr>
            <a:t>النتيجة</a:t>
          </a:r>
          <a:endParaRPr lang="ar-SA" dirty="0">
            <a:solidFill>
              <a:schemeClr val="accent5">
                <a:lumMod val="50000"/>
              </a:schemeClr>
            </a:solidFill>
          </a:endParaRPr>
        </a:p>
      </dgm:t>
    </dgm:pt>
    <dgm:pt modelId="{FE76A840-0F90-4ABC-8572-CC0C47C257CF}" type="parTrans" cxnId="{423B75BE-1C01-4311-B095-85B9DE61D4B5}">
      <dgm:prSet/>
      <dgm:spPr/>
      <dgm:t>
        <a:bodyPr/>
        <a:lstStyle/>
        <a:p>
          <a:pPr rtl="1"/>
          <a:endParaRPr lang="ar-SA"/>
        </a:p>
      </dgm:t>
    </dgm:pt>
    <dgm:pt modelId="{14616DB5-631C-4BB7-90E1-4CD505AAFF45}" type="sibTrans" cxnId="{423B75BE-1C01-4311-B095-85B9DE61D4B5}">
      <dgm:prSet/>
      <dgm:spPr/>
      <dgm:t>
        <a:bodyPr/>
        <a:lstStyle/>
        <a:p>
          <a:pPr rtl="1"/>
          <a:endParaRPr lang="ar-SA"/>
        </a:p>
      </dgm:t>
    </dgm:pt>
    <dgm:pt modelId="{53801386-88E8-4E7D-988A-799F2ED560E3}">
      <dgm:prSet phldrT="[نص]"/>
      <dgm:spPr/>
      <dgm:t>
        <a:bodyPr/>
        <a:lstStyle/>
        <a:p>
          <a:pPr rtl="1"/>
          <a:r>
            <a:rPr lang="ar-SA" dirty="0" smtClean="0">
              <a:solidFill>
                <a:schemeClr val="accent3">
                  <a:lumMod val="50000"/>
                </a:schemeClr>
              </a:solidFill>
              <a:latin typeface="Arabic Typesetting" pitchFamily="66" charset="-78"/>
              <a:cs typeface="Arabic Typesetting" pitchFamily="66" charset="-78"/>
            </a:rPr>
            <a:t>تعني بصورة عامة بثلاثة عناصر للموقف:</a:t>
          </a:r>
          <a:endParaRPr lang="ar-SA" dirty="0">
            <a:solidFill>
              <a:schemeClr val="accent3">
                <a:lumMod val="50000"/>
              </a:schemeClr>
            </a:solidFill>
            <a:latin typeface="Arabic Typesetting" pitchFamily="66" charset="-78"/>
            <a:cs typeface="Arabic Typesetting" pitchFamily="66" charset="-78"/>
          </a:endParaRPr>
        </a:p>
      </dgm:t>
    </dgm:pt>
    <dgm:pt modelId="{0941AB8D-2397-428F-9D3E-D3AAA7A087F2}" type="parTrans" cxnId="{73B110EC-C531-44FD-8E24-4C6273291639}">
      <dgm:prSet/>
      <dgm:spPr/>
      <dgm:t>
        <a:bodyPr/>
        <a:lstStyle/>
        <a:p>
          <a:pPr rtl="1"/>
          <a:endParaRPr lang="ar-SA"/>
        </a:p>
      </dgm:t>
    </dgm:pt>
    <dgm:pt modelId="{8D4C4D54-A7CF-494F-8308-78C06E60E103}" type="sibTrans" cxnId="{73B110EC-C531-44FD-8E24-4C6273291639}">
      <dgm:prSet/>
      <dgm:spPr/>
      <dgm:t>
        <a:bodyPr/>
        <a:lstStyle/>
        <a:p>
          <a:pPr rtl="1"/>
          <a:endParaRPr lang="ar-SA"/>
        </a:p>
      </dgm:t>
    </dgm:pt>
    <dgm:pt modelId="{094C59FD-9872-4EAD-A2AE-BEF25DF2AA68}" type="pres">
      <dgm:prSet presAssocID="{336EF2AF-5D11-4588-A65E-5437BE7E82E1}" presName="hierChild1" presStyleCnt="0">
        <dgm:presLayoutVars>
          <dgm:chPref val="1"/>
          <dgm:dir val="rev"/>
          <dgm:animOne val="branch"/>
          <dgm:animLvl val="lvl"/>
          <dgm:resizeHandles/>
        </dgm:presLayoutVars>
      </dgm:prSet>
      <dgm:spPr/>
      <dgm:t>
        <a:bodyPr/>
        <a:lstStyle/>
        <a:p>
          <a:pPr rtl="1"/>
          <a:endParaRPr lang="ar-SA"/>
        </a:p>
      </dgm:t>
    </dgm:pt>
    <dgm:pt modelId="{CBB3F084-3834-4DEC-861A-86086426BA79}" type="pres">
      <dgm:prSet presAssocID="{53801386-88E8-4E7D-988A-799F2ED560E3}" presName="hierRoot1" presStyleCnt="0"/>
      <dgm:spPr/>
    </dgm:pt>
    <dgm:pt modelId="{E7844F37-DF78-4B11-A029-71CEAF6DA144}" type="pres">
      <dgm:prSet presAssocID="{53801386-88E8-4E7D-988A-799F2ED560E3}" presName="composite" presStyleCnt="0"/>
      <dgm:spPr/>
    </dgm:pt>
    <dgm:pt modelId="{57338710-7D75-42B6-B304-C3610C27B3FF}" type="pres">
      <dgm:prSet presAssocID="{53801386-88E8-4E7D-988A-799F2ED560E3}" presName="background" presStyleLbl="node0" presStyleIdx="0" presStyleCnt="1"/>
      <dgm:spPr/>
    </dgm:pt>
    <dgm:pt modelId="{DDC57EF4-0F1F-43B8-9C26-A8C4B2597B54}" type="pres">
      <dgm:prSet presAssocID="{53801386-88E8-4E7D-988A-799F2ED560E3}" presName="text" presStyleLbl="fgAcc0" presStyleIdx="0" presStyleCnt="1">
        <dgm:presLayoutVars>
          <dgm:chPref val="3"/>
        </dgm:presLayoutVars>
      </dgm:prSet>
      <dgm:spPr/>
      <dgm:t>
        <a:bodyPr/>
        <a:lstStyle/>
        <a:p>
          <a:pPr rtl="1"/>
          <a:endParaRPr lang="ar-SA"/>
        </a:p>
      </dgm:t>
    </dgm:pt>
    <dgm:pt modelId="{96F2DED3-91F1-4AE2-8135-2887E3C33655}" type="pres">
      <dgm:prSet presAssocID="{53801386-88E8-4E7D-988A-799F2ED560E3}" presName="hierChild2" presStyleCnt="0"/>
      <dgm:spPr/>
    </dgm:pt>
    <dgm:pt modelId="{E6F3A181-12B5-42CF-B7E4-6A31318BFCF7}" type="pres">
      <dgm:prSet presAssocID="{B06AA8E2-E2ED-4963-B461-C7E2F9F084C1}" presName="Name10" presStyleLbl="parChTrans1D2" presStyleIdx="0" presStyleCnt="3"/>
      <dgm:spPr/>
      <dgm:t>
        <a:bodyPr/>
        <a:lstStyle/>
        <a:p>
          <a:pPr rtl="1"/>
          <a:endParaRPr lang="ar-SA"/>
        </a:p>
      </dgm:t>
    </dgm:pt>
    <dgm:pt modelId="{8B9472D0-C245-4D28-9BAB-2CC208C5F818}" type="pres">
      <dgm:prSet presAssocID="{A3A944AE-B80F-4D0A-B019-2127148715B9}" presName="hierRoot2" presStyleCnt="0"/>
      <dgm:spPr/>
    </dgm:pt>
    <dgm:pt modelId="{86324EC4-9144-4565-B2B8-5D6EC049E96A}" type="pres">
      <dgm:prSet presAssocID="{A3A944AE-B80F-4D0A-B019-2127148715B9}" presName="composite2" presStyleCnt="0"/>
      <dgm:spPr/>
    </dgm:pt>
    <dgm:pt modelId="{A4376A74-51A5-4C22-8979-494519C1D4B5}" type="pres">
      <dgm:prSet presAssocID="{A3A944AE-B80F-4D0A-B019-2127148715B9}" presName="background2" presStyleLbl="node2" presStyleIdx="0" presStyleCnt="3"/>
      <dgm:spPr/>
    </dgm:pt>
    <dgm:pt modelId="{E0655217-0258-439C-B44A-B15BABB0EA32}" type="pres">
      <dgm:prSet presAssocID="{A3A944AE-B80F-4D0A-B019-2127148715B9}" presName="text2" presStyleLbl="fgAcc2" presStyleIdx="0" presStyleCnt="3">
        <dgm:presLayoutVars>
          <dgm:chPref val="3"/>
        </dgm:presLayoutVars>
      </dgm:prSet>
      <dgm:spPr/>
      <dgm:t>
        <a:bodyPr/>
        <a:lstStyle/>
        <a:p>
          <a:pPr rtl="1"/>
          <a:endParaRPr lang="ar-SA"/>
        </a:p>
      </dgm:t>
    </dgm:pt>
    <dgm:pt modelId="{19C1A862-EA26-42CB-97FB-754BDFA31E3A}" type="pres">
      <dgm:prSet presAssocID="{A3A944AE-B80F-4D0A-B019-2127148715B9}" presName="hierChild3" presStyleCnt="0"/>
      <dgm:spPr/>
    </dgm:pt>
    <dgm:pt modelId="{22A51982-1725-4933-A8C0-E08A40EB7CC4}" type="pres">
      <dgm:prSet presAssocID="{7DB787A9-A603-4CC6-AB7B-88073EBC7408}" presName="Name10" presStyleLbl="parChTrans1D2" presStyleIdx="1" presStyleCnt="3"/>
      <dgm:spPr/>
      <dgm:t>
        <a:bodyPr/>
        <a:lstStyle/>
        <a:p>
          <a:pPr rtl="1"/>
          <a:endParaRPr lang="ar-SA"/>
        </a:p>
      </dgm:t>
    </dgm:pt>
    <dgm:pt modelId="{63BE9862-8314-475E-BCE9-DD6F501C9A04}" type="pres">
      <dgm:prSet presAssocID="{092331F5-9D8C-4045-BB71-1BECF52B207F}" presName="hierRoot2" presStyleCnt="0"/>
      <dgm:spPr/>
    </dgm:pt>
    <dgm:pt modelId="{927A0BFD-B29D-483C-A585-ABDBE55D8F4A}" type="pres">
      <dgm:prSet presAssocID="{092331F5-9D8C-4045-BB71-1BECF52B207F}" presName="composite2" presStyleCnt="0"/>
      <dgm:spPr/>
    </dgm:pt>
    <dgm:pt modelId="{A64A7931-427A-42B3-BE1F-EBDDE87D3D44}" type="pres">
      <dgm:prSet presAssocID="{092331F5-9D8C-4045-BB71-1BECF52B207F}" presName="background2" presStyleLbl="node2" presStyleIdx="1" presStyleCnt="3"/>
      <dgm:spPr/>
    </dgm:pt>
    <dgm:pt modelId="{B6EF4762-D17E-4E57-8E0A-1AF25B1BA358}" type="pres">
      <dgm:prSet presAssocID="{092331F5-9D8C-4045-BB71-1BECF52B207F}" presName="text2" presStyleLbl="fgAcc2" presStyleIdx="1" presStyleCnt="3">
        <dgm:presLayoutVars>
          <dgm:chPref val="3"/>
        </dgm:presLayoutVars>
      </dgm:prSet>
      <dgm:spPr/>
      <dgm:t>
        <a:bodyPr/>
        <a:lstStyle/>
        <a:p>
          <a:pPr rtl="1"/>
          <a:endParaRPr lang="ar-SA"/>
        </a:p>
      </dgm:t>
    </dgm:pt>
    <dgm:pt modelId="{AB52B973-985A-4707-A5BA-782E7D2E726C}" type="pres">
      <dgm:prSet presAssocID="{092331F5-9D8C-4045-BB71-1BECF52B207F}" presName="hierChild3" presStyleCnt="0"/>
      <dgm:spPr/>
    </dgm:pt>
    <dgm:pt modelId="{7A95B260-9E74-40EA-9FCF-2EF4A23CB073}" type="pres">
      <dgm:prSet presAssocID="{FE76A840-0F90-4ABC-8572-CC0C47C257CF}" presName="Name10" presStyleLbl="parChTrans1D2" presStyleIdx="2" presStyleCnt="3"/>
      <dgm:spPr/>
      <dgm:t>
        <a:bodyPr/>
        <a:lstStyle/>
        <a:p>
          <a:pPr rtl="1"/>
          <a:endParaRPr lang="ar-SA"/>
        </a:p>
      </dgm:t>
    </dgm:pt>
    <dgm:pt modelId="{AB2C63A5-58AF-41B0-87AA-60F1F65DBE73}" type="pres">
      <dgm:prSet presAssocID="{02C90D1F-EE8B-4EF6-975D-66A90FEB3B18}" presName="hierRoot2" presStyleCnt="0"/>
      <dgm:spPr/>
    </dgm:pt>
    <dgm:pt modelId="{7E1E69BA-0B13-49EC-AEEC-D4DAB04F7964}" type="pres">
      <dgm:prSet presAssocID="{02C90D1F-EE8B-4EF6-975D-66A90FEB3B18}" presName="composite2" presStyleCnt="0"/>
      <dgm:spPr/>
    </dgm:pt>
    <dgm:pt modelId="{A5E5B402-3128-46D2-8D39-7481F3E84E57}" type="pres">
      <dgm:prSet presAssocID="{02C90D1F-EE8B-4EF6-975D-66A90FEB3B18}" presName="background2" presStyleLbl="node2" presStyleIdx="2" presStyleCnt="3"/>
      <dgm:spPr/>
    </dgm:pt>
    <dgm:pt modelId="{99A4A175-DD8D-45DA-8284-6B5CE3D9BE9D}" type="pres">
      <dgm:prSet presAssocID="{02C90D1F-EE8B-4EF6-975D-66A90FEB3B18}" presName="text2" presStyleLbl="fgAcc2" presStyleIdx="2" presStyleCnt="3">
        <dgm:presLayoutVars>
          <dgm:chPref val="3"/>
        </dgm:presLayoutVars>
      </dgm:prSet>
      <dgm:spPr/>
      <dgm:t>
        <a:bodyPr/>
        <a:lstStyle/>
        <a:p>
          <a:pPr rtl="1"/>
          <a:endParaRPr lang="ar-SA"/>
        </a:p>
      </dgm:t>
    </dgm:pt>
    <dgm:pt modelId="{26D64B5B-6245-4790-A68B-57EF1D6D627E}" type="pres">
      <dgm:prSet presAssocID="{02C90D1F-EE8B-4EF6-975D-66A90FEB3B18}" presName="hierChild3" presStyleCnt="0"/>
      <dgm:spPr/>
    </dgm:pt>
  </dgm:ptLst>
  <dgm:cxnLst>
    <dgm:cxn modelId="{BBE7E5DA-A5F1-4BF3-8106-ADF2A4EC0534}" type="presOf" srcId="{A3A944AE-B80F-4D0A-B019-2127148715B9}" destId="{E0655217-0258-439C-B44A-B15BABB0EA32}" srcOrd="0" destOrd="0" presId="urn:microsoft.com/office/officeart/2005/8/layout/hierarchy1"/>
    <dgm:cxn modelId="{423B75BE-1C01-4311-B095-85B9DE61D4B5}" srcId="{53801386-88E8-4E7D-988A-799F2ED560E3}" destId="{02C90D1F-EE8B-4EF6-975D-66A90FEB3B18}" srcOrd="2" destOrd="0" parTransId="{FE76A840-0F90-4ABC-8572-CC0C47C257CF}" sibTransId="{14616DB5-631C-4BB7-90E1-4CD505AAFF45}"/>
    <dgm:cxn modelId="{30B895D6-4EF2-4ADC-986D-427F8C652903}" type="presOf" srcId="{02C90D1F-EE8B-4EF6-975D-66A90FEB3B18}" destId="{99A4A175-DD8D-45DA-8284-6B5CE3D9BE9D}" srcOrd="0" destOrd="0" presId="urn:microsoft.com/office/officeart/2005/8/layout/hierarchy1"/>
    <dgm:cxn modelId="{4E379C7D-0F38-4749-89B2-24B156AD03D3}" type="presOf" srcId="{336EF2AF-5D11-4588-A65E-5437BE7E82E1}" destId="{094C59FD-9872-4EAD-A2AE-BEF25DF2AA68}" srcOrd="0" destOrd="0" presId="urn:microsoft.com/office/officeart/2005/8/layout/hierarchy1"/>
    <dgm:cxn modelId="{94CBF6C1-16DF-469C-ACE8-565A0A30E926}" type="presOf" srcId="{092331F5-9D8C-4045-BB71-1BECF52B207F}" destId="{B6EF4762-D17E-4E57-8E0A-1AF25B1BA358}" srcOrd="0" destOrd="0" presId="urn:microsoft.com/office/officeart/2005/8/layout/hierarchy1"/>
    <dgm:cxn modelId="{52B436BE-CE53-4310-B6A7-0F5B1540ECE3}" type="presOf" srcId="{7DB787A9-A603-4CC6-AB7B-88073EBC7408}" destId="{22A51982-1725-4933-A8C0-E08A40EB7CC4}" srcOrd="0" destOrd="0" presId="urn:microsoft.com/office/officeart/2005/8/layout/hierarchy1"/>
    <dgm:cxn modelId="{9F59D241-8562-44A4-8C1A-F5ED083244D4}" srcId="{53801386-88E8-4E7D-988A-799F2ED560E3}" destId="{092331F5-9D8C-4045-BB71-1BECF52B207F}" srcOrd="1" destOrd="0" parTransId="{7DB787A9-A603-4CC6-AB7B-88073EBC7408}" sibTransId="{D4D50802-43B8-4D81-9CDD-95C0897B27DF}"/>
    <dgm:cxn modelId="{54093CAE-D2E3-4A49-B111-E014B0CBC695}" srcId="{53801386-88E8-4E7D-988A-799F2ED560E3}" destId="{A3A944AE-B80F-4D0A-B019-2127148715B9}" srcOrd="0" destOrd="0" parTransId="{B06AA8E2-E2ED-4963-B461-C7E2F9F084C1}" sibTransId="{EFDBCACD-A027-488B-B231-EA257007CE68}"/>
    <dgm:cxn modelId="{6220F8C2-519D-4F0B-9E78-A592E9608EF8}" type="presOf" srcId="{FE76A840-0F90-4ABC-8572-CC0C47C257CF}" destId="{7A95B260-9E74-40EA-9FCF-2EF4A23CB073}" srcOrd="0" destOrd="0" presId="urn:microsoft.com/office/officeart/2005/8/layout/hierarchy1"/>
    <dgm:cxn modelId="{73B110EC-C531-44FD-8E24-4C6273291639}" srcId="{336EF2AF-5D11-4588-A65E-5437BE7E82E1}" destId="{53801386-88E8-4E7D-988A-799F2ED560E3}" srcOrd="0" destOrd="0" parTransId="{0941AB8D-2397-428F-9D3E-D3AAA7A087F2}" sibTransId="{8D4C4D54-A7CF-494F-8308-78C06E60E103}"/>
    <dgm:cxn modelId="{BAFE432A-82C2-447B-84B7-C8551EE89075}" type="presOf" srcId="{B06AA8E2-E2ED-4963-B461-C7E2F9F084C1}" destId="{E6F3A181-12B5-42CF-B7E4-6A31318BFCF7}" srcOrd="0" destOrd="0" presId="urn:microsoft.com/office/officeart/2005/8/layout/hierarchy1"/>
    <dgm:cxn modelId="{0D23C2DC-81C8-4BEB-93EC-79F58FE5B662}" type="presOf" srcId="{53801386-88E8-4E7D-988A-799F2ED560E3}" destId="{DDC57EF4-0F1F-43B8-9C26-A8C4B2597B54}" srcOrd="0" destOrd="0" presId="urn:microsoft.com/office/officeart/2005/8/layout/hierarchy1"/>
    <dgm:cxn modelId="{5FF5C503-A7EF-441F-86FC-E7DA71344EAF}" type="presParOf" srcId="{094C59FD-9872-4EAD-A2AE-BEF25DF2AA68}" destId="{CBB3F084-3834-4DEC-861A-86086426BA79}" srcOrd="0" destOrd="0" presId="urn:microsoft.com/office/officeart/2005/8/layout/hierarchy1"/>
    <dgm:cxn modelId="{F4F48879-1678-4722-88D7-DB02A3641CFE}" type="presParOf" srcId="{CBB3F084-3834-4DEC-861A-86086426BA79}" destId="{E7844F37-DF78-4B11-A029-71CEAF6DA144}" srcOrd="0" destOrd="0" presId="urn:microsoft.com/office/officeart/2005/8/layout/hierarchy1"/>
    <dgm:cxn modelId="{9D143CE5-EF23-40F4-A40A-17B3570394F7}" type="presParOf" srcId="{E7844F37-DF78-4B11-A029-71CEAF6DA144}" destId="{57338710-7D75-42B6-B304-C3610C27B3FF}" srcOrd="0" destOrd="0" presId="urn:microsoft.com/office/officeart/2005/8/layout/hierarchy1"/>
    <dgm:cxn modelId="{3E641C6E-5659-44C4-85BB-2A7A16E336FC}" type="presParOf" srcId="{E7844F37-DF78-4B11-A029-71CEAF6DA144}" destId="{DDC57EF4-0F1F-43B8-9C26-A8C4B2597B54}" srcOrd="1" destOrd="0" presId="urn:microsoft.com/office/officeart/2005/8/layout/hierarchy1"/>
    <dgm:cxn modelId="{74074C1C-42CE-4F22-9921-595245BBEC2D}" type="presParOf" srcId="{CBB3F084-3834-4DEC-861A-86086426BA79}" destId="{96F2DED3-91F1-4AE2-8135-2887E3C33655}" srcOrd="1" destOrd="0" presId="urn:microsoft.com/office/officeart/2005/8/layout/hierarchy1"/>
    <dgm:cxn modelId="{20080BEA-C8C1-440C-B590-1FBAED315E69}" type="presParOf" srcId="{96F2DED3-91F1-4AE2-8135-2887E3C33655}" destId="{E6F3A181-12B5-42CF-B7E4-6A31318BFCF7}" srcOrd="0" destOrd="0" presId="urn:microsoft.com/office/officeart/2005/8/layout/hierarchy1"/>
    <dgm:cxn modelId="{A0DAC7E3-258F-46BC-9573-A2A462994EA7}" type="presParOf" srcId="{96F2DED3-91F1-4AE2-8135-2887E3C33655}" destId="{8B9472D0-C245-4D28-9BAB-2CC208C5F818}" srcOrd="1" destOrd="0" presId="urn:microsoft.com/office/officeart/2005/8/layout/hierarchy1"/>
    <dgm:cxn modelId="{3FA23295-30E8-459B-B723-C8B66EE691B5}" type="presParOf" srcId="{8B9472D0-C245-4D28-9BAB-2CC208C5F818}" destId="{86324EC4-9144-4565-B2B8-5D6EC049E96A}" srcOrd="0" destOrd="0" presId="urn:microsoft.com/office/officeart/2005/8/layout/hierarchy1"/>
    <dgm:cxn modelId="{B649FDFF-9678-4598-930F-A1017B8DE33B}" type="presParOf" srcId="{86324EC4-9144-4565-B2B8-5D6EC049E96A}" destId="{A4376A74-51A5-4C22-8979-494519C1D4B5}" srcOrd="0" destOrd="0" presId="urn:microsoft.com/office/officeart/2005/8/layout/hierarchy1"/>
    <dgm:cxn modelId="{AF46F505-2740-427B-AB31-357CCECC08E0}" type="presParOf" srcId="{86324EC4-9144-4565-B2B8-5D6EC049E96A}" destId="{E0655217-0258-439C-B44A-B15BABB0EA32}" srcOrd="1" destOrd="0" presId="urn:microsoft.com/office/officeart/2005/8/layout/hierarchy1"/>
    <dgm:cxn modelId="{D131027F-63BE-4293-A3B8-FFCCE36B48ED}" type="presParOf" srcId="{8B9472D0-C245-4D28-9BAB-2CC208C5F818}" destId="{19C1A862-EA26-42CB-97FB-754BDFA31E3A}" srcOrd="1" destOrd="0" presId="urn:microsoft.com/office/officeart/2005/8/layout/hierarchy1"/>
    <dgm:cxn modelId="{89A89A22-CB19-4D34-854D-B2B9FD364DBF}" type="presParOf" srcId="{96F2DED3-91F1-4AE2-8135-2887E3C33655}" destId="{22A51982-1725-4933-A8C0-E08A40EB7CC4}" srcOrd="2" destOrd="0" presId="urn:microsoft.com/office/officeart/2005/8/layout/hierarchy1"/>
    <dgm:cxn modelId="{76ED38CD-4F05-4C84-A516-AB598086210E}" type="presParOf" srcId="{96F2DED3-91F1-4AE2-8135-2887E3C33655}" destId="{63BE9862-8314-475E-BCE9-DD6F501C9A04}" srcOrd="3" destOrd="0" presId="urn:microsoft.com/office/officeart/2005/8/layout/hierarchy1"/>
    <dgm:cxn modelId="{882841AC-C69C-451A-AF90-633399CEC429}" type="presParOf" srcId="{63BE9862-8314-475E-BCE9-DD6F501C9A04}" destId="{927A0BFD-B29D-483C-A585-ABDBE55D8F4A}" srcOrd="0" destOrd="0" presId="urn:microsoft.com/office/officeart/2005/8/layout/hierarchy1"/>
    <dgm:cxn modelId="{C453C868-A0FF-482E-9ED1-D905C9B8AB25}" type="presParOf" srcId="{927A0BFD-B29D-483C-A585-ABDBE55D8F4A}" destId="{A64A7931-427A-42B3-BE1F-EBDDE87D3D44}" srcOrd="0" destOrd="0" presId="urn:microsoft.com/office/officeart/2005/8/layout/hierarchy1"/>
    <dgm:cxn modelId="{C0D4B1D8-213A-4D09-8FA1-A9A6AAB71503}" type="presParOf" srcId="{927A0BFD-B29D-483C-A585-ABDBE55D8F4A}" destId="{B6EF4762-D17E-4E57-8E0A-1AF25B1BA358}" srcOrd="1" destOrd="0" presId="urn:microsoft.com/office/officeart/2005/8/layout/hierarchy1"/>
    <dgm:cxn modelId="{48A6EF12-496A-4D68-B49C-5734167600DB}" type="presParOf" srcId="{63BE9862-8314-475E-BCE9-DD6F501C9A04}" destId="{AB52B973-985A-4707-A5BA-782E7D2E726C}" srcOrd="1" destOrd="0" presId="urn:microsoft.com/office/officeart/2005/8/layout/hierarchy1"/>
    <dgm:cxn modelId="{AD6C644F-5A7A-4CBB-BD9E-1F4E79973857}" type="presParOf" srcId="{96F2DED3-91F1-4AE2-8135-2887E3C33655}" destId="{7A95B260-9E74-40EA-9FCF-2EF4A23CB073}" srcOrd="4" destOrd="0" presId="urn:microsoft.com/office/officeart/2005/8/layout/hierarchy1"/>
    <dgm:cxn modelId="{786C226F-BFEE-451B-B8AD-7814D130D65E}" type="presParOf" srcId="{96F2DED3-91F1-4AE2-8135-2887E3C33655}" destId="{AB2C63A5-58AF-41B0-87AA-60F1F65DBE73}" srcOrd="5" destOrd="0" presId="urn:microsoft.com/office/officeart/2005/8/layout/hierarchy1"/>
    <dgm:cxn modelId="{EAFEDA52-A9B4-4DE1-B7D5-AD87A0F3AAA3}" type="presParOf" srcId="{AB2C63A5-58AF-41B0-87AA-60F1F65DBE73}" destId="{7E1E69BA-0B13-49EC-AEEC-D4DAB04F7964}" srcOrd="0" destOrd="0" presId="urn:microsoft.com/office/officeart/2005/8/layout/hierarchy1"/>
    <dgm:cxn modelId="{E52A7DC8-2E94-446B-BED9-6B7259AF8F5E}" type="presParOf" srcId="{7E1E69BA-0B13-49EC-AEEC-D4DAB04F7964}" destId="{A5E5B402-3128-46D2-8D39-7481F3E84E57}" srcOrd="0" destOrd="0" presId="urn:microsoft.com/office/officeart/2005/8/layout/hierarchy1"/>
    <dgm:cxn modelId="{7976C3BA-183E-4503-AE9C-ADC43E464D8F}" type="presParOf" srcId="{7E1E69BA-0B13-49EC-AEEC-D4DAB04F7964}" destId="{99A4A175-DD8D-45DA-8284-6B5CE3D9BE9D}" srcOrd="1" destOrd="0" presId="urn:microsoft.com/office/officeart/2005/8/layout/hierarchy1"/>
    <dgm:cxn modelId="{A5AA8EEB-B39A-4016-A8D0-9A0CE0CFE21B}" type="presParOf" srcId="{AB2C63A5-58AF-41B0-87AA-60F1F65DBE73}" destId="{26D64B5B-6245-4790-A68B-57EF1D6D627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7A94298-A8CB-4911-B9FF-4472999322D9}" type="doc">
      <dgm:prSet loTypeId="urn:microsoft.com/office/officeart/2005/8/layout/vList4#1" loCatId="list" qsTypeId="urn:microsoft.com/office/officeart/2005/8/quickstyle/simple3" qsCatId="simple" csTypeId="urn:microsoft.com/office/officeart/2005/8/colors/colorful4" csCatId="colorful" phldr="1"/>
      <dgm:spPr/>
      <dgm:t>
        <a:bodyPr/>
        <a:lstStyle/>
        <a:p>
          <a:pPr rtl="1"/>
          <a:endParaRPr lang="ar-SA"/>
        </a:p>
      </dgm:t>
    </dgm:pt>
    <dgm:pt modelId="{7F7F6E85-F77F-464A-BC5F-B33F9C38C014}">
      <dgm:prSet phldrT="[نص]"/>
      <dgm:spPr/>
      <dgm:t>
        <a:bodyPr/>
        <a:lstStyle/>
        <a:p>
          <a:pPr rtl="1"/>
          <a:r>
            <a:rPr lang="ar-SA" dirty="0" smtClean="0">
              <a:solidFill>
                <a:schemeClr val="accent4">
                  <a:lumMod val="50000"/>
                </a:schemeClr>
              </a:solidFill>
            </a:rPr>
            <a:t>طفلان يتشاجران</a:t>
          </a:r>
          <a:endParaRPr lang="ar-SA" dirty="0">
            <a:solidFill>
              <a:schemeClr val="accent4">
                <a:lumMod val="50000"/>
              </a:schemeClr>
            </a:solidFill>
          </a:endParaRPr>
        </a:p>
      </dgm:t>
    </dgm:pt>
    <dgm:pt modelId="{1D98B4BD-311B-4B6A-A667-37EF0656E06E}" type="parTrans" cxnId="{209F6A5D-B9AF-493E-8C41-10FB3A850DFB}">
      <dgm:prSet/>
      <dgm:spPr/>
      <dgm:t>
        <a:bodyPr/>
        <a:lstStyle/>
        <a:p>
          <a:pPr rtl="1"/>
          <a:endParaRPr lang="ar-SA"/>
        </a:p>
      </dgm:t>
    </dgm:pt>
    <dgm:pt modelId="{B15BB2B7-8693-4356-A8B9-CF66453BFD35}" type="sibTrans" cxnId="{209F6A5D-B9AF-493E-8C41-10FB3A850DFB}">
      <dgm:prSet/>
      <dgm:spPr/>
      <dgm:t>
        <a:bodyPr/>
        <a:lstStyle/>
        <a:p>
          <a:pPr rtl="1"/>
          <a:endParaRPr lang="ar-SA"/>
        </a:p>
      </dgm:t>
    </dgm:pt>
    <dgm:pt modelId="{C85C0467-FCF8-4F69-9907-226CA38072AB}">
      <dgm:prSet phldrT="[نص]"/>
      <dgm:spPr/>
      <dgm:t>
        <a:bodyPr/>
        <a:lstStyle/>
        <a:p>
          <a:pPr rtl="1"/>
          <a:r>
            <a:rPr lang="ar-SA" dirty="0" smtClean="0">
              <a:solidFill>
                <a:schemeClr val="accent1">
                  <a:lumMod val="50000"/>
                </a:schemeClr>
              </a:solidFill>
            </a:rPr>
            <a:t>المعلمة تتحدث إلى طفل يبكي </a:t>
          </a:r>
          <a:endParaRPr lang="ar-SA" dirty="0">
            <a:solidFill>
              <a:schemeClr val="accent1">
                <a:lumMod val="50000"/>
              </a:schemeClr>
            </a:solidFill>
          </a:endParaRPr>
        </a:p>
      </dgm:t>
    </dgm:pt>
    <dgm:pt modelId="{EE045BC9-896F-489F-83CF-685B4703F75D}" type="parTrans" cxnId="{EA9874DE-C694-4B09-A884-0D6C65DF7B74}">
      <dgm:prSet/>
      <dgm:spPr/>
      <dgm:t>
        <a:bodyPr/>
        <a:lstStyle/>
        <a:p>
          <a:pPr rtl="1"/>
          <a:endParaRPr lang="ar-SA"/>
        </a:p>
      </dgm:t>
    </dgm:pt>
    <dgm:pt modelId="{257A0544-7A74-4A05-89DE-1C0C6D16C37C}" type="sibTrans" cxnId="{EA9874DE-C694-4B09-A884-0D6C65DF7B74}">
      <dgm:prSet/>
      <dgm:spPr/>
      <dgm:t>
        <a:bodyPr/>
        <a:lstStyle/>
        <a:p>
          <a:pPr rtl="1"/>
          <a:endParaRPr lang="ar-SA"/>
        </a:p>
      </dgm:t>
    </dgm:pt>
    <dgm:pt modelId="{B8E27935-551B-4DDB-A245-37C4951FA55E}">
      <dgm:prSet phldrT="[نص]"/>
      <dgm:spPr/>
      <dgm:t>
        <a:bodyPr/>
        <a:lstStyle/>
        <a:p>
          <a:pPr rtl="1"/>
          <a:r>
            <a:rPr lang="ar-SA" dirty="0" smtClean="0">
              <a:solidFill>
                <a:schemeClr val="accent5">
                  <a:lumMod val="50000"/>
                </a:schemeClr>
              </a:solidFill>
            </a:rPr>
            <a:t>المعلمة سعيدة لتعاون الأطفال معها</a:t>
          </a:r>
          <a:endParaRPr lang="ar-SA" dirty="0">
            <a:solidFill>
              <a:schemeClr val="accent5">
                <a:lumMod val="50000"/>
              </a:schemeClr>
            </a:solidFill>
          </a:endParaRPr>
        </a:p>
      </dgm:t>
    </dgm:pt>
    <dgm:pt modelId="{005FBF62-CC14-4B26-BFE1-C13C621DDE3F}" type="parTrans" cxnId="{CC08B47E-4534-4CE1-BD98-76A1CDBE1157}">
      <dgm:prSet/>
      <dgm:spPr/>
      <dgm:t>
        <a:bodyPr/>
        <a:lstStyle/>
        <a:p>
          <a:pPr rtl="1"/>
          <a:endParaRPr lang="ar-SA"/>
        </a:p>
      </dgm:t>
    </dgm:pt>
    <dgm:pt modelId="{E4D35939-8D9F-4D2E-8884-8F346D99DB04}" type="sibTrans" cxnId="{CC08B47E-4534-4CE1-BD98-76A1CDBE1157}">
      <dgm:prSet/>
      <dgm:spPr/>
      <dgm:t>
        <a:bodyPr/>
        <a:lstStyle/>
        <a:p>
          <a:pPr rtl="1"/>
          <a:endParaRPr lang="ar-SA"/>
        </a:p>
      </dgm:t>
    </dgm:pt>
    <dgm:pt modelId="{E04A2A26-D24B-4A5D-8B39-A24095BE142A}" type="pres">
      <dgm:prSet presAssocID="{27A94298-A8CB-4911-B9FF-4472999322D9}" presName="linear" presStyleCnt="0">
        <dgm:presLayoutVars>
          <dgm:dir/>
          <dgm:resizeHandles val="exact"/>
        </dgm:presLayoutVars>
      </dgm:prSet>
      <dgm:spPr/>
      <dgm:t>
        <a:bodyPr/>
        <a:lstStyle/>
        <a:p>
          <a:pPr rtl="1"/>
          <a:endParaRPr lang="ar-SA"/>
        </a:p>
      </dgm:t>
    </dgm:pt>
    <dgm:pt modelId="{F1415711-0DEC-48EE-A852-C22C4C07BDE9}" type="pres">
      <dgm:prSet presAssocID="{7F7F6E85-F77F-464A-BC5F-B33F9C38C014}" presName="comp" presStyleCnt="0"/>
      <dgm:spPr/>
    </dgm:pt>
    <dgm:pt modelId="{D0EFC521-62CC-4D1D-B31B-225B3A9EC026}" type="pres">
      <dgm:prSet presAssocID="{7F7F6E85-F77F-464A-BC5F-B33F9C38C014}" presName="box" presStyleLbl="node1" presStyleIdx="0" presStyleCnt="3"/>
      <dgm:spPr/>
      <dgm:t>
        <a:bodyPr/>
        <a:lstStyle/>
        <a:p>
          <a:pPr rtl="1"/>
          <a:endParaRPr lang="ar-SA"/>
        </a:p>
      </dgm:t>
    </dgm:pt>
    <dgm:pt modelId="{4848BC51-A282-4C65-A1A6-762318126C4C}" type="pres">
      <dgm:prSet presAssocID="{7F7F6E85-F77F-464A-BC5F-B33F9C38C014}" presName="img" presStyleLbl="fgImgPlace1" presStyleIdx="0" presStyleCnt="3"/>
      <dgm:spPr>
        <a:blipFill rotWithShape="0">
          <a:blip xmlns:r="http://schemas.openxmlformats.org/officeDocument/2006/relationships" r:embed="rId1"/>
          <a:stretch>
            <a:fillRect/>
          </a:stretch>
        </a:blipFill>
      </dgm:spPr>
    </dgm:pt>
    <dgm:pt modelId="{F1E2CAF9-6E47-4FDB-A395-FDB8AE4BB487}" type="pres">
      <dgm:prSet presAssocID="{7F7F6E85-F77F-464A-BC5F-B33F9C38C014}" presName="text" presStyleLbl="node1" presStyleIdx="0" presStyleCnt="3">
        <dgm:presLayoutVars>
          <dgm:bulletEnabled val="1"/>
        </dgm:presLayoutVars>
      </dgm:prSet>
      <dgm:spPr/>
      <dgm:t>
        <a:bodyPr/>
        <a:lstStyle/>
        <a:p>
          <a:pPr rtl="1"/>
          <a:endParaRPr lang="ar-SA"/>
        </a:p>
      </dgm:t>
    </dgm:pt>
    <dgm:pt modelId="{78495678-B58F-4ECC-981C-59D34D57FB6C}" type="pres">
      <dgm:prSet presAssocID="{B15BB2B7-8693-4356-A8B9-CF66453BFD35}" presName="spacer" presStyleCnt="0"/>
      <dgm:spPr/>
    </dgm:pt>
    <dgm:pt modelId="{77B80755-9B2A-40DB-80AE-D1B6D5AFB45A}" type="pres">
      <dgm:prSet presAssocID="{C85C0467-FCF8-4F69-9907-226CA38072AB}" presName="comp" presStyleCnt="0"/>
      <dgm:spPr/>
    </dgm:pt>
    <dgm:pt modelId="{AA2BF894-E0D3-4754-BCE6-D44B6F8A1469}" type="pres">
      <dgm:prSet presAssocID="{C85C0467-FCF8-4F69-9907-226CA38072AB}" presName="box" presStyleLbl="node1" presStyleIdx="1" presStyleCnt="3"/>
      <dgm:spPr/>
      <dgm:t>
        <a:bodyPr/>
        <a:lstStyle/>
        <a:p>
          <a:pPr rtl="1"/>
          <a:endParaRPr lang="ar-SA"/>
        </a:p>
      </dgm:t>
    </dgm:pt>
    <dgm:pt modelId="{79FF2F7A-2E5E-4640-8781-5A7DED6B26C7}" type="pres">
      <dgm:prSet presAssocID="{C85C0467-FCF8-4F69-9907-226CA38072AB}" presName="img" presStyleLbl="fgImgPlace1" presStyleIdx="1" presStyleCnt="3"/>
      <dgm:spPr>
        <a:blipFill rotWithShape="0">
          <a:blip xmlns:r="http://schemas.openxmlformats.org/officeDocument/2006/relationships" r:embed="rId2"/>
          <a:stretch>
            <a:fillRect/>
          </a:stretch>
        </a:blipFill>
      </dgm:spPr>
    </dgm:pt>
    <dgm:pt modelId="{5A10D6EF-EE77-417C-B4E1-AC71AB2D583F}" type="pres">
      <dgm:prSet presAssocID="{C85C0467-FCF8-4F69-9907-226CA38072AB}" presName="text" presStyleLbl="node1" presStyleIdx="1" presStyleCnt="3">
        <dgm:presLayoutVars>
          <dgm:bulletEnabled val="1"/>
        </dgm:presLayoutVars>
      </dgm:prSet>
      <dgm:spPr/>
      <dgm:t>
        <a:bodyPr/>
        <a:lstStyle/>
        <a:p>
          <a:pPr rtl="1"/>
          <a:endParaRPr lang="ar-SA"/>
        </a:p>
      </dgm:t>
    </dgm:pt>
    <dgm:pt modelId="{09E445D9-07E4-4CFA-816F-E61409914A58}" type="pres">
      <dgm:prSet presAssocID="{257A0544-7A74-4A05-89DE-1C0C6D16C37C}" presName="spacer" presStyleCnt="0"/>
      <dgm:spPr/>
    </dgm:pt>
    <dgm:pt modelId="{B3427E9C-6BBE-46AE-BAC7-2839E23C442C}" type="pres">
      <dgm:prSet presAssocID="{B8E27935-551B-4DDB-A245-37C4951FA55E}" presName="comp" presStyleCnt="0"/>
      <dgm:spPr/>
    </dgm:pt>
    <dgm:pt modelId="{153E0DDB-6963-4861-9CD9-5ED338870A74}" type="pres">
      <dgm:prSet presAssocID="{B8E27935-551B-4DDB-A245-37C4951FA55E}" presName="box" presStyleLbl="node1" presStyleIdx="2" presStyleCnt="3"/>
      <dgm:spPr/>
      <dgm:t>
        <a:bodyPr/>
        <a:lstStyle/>
        <a:p>
          <a:pPr rtl="1"/>
          <a:endParaRPr lang="ar-SA"/>
        </a:p>
      </dgm:t>
    </dgm:pt>
    <dgm:pt modelId="{1EF72116-51D5-4489-ADA9-8C6444550EC6}" type="pres">
      <dgm:prSet presAssocID="{B8E27935-551B-4DDB-A245-37C4951FA55E}" presName="img" presStyleLbl="fgImgPlace1" presStyleIdx="2" presStyleCnt="3"/>
      <dgm:spPr>
        <a:blipFill rotWithShape="0">
          <a:blip xmlns:r="http://schemas.openxmlformats.org/officeDocument/2006/relationships" r:embed="rId3"/>
          <a:stretch>
            <a:fillRect/>
          </a:stretch>
        </a:blipFill>
      </dgm:spPr>
    </dgm:pt>
    <dgm:pt modelId="{7309216F-11D5-4C52-8440-4E0895030AED}" type="pres">
      <dgm:prSet presAssocID="{B8E27935-551B-4DDB-A245-37C4951FA55E}" presName="text" presStyleLbl="node1" presStyleIdx="2" presStyleCnt="3">
        <dgm:presLayoutVars>
          <dgm:bulletEnabled val="1"/>
        </dgm:presLayoutVars>
      </dgm:prSet>
      <dgm:spPr/>
      <dgm:t>
        <a:bodyPr/>
        <a:lstStyle/>
        <a:p>
          <a:pPr rtl="1"/>
          <a:endParaRPr lang="ar-SA"/>
        </a:p>
      </dgm:t>
    </dgm:pt>
  </dgm:ptLst>
  <dgm:cxnLst>
    <dgm:cxn modelId="{16717277-729D-48C0-A692-18A2D88ACCE8}" type="presOf" srcId="{C85C0467-FCF8-4F69-9907-226CA38072AB}" destId="{5A10D6EF-EE77-417C-B4E1-AC71AB2D583F}" srcOrd="1" destOrd="0" presId="urn:microsoft.com/office/officeart/2005/8/layout/vList4#1"/>
    <dgm:cxn modelId="{17BF35A4-FA93-4E78-B40F-15A1924A883F}" type="presOf" srcId="{7F7F6E85-F77F-464A-BC5F-B33F9C38C014}" destId="{D0EFC521-62CC-4D1D-B31B-225B3A9EC026}" srcOrd="0" destOrd="0" presId="urn:microsoft.com/office/officeart/2005/8/layout/vList4#1"/>
    <dgm:cxn modelId="{EA9874DE-C694-4B09-A884-0D6C65DF7B74}" srcId="{27A94298-A8CB-4911-B9FF-4472999322D9}" destId="{C85C0467-FCF8-4F69-9907-226CA38072AB}" srcOrd="1" destOrd="0" parTransId="{EE045BC9-896F-489F-83CF-685B4703F75D}" sibTransId="{257A0544-7A74-4A05-89DE-1C0C6D16C37C}"/>
    <dgm:cxn modelId="{209F6A5D-B9AF-493E-8C41-10FB3A850DFB}" srcId="{27A94298-A8CB-4911-B9FF-4472999322D9}" destId="{7F7F6E85-F77F-464A-BC5F-B33F9C38C014}" srcOrd="0" destOrd="0" parTransId="{1D98B4BD-311B-4B6A-A667-37EF0656E06E}" sibTransId="{B15BB2B7-8693-4356-A8B9-CF66453BFD35}"/>
    <dgm:cxn modelId="{FFF0BCA7-33AA-47AE-8F71-856CF0FC00E6}" type="presOf" srcId="{27A94298-A8CB-4911-B9FF-4472999322D9}" destId="{E04A2A26-D24B-4A5D-8B39-A24095BE142A}" srcOrd="0" destOrd="0" presId="urn:microsoft.com/office/officeart/2005/8/layout/vList4#1"/>
    <dgm:cxn modelId="{DEAA00EB-24F8-490A-B861-219A6110C7C3}" type="presOf" srcId="{B8E27935-551B-4DDB-A245-37C4951FA55E}" destId="{7309216F-11D5-4C52-8440-4E0895030AED}" srcOrd="1" destOrd="0" presId="urn:microsoft.com/office/officeart/2005/8/layout/vList4#1"/>
    <dgm:cxn modelId="{CC08B47E-4534-4CE1-BD98-76A1CDBE1157}" srcId="{27A94298-A8CB-4911-B9FF-4472999322D9}" destId="{B8E27935-551B-4DDB-A245-37C4951FA55E}" srcOrd="2" destOrd="0" parTransId="{005FBF62-CC14-4B26-BFE1-C13C621DDE3F}" sibTransId="{E4D35939-8D9F-4D2E-8884-8F346D99DB04}"/>
    <dgm:cxn modelId="{C6A5C2BE-0E6C-4964-BBD1-D091C19D0A23}" type="presOf" srcId="{7F7F6E85-F77F-464A-BC5F-B33F9C38C014}" destId="{F1E2CAF9-6E47-4FDB-A395-FDB8AE4BB487}" srcOrd="1" destOrd="0" presId="urn:microsoft.com/office/officeart/2005/8/layout/vList4#1"/>
    <dgm:cxn modelId="{6D962F67-FB81-4A65-ACA5-4B8340C918D5}" type="presOf" srcId="{C85C0467-FCF8-4F69-9907-226CA38072AB}" destId="{AA2BF894-E0D3-4754-BCE6-D44B6F8A1469}" srcOrd="0" destOrd="0" presId="urn:microsoft.com/office/officeart/2005/8/layout/vList4#1"/>
    <dgm:cxn modelId="{05CE0516-2F06-44ED-9E80-1DA63FD45A62}" type="presOf" srcId="{B8E27935-551B-4DDB-A245-37C4951FA55E}" destId="{153E0DDB-6963-4861-9CD9-5ED338870A74}" srcOrd="0" destOrd="0" presId="urn:microsoft.com/office/officeart/2005/8/layout/vList4#1"/>
    <dgm:cxn modelId="{3E971881-A6BD-4477-B111-3253C8BABA6F}" type="presParOf" srcId="{E04A2A26-D24B-4A5D-8B39-A24095BE142A}" destId="{F1415711-0DEC-48EE-A852-C22C4C07BDE9}" srcOrd="0" destOrd="0" presId="urn:microsoft.com/office/officeart/2005/8/layout/vList4#1"/>
    <dgm:cxn modelId="{D9759963-E801-405F-83BE-9CA02493CB14}" type="presParOf" srcId="{F1415711-0DEC-48EE-A852-C22C4C07BDE9}" destId="{D0EFC521-62CC-4D1D-B31B-225B3A9EC026}" srcOrd="0" destOrd="0" presId="urn:microsoft.com/office/officeart/2005/8/layout/vList4#1"/>
    <dgm:cxn modelId="{D143A6D7-2310-4D79-88F7-BCC69B00F8E2}" type="presParOf" srcId="{F1415711-0DEC-48EE-A852-C22C4C07BDE9}" destId="{4848BC51-A282-4C65-A1A6-762318126C4C}" srcOrd="1" destOrd="0" presId="urn:microsoft.com/office/officeart/2005/8/layout/vList4#1"/>
    <dgm:cxn modelId="{39A8F019-20E5-4348-8CCF-C0D0753EBA23}" type="presParOf" srcId="{F1415711-0DEC-48EE-A852-C22C4C07BDE9}" destId="{F1E2CAF9-6E47-4FDB-A395-FDB8AE4BB487}" srcOrd="2" destOrd="0" presId="urn:microsoft.com/office/officeart/2005/8/layout/vList4#1"/>
    <dgm:cxn modelId="{78E32053-F4FE-4FF6-BD25-285F48E41A75}" type="presParOf" srcId="{E04A2A26-D24B-4A5D-8B39-A24095BE142A}" destId="{78495678-B58F-4ECC-981C-59D34D57FB6C}" srcOrd="1" destOrd="0" presId="urn:microsoft.com/office/officeart/2005/8/layout/vList4#1"/>
    <dgm:cxn modelId="{F1A01F0F-986F-47E3-8188-84DABAE728CA}" type="presParOf" srcId="{E04A2A26-D24B-4A5D-8B39-A24095BE142A}" destId="{77B80755-9B2A-40DB-80AE-D1B6D5AFB45A}" srcOrd="2" destOrd="0" presId="urn:microsoft.com/office/officeart/2005/8/layout/vList4#1"/>
    <dgm:cxn modelId="{7C807BDF-6A92-4FAE-8D35-552D74B6E619}" type="presParOf" srcId="{77B80755-9B2A-40DB-80AE-D1B6D5AFB45A}" destId="{AA2BF894-E0D3-4754-BCE6-D44B6F8A1469}" srcOrd="0" destOrd="0" presId="urn:microsoft.com/office/officeart/2005/8/layout/vList4#1"/>
    <dgm:cxn modelId="{B729BEFC-1B8F-4CAF-B4B6-DF9804BD7CE2}" type="presParOf" srcId="{77B80755-9B2A-40DB-80AE-D1B6D5AFB45A}" destId="{79FF2F7A-2E5E-4640-8781-5A7DED6B26C7}" srcOrd="1" destOrd="0" presId="urn:microsoft.com/office/officeart/2005/8/layout/vList4#1"/>
    <dgm:cxn modelId="{BF6583DB-BB9F-4286-A547-E91BB04B7493}" type="presParOf" srcId="{77B80755-9B2A-40DB-80AE-D1B6D5AFB45A}" destId="{5A10D6EF-EE77-417C-B4E1-AC71AB2D583F}" srcOrd="2" destOrd="0" presId="urn:microsoft.com/office/officeart/2005/8/layout/vList4#1"/>
    <dgm:cxn modelId="{E601ED7B-C1B6-49CF-A8B8-FB351EBC9A75}" type="presParOf" srcId="{E04A2A26-D24B-4A5D-8B39-A24095BE142A}" destId="{09E445D9-07E4-4CFA-816F-E61409914A58}" srcOrd="3" destOrd="0" presId="urn:microsoft.com/office/officeart/2005/8/layout/vList4#1"/>
    <dgm:cxn modelId="{58CD880B-C01A-4BFD-A1DC-FA9465BAD97C}" type="presParOf" srcId="{E04A2A26-D24B-4A5D-8B39-A24095BE142A}" destId="{B3427E9C-6BBE-46AE-BAC7-2839E23C442C}" srcOrd="4" destOrd="0" presId="urn:microsoft.com/office/officeart/2005/8/layout/vList4#1"/>
    <dgm:cxn modelId="{736AACDF-41BD-491E-9A1C-DAE892E038CF}" type="presParOf" srcId="{B3427E9C-6BBE-46AE-BAC7-2839E23C442C}" destId="{153E0DDB-6963-4861-9CD9-5ED338870A74}" srcOrd="0" destOrd="0" presId="urn:microsoft.com/office/officeart/2005/8/layout/vList4#1"/>
    <dgm:cxn modelId="{B30F4D3F-D0F9-425E-8A51-66846CDD5E06}" type="presParOf" srcId="{B3427E9C-6BBE-46AE-BAC7-2839E23C442C}" destId="{1EF72116-51D5-4489-ADA9-8C6444550EC6}" srcOrd="1" destOrd="0" presId="urn:microsoft.com/office/officeart/2005/8/layout/vList4#1"/>
    <dgm:cxn modelId="{204406A6-C64D-408C-905E-50D6A4DE0B1F}" type="presParOf" srcId="{B3427E9C-6BBE-46AE-BAC7-2839E23C442C}" destId="{7309216F-11D5-4C52-8440-4E0895030AED}"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D5087AC-2095-4BAE-9F86-D10BC325159A}" type="doc">
      <dgm:prSet loTypeId="urn:microsoft.com/office/officeart/2005/8/layout/radial4" loCatId="relationship" qsTypeId="urn:microsoft.com/office/officeart/2005/8/quickstyle/simple3" qsCatId="simple" csTypeId="urn:microsoft.com/office/officeart/2005/8/colors/colorful4" csCatId="colorful" phldr="1"/>
      <dgm:spPr/>
    </dgm:pt>
    <dgm:pt modelId="{FB3D5072-075B-4429-8B8C-76188DAD8434}">
      <dgm:prSet phldrT="[نص]" custT="1"/>
      <dgm:spPr/>
      <dgm:t>
        <a:bodyPr/>
        <a:lstStyle/>
        <a:p>
          <a:pPr rtl="1"/>
          <a:r>
            <a:rPr lang="ar-SA" sz="4800" dirty="0" smtClean="0">
              <a:solidFill>
                <a:schemeClr val="accent3">
                  <a:lumMod val="50000"/>
                </a:schemeClr>
              </a:solidFill>
              <a:latin typeface="Andalus" pitchFamily="18" charset="-78"/>
              <a:cs typeface="Andalus" pitchFamily="18" charset="-78"/>
            </a:rPr>
            <a:t>أنواع رسالة أنا</a:t>
          </a:r>
          <a:endParaRPr lang="ar-SA" sz="4800" dirty="0">
            <a:solidFill>
              <a:schemeClr val="accent3">
                <a:lumMod val="50000"/>
              </a:schemeClr>
            </a:solidFill>
            <a:latin typeface="Andalus" pitchFamily="18" charset="-78"/>
            <a:cs typeface="Andalus" pitchFamily="18" charset="-78"/>
          </a:endParaRPr>
        </a:p>
      </dgm:t>
    </dgm:pt>
    <dgm:pt modelId="{D3D0DF4A-CD81-44DD-8293-4FA1AF27A198}" type="parTrans" cxnId="{2D76DFB6-2A89-49BD-8D6D-FC387066020D}">
      <dgm:prSet/>
      <dgm:spPr/>
      <dgm:t>
        <a:bodyPr/>
        <a:lstStyle/>
        <a:p>
          <a:pPr rtl="1"/>
          <a:endParaRPr lang="ar-SA"/>
        </a:p>
      </dgm:t>
    </dgm:pt>
    <dgm:pt modelId="{3AC45A08-FA10-419D-B45F-E1088CACBA28}" type="sibTrans" cxnId="{2D76DFB6-2A89-49BD-8D6D-FC387066020D}">
      <dgm:prSet/>
      <dgm:spPr/>
      <dgm:t>
        <a:bodyPr/>
        <a:lstStyle/>
        <a:p>
          <a:pPr rtl="1"/>
          <a:endParaRPr lang="ar-SA"/>
        </a:p>
      </dgm:t>
    </dgm:pt>
    <dgm:pt modelId="{57FEB995-2416-4AFB-BC7F-197063CE08BE}">
      <dgm:prSet phldrT="[نص]"/>
      <dgm:spPr/>
      <dgm:t>
        <a:bodyPr/>
        <a:lstStyle/>
        <a:p>
          <a:pPr rtl="1"/>
          <a:r>
            <a:rPr lang="ar-SA" dirty="0" smtClean="0">
              <a:solidFill>
                <a:schemeClr val="accent4">
                  <a:lumMod val="50000"/>
                </a:schemeClr>
              </a:solidFill>
              <a:latin typeface="Arabic Typesetting" pitchFamily="66" charset="-78"/>
              <a:cs typeface="Arabic Typesetting" pitchFamily="66" charset="-78"/>
            </a:rPr>
            <a:t>رسالة أنا</a:t>
          </a:r>
          <a:endParaRPr lang="ar-SA" dirty="0">
            <a:solidFill>
              <a:schemeClr val="accent4">
                <a:lumMod val="50000"/>
              </a:schemeClr>
            </a:solidFill>
            <a:latin typeface="Arabic Typesetting" pitchFamily="66" charset="-78"/>
            <a:cs typeface="Arabic Typesetting" pitchFamily="66" charset="-78"/>
          </a:endParaRPr>
        </a:p>
      </dgm:t>
    </dgm:pt>
    <dgm:pt modelId="{A0E69DDD-CA9C-468C-8C2C-4DC988826E82}" type="parTrans" cxnId="{47832186-C722-4437-8912-DC0384375FA9}">
      <dgm:prSet/>
      <dgm:spPr/>
      <dgm:t>
        <a:bodyPr/>
        <a:lstStyle/>
        <a:p>
          <a:pPr rtl="1"/>
          <a:endParaRPr lang="ar-SA"/>
        </a:p>
      </dgm:t>
    </dgm:pt>
    <dgm:pt modelId="{DE026976-BFB6-4ABD-900A-FD5E6B71C031}" type="sibTrans" cxnId="{47832186-C722-4437-8912-DC0384375FA9}">
      <dgm:prSet/>
      <dgm:spPr/>
      <dgm:t>
        <a:bodyPr/>
        <a:lstStyle/>
        <a:p>
          <a:pPr rtl="1"/>
          <a:endParaRPr lang="ar-SA"/>
        </a:p>
      </dgm:t>
    </dgm:pt>
    <dgm:pt modelId="{0324D924-6076-405D-9BD0-90562637216F}">
      <dgm:prSet phldrT="[نص]"/>
      <dgm:spPr/>
      <dgm:t>
        <a:bodyPr/>
        <a:lstStyle/>
        <a:p>
          <a:pPr rtl="1"/>
          <a:r>
            <a:rPr lang="ar-SA" dirty="0" smtClean="0">
              <a:solidFill>
                <a:schemeClr val="accent5">
                  <a:lumMod val="50000"/>
                </a:schemeClr>
              </a:solidFill>
              <a:latin typeface="Arabic Typesetting" pitchFamily="66" charset="-78"/>
              <a:cs typeface="Arabic Typesetting" pitchFamily="66" charset="-78"/>
            </a:rPr>
            <a:t>رسالة أنت</a:t>
          </a:r>
          <a:endParaRPr lang="ar-SA" dirty="0">
            <a:solidFill>
              <a:schemeClr val="accent5">
                <a:lumMod val="50000"/>
              </a:schemeClr>
            </a:solidFill>
            <a:latin typeface="Arabic Typesetting" pitchFamily="66" charset="-78"/>
            <a:cs typeface="Arabic Typesetting" pitchFamily="66" charset="-78"/>
          </a:endParaRPr>
        </a:p>
      </dgm:t>
    </dgm:pt>
    <dgm:pt modelId="{E32DCB8A-2F59-4242-9069-FA86594EEFEA}" type="parTrans" cxnId="{DE58BFB6-7427-4656-9324-DB0208ED7336}">
      <dgm:prSet/>
      <dgm:spPr/>
      <dgm:t>
        <a:bodyPr/>
        <a:lstStyle/>
        <a:p>
          <a:pPr rtl="1"/>
          <a:endParaRPr lang="ar-SA"/>
        </a:p>
      </dgm:t>
    </dgm:pt>
    <dgm:pt modelId="{28B11606-9465-4D7E-9D34-B8521C1EBC05}" type="sibTrans" cxnId="{DE58BFB6-7427-4656-9324-DB0208ED7336}">
      <dgm:prSet/>
      <dgm:spPr/>
      <dgm:t>
        <a:bodyPr/>
        <a:lstStyle/>
        <a:p>
          <a:pPr rtl="1"/>
          <a:endParaRPr lang="ar-SA"/>
        </a:p>
      </dgm:t>
    </dgm:pt>
    <dgm:pt modelId="{3CFF2C7F-5EB3-442F-85BF-331CE44CE4CE}" type="pres">
      <dgm:prSet presAssocID="{2D5087AC-2095-4BAE-9F86-D10BC325159A}" presName="cycle" presStyleCnt="0">
        <dgm:presLayoutVars>
          <dgm:chMax val="1"/>
          <dgm:dir val="rev"/>
          <dgm:animLvl val="ctr"/>
          <dgm:resizeHandles val="exact"/>
        </dgm:presLayoutVars>
      </dgm:prSet>
      <dgm:spPr/>
    </dgm:pt>
    <dgm:pt modelId="{3F1956F7-1289-46B7-AEBC-95DA031BFC4F}" type="pres">
      <dgm:prSet presAssocID="{FB3D5072-075B-4429-8B8C-76188DAD8434}" presName="centerShape" presStyleLbl="node0" presStyleIdx="0" presStyleCnt="1"/>
      <dgm:spPr/>
      <dgm:t>
        <a:bodyPr/>
        <a:lstStyle/>
        <a:p>
          <a:pPr rtl="1"/>
          <a:endParaRPr lang="ar-SA"/>
        </a:p>
      </dgm:t>
    </dgm:pt>
    <dgm:pt modelId="{3508B4FB-839F-4DB5-A10F-0EC061185AC2}" type="pres">
      <dgm:prSet presAssocID="{A0E69DDD-CA9C-468C-8C2C-4DC988826E82}" presName="parTrans" presStyleLbl="bgSibTrans2D1" presStyleIdx="0" presStyleCnt="2"/>
      <dgm:spPr/>
      <dgm:t>
        <a:bodyPr/>
        <a:lstStyle/>
        <a:p>
          <a:pPr rtl="1"/>
          <a:endParaRPr lang="ar-SA"/>
        </a:p>
      </dgm:t>
    </dgm:pt>
    <dgm:pt modelId="{DC8F221D-E5B9-41D8-9C6E-F08AFF90DCAE}" type="pres">
      <dgm:prSet presAssocID="{57FEB995-2416-4AFB-BC7F-197063CE08BE}" presName="node" presStyleLbl="node1" presStyleIdx="0" presStyleCnt="2">
        <dgm:presLayoutVars>
          <dgm:bulletEnabled val="1"/>
        </dgm:presLayoutVars>
      </dgm:prSet>
      <dgm:spPr/>
      <dgm:t>
        <a:bodyPr/>
        <a:lstStyle/>
        <a:p>
          <a:pPr rtl="1"/>
          <a:endParaRPr lang="ar-SA"/>
        </a:p>
      </dgm:t>
    </dgm:pt>
    <dgm:pt modelId="{873BFE63-1978-4A42-BE2F-0ACC01BA4B22}" type="pres">
      <dgm:prSet presAssocID="{E32DCB8A-2F59-4242-9069-FA86594EEFEA}" presName="parTrans" presStyleLbl="bgSibTrans2D1" presStyleIdx="1" presStyleCnt="2"/>
      <dgm:spPr/>
      <dgm:t>
        <a:bodyPr/>
        <a:lstStyle/>
        <a:p>
          <a:pPr rtl="1"/>
          <a:endParaRPr lang="ar-SA"/>
        </a:p>
      </dgm:t>
    </dgm:pt>
    <dgm:pt modelId="{FEC6874E-B1FE-4529-A3E6-0684FAF7F9D6}" type="pres">
      <dgm:prSet presAssocID="{0324D924-6076-405D-9BD0-90562637216F}" presName="node" presStyleLbl="node1" presStyleIdx="1" presStyleCnt="2">
        <dgm:presLayoutVars>
          <dgm:bulletEnabled val="1"/>
        </dgm:presLayoutVars>
      </dgm:prSet>
      <dgm:spPr/>
      <dgm:t>
        <a:bodyPr/>
        <a:lstStyle/>
        <a:p>
          <a:pPr rtl="1"/>
          <a:endParaRPr lang="ar-SA"/>
        </a:p>
      </dgm:t>
    </dgm:pt>
  </dgm:ptLst>
  <dgm:cxnLst>
    <dgm:cxn modelId="{64B33D22-4E64-4C68-903E-275EE71A5A13}" type="presOf" srcId="{A0E69DDD-CA9C-468C-8C2C-4DC988826E82}" destId="{3508B4FB-839F-4DB5-A10F-0EC061185AC2}" srcOrd="0" destOrd="0" presId="urn:microsoft.com/office/officeart/2005/8/layout/radial4"/>
    <dgm:cxn modelId="{415DEBC0-8B24-4788-8B74-4F31E67C6030}" type="presOf" srcId="{57FEB995-2416-4AFB-BC7F-197063CE08BE}" destId="{DC8F221D-E5B9-41D8-9C6E-F08AFF90DCAE}" srcOrd="0" destOrd="0" presId="urn:microsoft.com/office/officeart/2005/8/layout/radial4"/>
    <dgm:cxn modelId="{80F76C00-9E55-4A82-8ED7-7510E4356758}" type="presOf" srcId="{0324D924-6076-405D-9BD0-90562637216F}" destId="{FEC6874E-B1FE-4529-A3E6-0684FAF7F9D6}" srcOrd="0" destOrd="0" presId="urn:microsoft.com/office/officeart/2005/8/layout/radial4"/>
    <dgm:cxn modelId="{DE58BFB6-7427-4656-9324-DB0208ED7336}" srcId="{FB3D5072-075B-4429-8B8C-76188DAD8434}" destId="{0324D924-6076-405D-9BD0-90562637216F}" srcOrd="1" destOrd="0" parTransId="{E32DCB8A-2F59-4242-9069-FA86594EEFEA}" sibTransId="{28B11606-9465-4D7E-9D34-B8521C1EBC05}"/>
    <dgm:cxn modelId="{2D76DFB6-2A89-49BD-8D6D-FC387066020D}" srcId="{2D5087AC-2095-4BAE-9F86-D10BC325159A}" destId="{FB3D5072-075B-4429-8B8C-76188DAD8434}" srcOrd="0" destOrd="0" parTransId="{D3D0DF4A-CD81-44DD-8293-4FA1AF27A198}" sibTransId="{3AC45A08-FA10-419D-B45F-E1088CACBA28}"/>
    <dgm:cxn modelId="{C6086A18-1BA6-4CC1-A4EA-C3A5810ABBBF}" type="presOf" srcId="{FB3D5072-075B-4429-8B8C-76188DAD8434}" destId="{3F1956F7-1289-46B7-AEBC-95DA031BFC4F}" srcOrd="0" destOrd="0" presId="urn:microsoft.com/office/officeart/2005/8/layout/radial4"/>
    <dgm:cxn modelId="{47832186-C722-4437-8912-DC0384375FA9}" srcId="{FB3D5072-075B-4429-8B8C-76188DAD8434}" destId="{57FEB995-2416-4AFB-BC7F-197063CE08BE}" srcOrd="0" destOrd="0" parTransId="{A0E69DDD-CA9C-468C-8C2C-4DC988826E82}" sibTransId="{DE026976-BFB6-4ABD-900A-FD5E6B71C031}"/>
    <dgm:cxn modelId="{68A37E1D-0E2E-4C8D-9CE8-CACD49EF60FC}" type="presOf" srcId="{E32DCB8A-2F59-4242-9069-FA86594EEFEA}" destId="{873BFE63-1978-4A42-BE2F-0ACC01BA4B22}" srcOrd="0" destOrd="0" presId="urn:microsoft.com/office/officeart/2005/8/layout/radial4"/>
    <dgm:cxn modelId="{692AE5AD-3697-4914-8DE1-B334565D52DC}" type="presOf" srcId="{2D5087AC-2095-4BAE-9F86-D10BC325159A}" destId="{3CFF2C7F-5EB3-442F-85BF-331CE44CE4CE}" srcOrd="0" destOrd="0" presId="urn:microsoft.com/office/officeart/2005/8/layout/radial4"/>
    <dgm:cxn modelId="{51829ED2-C33C-4840-9130-ADE139906B28}" type="presParOf" srcId="{3CFF2C7F-5EB3-442F-85BF-331CE44CE4CE}" destId="{3F1956F7-1289-46B7-AEBC-95DA031BFC4F}" srcOrd="0" destOrd="0" presId="urn:microsoft.com/office/officeart/2005/8/layout/radial4"/>
    <dgm:cxn modelId="{A19F94BD-7201-400E-825A-BF419C7A1A9B}" type="presParOf" srcId="{3CFF2C7F-5EB3-442F-85BF-331CE44CE4CE}" destId="{3508B4FB-839F-4DB5-A10F-0EC061185AC2}" srcOrd="1" destOrd="0" presId="urn:microsoft.com/office/officeart/2005/8/layout/radial4"/>
    <dgm:cxn modelId="{6718B00A-A031-457D-B952-F780D3DC0DC6}" type="presParOf" srcId="{3CFF2C7F-5EB3-442F-85BF-331CE44CE4CE}" destId="{DC8F221D-E5B9-41D8-9C6E-F08AFF90DCAE}" srcOrd="2" destOrd="0" presId="urn:microsoft.com/office/officeart/2005/8/layout/radial4"/>
    <dgm:cxn modelId="{FF0A1883-8C16-43BD-B44A-360D81A1A63D}" type="presParOf" srcId="{3CFF2C7F-5EB3-442F-85BF-331CE44CE4CE}" destId="{873BFE63-1978-4A42-BE2F-0ACC01BA4B22}" srcOrd="3" destOrd="0" presId="urn:microsoft.com/office/officeart/2005/8/layout/radial4"/>
    <dgm:cxn modelId="{95A32BD6-4B7A-4D66-8AFB-6F41E46998F4}" type="presParOf" srcId="{3CFF2C7F-5EB3-442F-85BF-331CE44CE4CE}" destId="{FEC6874E-B1FE-4529-A3E6-0684FAF7F9D6}" srcOrd="4"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B8C083B-83B0-438B-AF0F-638A69B91BD7}" type="doc">
      <dgm:prSet loTypeId="urn:microsoft.com/office/officeart/2005/8/layout/bProcess3" loCatId="process" qsTypeId="urn:microsoft.com/office/officeart/2005/8/quickstyle/simple5" qsCatId="simple" csTypeId="urn:microsoft.com/office/officeart/2005/8/colors/colorful4" csCatId="colorful" phldr="1"/>
      <dgm:spPr/>
      <dgm:t>
        <a:bodyPr/>
        <a:lstStyle/>
        <a:p>
          <a:pPr rtl="1"/>
          <a:endParaRPr lang="ar-SA"/>
        </a:p>
      </dgm:t>
    </dgm:pt>
    <dgm:pt modelId="{64758EC3-2798-40D9-BB30-B3417ABA7521}">
      <dgm:prSet phldrT="[نص]"/>
      <dgm:spPr/>
      <dgm:t>
        <a:bodyPr/>
        <a:lstStyle/>
        <a:p>
          <a:pPr rtl="1"/>
          <a:r>
            <a:rPr lang="ar-SA" dirty="0" smtClean="0"/>
            <a:t>ابتعدي عن رسالة أنت (عدوان لفظي)</a:t>
          </a:r>
          <a:endParaRPr lang="ar-SA" dirty="0"/>
        </a:p>
      </dgm:t>
    </dgm:pt>
    <dgm:pt modelId="{58CF58B4-79ED-4003-A853-9F5679F6B074}" type="parTrans" cxnId="{0202975B-0AA0-466C-87ED-E239B966E4A6}">
      <dgm:prSet/>
      <dgm:spPr/>
      <dgm:t>
        <a:bodyPr/>
        <a:lstStyle/>
        <a:p>
          <a:pPr rtl="1"/>
          <a:endParaRPr lang="ar-SA"/>
        </a:p>
      </dgm:t>
    </dgm:pt>
    <dgm:pt modelId="{37333915-C37F-4383-B6DB-802E237887C2}" type="sibTrans" cxnId="{0202975B-0AA0-466C-87ED-E239B966E4A6}">
      <dgm:prSet/>
      <dgm:spPr/>
      <dgm:t>
        <a:bodyPr/>
        <a:lstStyle/>
        <a:p>
          <a:pPr rtl="1"/>
          <a:endParaRPr lang="ar-SA"/>
        </a:p>
      </dgm:t>
    </dgm:pt>
    <dgm:pt modelId="{E764DE34-E24F-4CC3-9FDB-9233663E3ABF}">
      <dgm:prSet/>
      <dgm:spPr/>
      <dgm:t>
        <a:bodyPr/>
        <a:lstStyle/>
        <a:p>
          <a:pPr rtl="1"/>
          <a:r>
            <a:rPr lang="ar-SA" dirty="0" smtClean="0"/>
            <a:t>ابتعدي عن رسالة أنا الغاضبة لأنها ستصل للطفل على أنها رسالة أنت </a:t>
          </a:r>
          <a:endParaRPr lang="en-US" dirty="0"/>
        </a:p>
      </dgm:t>
    </dgm:pt>
    <dgm:pt modelId="{C2C9BFE8-E3A8-44DA-AC1B-B1591585874D}" type="parTrans" cxnId="{53FCECA0-3A3A-411B-9491-95200567DFC3}">
      <dgm:prSet/>
      <dgm:spPr/>
      <dgm:t>
        <a:bodyPr/>
        <a:lstStyle/>
        <a:p>
          <a:pPr rtl="1"/>
          <a:endParaRPr lang="ar-SA"/>
        </a:p>
      </dgm:t>
    </dgm:pt>
    <dgm:pt modelId="{93BC6F7A-E9BC-448A-88E7-79CE345216A4}" type="sibTrans" cxnId="{53FCECA0-3A3A-411B-9491-95200567DFC3}">
      <dgm:prSet/>
      <dgm:spPr/>
      <dgm:t>
        <a:bodyPr/>
        <a:lstStyle/>
        <a:p>
          <a:pPr rtl="1"/>
          <a:endParaRPr lang="ar-SA"/>
        </a:p>
      </dgm:t>
    </dgm:pt>
    <dgm:pt modelId="{B2E6713C-FDC9-4054-A06F-1DDB2CB39B98}" type="pres">
      <dgm:prSet presAssocID="{BB8C083B-83B0-438B-AF0F-638A69B91BD7}" presName="Name0" presStyleCnt="0">
        <dgm:presLayoutVars>
          <dgm:dir val="rev"/>
          <dgm:resizeHandles val="exact"/>
        </dgm:presLayoutVars>
      </dgm:prSet>
      <dgm:spPr/>
      <dgm:t>
        <a:bodyPr/>
        <a:lstStyle/>
        <a:p>
          <a:pPr rtl="1"/>
          <a:endParaRPr lang="ar-SA"/>
        </a:p>
      </dgm:t>
    </dgm:pt>
    <dgm:pt modelId="{87364BA9-561F-4660-8B00-154D092B9A6C}" type="pres">
      <dgm:prSet presAssocID="{64758EC3-2798-40D9-BB30-B3417ABA7521}" presName="node" presStyleLbl="node1" presStyleIdx="0" presStyleCnt="2">
        <dgm:presLayoutVars>
          <dgm:bulletEnabled val="1"/>
        </dgm:presLayoutVars>
      </dgm:prSet>
      <dgm:spPr/>
      <dgm:t>
        <a:bodyPr/>
        <a:lstStyle/>
        <a:p>
          <a:pPr rtl="1"/>
          <a:endParaRPr lang="ar-SA"/>
        </a:p>
      </dgm:t>
    </dgm:pt>
    <dgm:pt modelId="{2CEF4A4F-1AC4-4B58-A16C-B2E9F26999D6}" type="pres">
      <dgm:prSet presAssocID="{37333915-C37F-4383-B6DB-802E237887C2}" presName="sibTrans" presStyleLbl="sibTrans1D1" presStyleIdx="0" presStyleCnt="1"/>
      <dgm:spPr/>
      <dgm:t>
        <a:bodyPr/>
        <a:lstStyle/>
        <a:p>
          <a:pPr rtl="1"/>
          <a:endParaRPr lang="ar-SA"/>
        </a:p>
      </dgm:t>
    </dgm:pt>
    <dgm:pt modelId="{21A69788-35A3-4423-8F3A-40026B677D60}" type="pres">
      <dgm:prSet presAssocID="{37333915-C37F-4383-B6DB-802E237887C2}" presName="connectorText" presStyleLbl="sibTrans1D1" presStyleIdx="0" presStyleCnt="1"/>
      <dgm:spPr/>
      <dgm:t>
        <a:bodyPr/>
        <a:lstStyle/>
        <a:p>
          <a:pPr rtl="1"/>
          <a:endParaRPr lang="ar-SA"/>
        </a:p>
      </dgm:t>
    </dgm:pt>
    <dgm:pt modelId="{A35285C5-339A-4C21-B86B-5886B0269DE6}" type="pres">
      <dgm:prSet presAssocID="{E764DE34-E24F-4CC3-9FDB-9233663E3ABF}" presName="node" presStyleLbl="node1" presStyleIdx="1" presStyleCnt="2">
        <dgm:presLayoutVars>
          <dgm:bulletEnabled val="1"/>
        </dgm:presLayoutVars>
      </dgm:prSet>
      <dgm:spPr/>
      <dgm:t>
        <a:bodyPr/>
        <a:lstStyle/>
        <a:p>
          <a:pPr rtl="1"/>
          <a:endParaRPr lang="ar-SA"/>
        </a:p>
      </dgm:t>
    </dgm:pt>
  </dgm:ptLst>
  <dgm:cxnLst>
    <dgm:cxn modelId="{B4B83FD0-6DFF-44D5-8AF6-DF9ADAAE1832}" type="presOf" srcId="{37333915-C37F-4383-B6DB-802E237887C2}" destId="{21A69788-35A3-4423-8F3A-40026B677D60}" srcOrd="1" destOrd="0" presId="urn:microsoft.com/office/officeart/2005/8/layout/bProcess3"/>
    <dgm:cxn modelId="{0202975B-0AA0-466C-87ED-E239B966E4A6}" srcId="{BB8C083B-83B0-438B-AF0F-638A69B91BD7}" destId="{64758EC3-2798-40D9-BB30-B3417ABA7521}" srcOrd="0" destOrd="0" parTransId="{58CF58B4-79ED-4003-A853-9F5679F6B074}" sibTransId="{37333915-C37F-4383-B6DB-802E237887C2}"/>
    <dgm:cxn modelId="{6920E9B9-ACA9-4F42-9331-49742E08E408}" type="presOf" srcId="{64758EC3-2798-40D9-BB30-B3417ABA7521}" destId="{87364BA9-561F-4660-8B00-154D092B9A6C}" srcOrd="0" destOrd="0" presId="urn:microsoft.com/office/officeart/2005/8/layout/bProcess3"/>
    <dgm:cxn modelId="{53FCECA0-3A3A-411B-9491-95200567DFC3}" srcId="{BB8C083B-83B0-438B-AF0F-638A69B91BD7}" destId="{E764DE34-E24F-4CC3-9FDB-9233663E3ABF}" srcOrd="1" destOrd="0" parTransId="{C2C9BFE8-E3A8-44DA-AC1B-B1591585874D}" sibTransId="{93BC6F7A-E9BC-448A-88E7-79CE345216A4}"/>
    <dgm:cxn modelId="{AEA27330-D32A-4A63-86CB-C6ED55E12986}" type="presOf" srcId="{BB8C083B-83B0-438B-AF0F-638A69B91BD7}" destId="{B2E6713C-FDC9-4054-A06F-1DDB2CB39B98}" srcOrd="0" destOrd="0" presId="urn:microsoft.com/office/officeart/2005/8/layout/bProcess3"/>
    <dgm:cxn modelId="{695290D2-999A-44FE-B64D-98ABF5A2EFB9}" type="presOf" srcId="{37333915-C37F-4383-B6DB-802E237887C2}" destId="{2CEF4A4F-1AC4-4B58-A16C-B2E9F26999D6}" srcOrd="0" destOrd="0" presId="urn:microsoft.com/office/officeart/2005/8/layout/bProcess3"/>
    <dgm:cxn modelId="{595FAFDF-CA83-4ACA-A78B-676DB5493901}" type="presOf" srcId="{E764DE34-E24F-4CC3-9FDB-9233663E3ABF}" destId="{A35285C5-339A-4C21-B86B-5886B0269DE6}" srcOrd="0" destOrd="0" presId="urn:microsoft.com/office/officeart/2005/8/layout/bProcess3"/>
    <dgm:cxn modelId="{5D034424-EDA8-4671-A504-BEEA092E50C2}" type="presParOf" srcId="{B2E6713C-FDC9-4054-A06F-1DDB2CB39B98}" destId="{87364BA9-561F-4660-8B00-154D092B9A6C}" srcOrd="0" destOrd="0" presId="urn:microsoft.com/office/officeart/2005/8/layout/bProcess3"/>
    <dgm:cxn modelId="{CDB20AD3-34C4-4F2D-A1D1-079EB8D1AC29}" type="presParOf" srcId="{B2E6713C-FDC9-4054-A06F-1DDB2CB39B98}" destId="{2CEF4A4F-1AC4-4B58-A16C-B2E9F26999D6}" srcOrd="1" destOrd="0" presId="urn:microsoft.com/office/officeart/2005/8/layout/bProcess3"/>
    <dgm:cxn modelId="{88BC14DA-235F-4A80-BA6E-4624457747B8}" type="presParOf" srcId="{2CEF4A4F-1AC4-4B58-A16C-B2E9F26999D6}" destId="{21A69788-35A3-4423-8F3A-40026B677D60}" srcOrd="0" destOrd="0" presId="urn:microsoft.com/office/officeart/2005/8/layout/bProcess3"/>
    <dgm:cxn modelId="{2C05557A-43EC-43CD-AFA4-5BCB97D807EA}" type="presParOf" srcId="{B2E6713C-FDC9-4054-A06F-1DDB2CB39B98}" destId="{A35285C5-339A-4C21-B86B-5886B0269DE6}" srcOrd="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B8C083B-83B0-438B-AF0F-638A69B91BD7}" type="doc">
      <dgm:prSet loTypeId="urn:microsoft.com/office/officeart/2005/8/layout/equation1" loCatId="process" qsTypeId="urn:microsoft.com/office/officeart/2005/8/quickstyle/simple3" qsCatId="simple" csTypeId="urn:microsoft.com/office/officeart/2005/8/colors/colorful3" csCatId="colorful" phldr="1"/>
      <dgm:spPr/>
      <dgm:t>
        <a:bodyPr/>
        <a:lstStyle/>
        <a:p>
          <a:pPr rtl="1"/>
          <a:endParaRPr lang="ar-SA"/>
        </a:p>
      </dgm:t>
    </dgm:pt>
    <dgm:pt modelId="{64758EC3-2798-40D9-BB30-B3417ABA7521}">
      <dgm:prSet phldrT="[نص]"/>
      <dgm:spPr/>
      <dgm:t>
        <a:bodyPr/>
        <a:lstStyle/>
        <a:p>
          <a:pPr rtl="1"/>
          <a:r>
            <a:rPr lang="ar-SA" dirty="0" smtClean="0">
              <a:solidFill>
                <a:schemeClr val="accent3">
                  <a:lumMod val="50000"/>
                </a:schemeClr>
              </a:solidFill>
            </a:rPr>
            <a:t>من الممكن أن تكون رسالة أنا جماعية </a:t>
          </a:r>
          <a:endParaRPr lang="ar-SA" dirty="0">
            <a:solidFill>
              <a:schemeClr val="accent3">
                <a:lumMod val="50000"/>
              </a:schemeClr>
            </a:solidFill>
          </a:endParaRPr>
        </a:p>
      </dgm:t>
    </dgm:pt>
    <dgm:pt modelId="{58CF58B4-79ED-4003-A853-9F5679F6B074}" type="parTrans" cxnId="{0202975B-0AA0-466C-87ED-E239B966E4A6}">
      <dgm:prSet/>
      <dgm:spPr/>
      <dgm:t>
        <a:bodyPr/>
        <a:lstStyle/>
        <a:p>
          <a:pPr rtl="1"/>
          <a:endParaRPr lang="ar-SA"/>
        </a:p>
      </dgm:t>
    </dgm:pt>
    <dgm:pt modelId="{37333915-C37F-4383-B6DB-802E237887C2}" type="sibTrans" cxnId="{0202975B-0AA0-466C-87ED-E239B966E4A6}">
      <dgm:prSet/>
      <dgm:spPr/>
      <dgm:t>
        <a:bodyPr/>
        <a:lstStyle/>
        <a:p>
          <a:pPr rtl="1"/>
          <a:endParaRPr lang="ar-SA"/>
        </a:p>
      </dgm:t>
    </dgm:pt>
    <dgm:pt modelId="{CB705653-EAEC-4BED-B4D1-35C94C9EDED5}">
      <dgm:prSet/>
      <dgm:spPr/>
      <dgm:t>
        <a:bodyPr/>
        <a:lstStyle/>
        <a:p>
          <a:pPr rtl="1"/>
          <a:r>
            <a:rPr lang="ar-SA" dirty="0" smtClean="0">
              <a:solidFill>
                <a:schemeClr val="accent5">
                  <a:lumMod val="50000"/>
                </a:schemeClr>
              </a:solidFill>
            </a:rPr>
            <a:t>ويمكن أن تكون رسالة "أنا" ودية</a:t>
          </a:r>
          <a:endParaRPr lang="en-US" dirty="0">
            <a:solidFill>
              <a:schemeClr val="accent5">
                <a:lumMod val="50000"/>
              </a:schemeClr>
            </a:solidFill>
          </a:endParaRPr>
        </a:p>
      </dgm:t>
    </dgm:pt>
    <dgm:pt modelId="{5214C692-E99A-4B5F-A258-64CB056D055A}" type="parTrans" cxnId="{92A20124-5749-4AC5-A80A-B9FED285D062}">
      <dgm:prSet/>
      <dgm:spPr/>
      <dgm:t>
        <a:bodyPr/>
        <a:lstStyle/>
        <a:p>
          <a:pPr rtl="1"/>
          <a:endParaRPr lang="ar-SA"/>
        </a:p>
      </dgm:t>
    </dgm:pt>
    <dgm:pt modelId="{C6FBE4D0-7971-4B3C-AA03-EE3D601AC9F9}" type="sibTrans" cxnId="{92A20124-5749-4AC5-A80A-B9FED285D062}">
      <dgm:prSet/>
      <dgm:spPr/>
      <dgm:t>
        <a:bodyPr/>
        <a:lstStyle/>
        <a:p>
          <a:pPr rtl="1"/>
          <a:endParaRPr lang="ar-SA"/>
        </a:p>
      </dgm:t>
    </dgm:pt>
    <dgm:pt modelId="{9A4BC6A2-F0C1-4C30-98FA-EDC078ACA0FB}">
      <dgm:prSet custT="1"/>
      <dgm:spPr/>
      <dgm:t>
        <a:bodyPr/>
        <a:lstStyle/>
        <a:p>
          <a:pPr rtl="1"/>
          <a:r>
            <a:rPr lang="ar-SA" sz="1800" dirty="0" smtClean="0">
              <a:solidFill>
                <a:schemeClr val="accent4">
                  <a:lumMod val="50000"/>
                </a:schemeClr>
              </a:solidFill>
              <a:latin typeface="Arabic Typesetting" pitchFamily="66" charset="-78"/>
              <a:cs typeface="+mn-cs"/>
            </a:rPr>
            <a:t>مثال: لقد استمتعت بوقت القصة اليوم كل واحد منكم كان متعاوناً ويستمع للقصة.</a:t>
          </a:r>
          <a:endParaRPr lang="en-US" sz="1800" dirty="0">
            <a:solidFill>
              <a:schemeClr val="accent4">
                <a:lumMod val="50000"/>
              </a:schemeClr>
            </a:solidFill>
            <a:cs typeface="+mn-cs"/>
          </a:endParaRPr>
        </a:p>
      </dgm:t>
    </dgm:pt>
    <dgm:pt modelId="{1B13E0E5-AA66-402C-BDBA-370C0250CF68}" type="parTrans" cxnId="{C7DF78A9-AC7D-4573-AF53-78FA8F865ADD}">
      <dgm:prSet/>
      <dgm:spPr/>
      <dgm:t>
        <a:bodyPr/>
        <a:lstStyle/>
        <a:p>
          <a:pPr rtl="1"/>
          <a:endParaRPr lang="ar-SA"/>
        </a:p>
      </dgm:t>
    </dgm:pt>
    <dgm:pt modelId="{9B969D71-2C4E-4967-B7D7-371FFF904704}" type="sibTrans" cxnId="{C7DF78A9-AC7D-4573-AF53-78FA8F865ADD}">
      <dgm:prSet/>
      <dgm:spPr/>
      <dgm:t>
        <a:bodyPr/>
        <a:lstStyle/>
        <a:p>
          <a:pPr rtl="1"/>
          <a:endParaRPr lang="ar-SA"/>
        </a:p>
      </dgm:t>
    </dgm:pt>
    <dgm:pt modelId="{DF3DDA32-3A1C-4707-9959-32CF2FA4CCBC}" type="pres">
      <dgm:prSet presAssocID="{BB8C083B-83B0-438B-AF0F-638A69B91BD7}" presName="linearFlow" presStyleCnt="0">
        <dgm:presLayoutVars>
          <dgm:dir val="rev"/>
          <dgm:resizeHandles val="exact"/>
        </dgm:presLayoutVars>
      </dgm:prSet>
      <dgm:spPr/>
      <dgm:t>
        <a:bodyPr/>
        <a:lstStyle/>
        <a:p>
          <a:pPr rtl="1"/>
          <a:endParaRPr lang="ar-SA"/>
        </a:p>
      </dgm:t>
    </dgm:pt>
    <dgm:pt modelId="{18CD7FF2-41C7-4ADE-A8EB-17A16B45136A}" type="pres">
      <dgm:prSet presAssocID="{64758EC3-2798-40D9-BB30-B3417ABA7521}" presName="node" presStyleLbl="node1" presStyleIdx="0" presStyleCnt="3">
        <dgm:presLayoutVars>
          <dgm:bulletEnabled val="1"/>
        </dgm:presLayoutVars>
      </dgm:prSet>
      <dgm:spPr/>
      <dgm:t>
        <a:bodyPr/>
        <a:lstStyle/>
        <a:p>
          <a:pPr rtl="1"/>
          <a:endParaRPr lang="ar-SA"/>
        </a:p>
      </dgm:t>
    </dgm:pt>
    <dgm:pt modelId="{4331D292-0845-4EBD-A3A6-D20DEC302A26}" type="pres">
      <dgm:prSet presAssocID="{37333915-C37F-4383-B6DB-802E237887C2}" presName="spacerL" presStyleCnt="0"/>
      <dgm:spPr/>
      <dgm:t>
        <a:bodyPr/>
        <a:lstStyle/>
        <a:p>
          <a:pPr rtl="1"/>
          <a:endParaRPr lang="ar-SA"/>
        </a:p>
      </dgm:t>
    </dgm:pt>
    <dgm:pt modelId="{E93F86E9-022E-4304-A01F-6526596DD1AC}" type="pres">
      <dgm:prSet presAssocID="{37333915-C37F-4383-B6DB-802E237887C2}" presName="sibTrans" presStyleLbl="sibTrans2D1" presStyleIdx="0" presStyleCnt="2"/>
      <dgm:spPr/>
      <dgm:t>
        <a:bodyPr/>
        <a:lstStyle/>
        <a:p>
          <a:pPr rtl="1"/>
          <a:endParaRPr lang="ar-SA"/>
        </a:p>
      </dgm:t>
    </dgm:pt>
    <dgm:pt modelId="{5B084D2B-D020-4B58-AF11-6F87858D7B51}" type="pres">
      <dgm:prSet presAssocID="{37333915-C37F-4383-B6DB-802E237887C2}" presName="spacerR" presStyleCnt="0"/>
      <dgm:spPr/>
      <dgm:t>
        <a:bodyPr/>
        <a:lstStyle/>
        <a:p>
          <a:pPr rtl="1"/>
          <a:endParaRPr lang="ar-SA"/>
        </a:p>
      </dgm:t>
    </dgm:pt>
    <dgm:pt modelId="{99773532-3736-43D5-8A26-8842FBF0EA46}" type="pres">
      <dgm:prSet presAssocID="{CB705653-EAEC-4BED-B4D1-35C94C9EDED5}" presName="node" presStyleLbl="node1" presStyleIdx="1" presStyleCnt="3">
        <dgm:presLayoutVars>
          <dgm:bulletEnabled val="1"/>
        </dgm:presLayoutVars>
      </dgm:prSet>
      <dgm:spPr/>
      <dgm:t>
        <a:bodyPr/>
        <a:lstStyle/>
        <a:p>
          <a:pPr rtl="1"/>
          <a:endParaRPr lang="ar-SA"/>
        </a:p>
      </dgm:t>
    </dgm:pt>
    <dgm:pt modelId="{3B2715CD-A2B9-415B-BFA5-94F8512FB816}" type="pres">
      <dgm:prSet presAssocID="{C6FBE4D0-7971-4B3C-AA03-EE3D601AC9F9}" presName="spacerL" presStyleCnt="0"/>
      <dgm:spPr/>
      <dgm:t>
        <a:bodyPr/>
        <a:lstStyle/>
        <a:p>
          <a:pPr rtl="1"/>
          <a:endParaRPr lang="ar-SA"/>
        </a:p>
      </dgm:t>
    </dgm:pt>
    <dgm:pt modelId="{26B5E799-8611-4A27-BCF4-0507B7A72D8A}" type="pres">
      <dgm:prSet presAssocID="{C6FBE4D0-7971-4B3C-AA03-EE3D601AC9F9}" presName="sibTrans" presStyleLbl="sibTrans2D1" presStyleIdx="1" presStyleCnt="2"/>
      <dgm:spPr/>
      <dgm:t>
        <a:bodyPr/>
        <a:lstStyle/>
        <a:p>
          <a:pPr rtl="1"/>
          <a:endParaRPr lang="ar-SA"/>
        </a:p>
      </dgm:t>
    </dgm:pt>
    <dgm:pt modelId="{13001AC1-84AD-43EB-9D1C-52BF37093866}" type="pres">
      <dgm:prSet presAssocID="{C6FBE4D0-7971-4B3C-AA03-EE3D601AC9F9}" presName="spacerR" presStyleCnt="0"/>
      <dgm:spPr/>
      <dgm:t>
        <a:bodyPr/>
        <a:lstStyle/>
        <a:p>
          <a:pPr rtl="1"/>
          <a:endParaRPr lang="ar-SA"/>
        </a:p>
      </dgm:t>
    </dgm:pt>
    <dgm:pt modelId="{69C715A5-6621-4774-B20F-0B2141E82CE2}" type="pres">
      <dgm:prSet presAssocID="{9A4BC6A2-F0C1-4C30-98FA-EDC078ACA0FB}" presName="node" presStyleLbl="node1" presStyleIdx="2" presStyleCnt="3">
        <dgm:presLayoutVars>
          <dgm:bulletEnabled val="1"/>
        </dgm:presLayoutVars>
      </dgm:prSet>
      <dgm:spPr/>
      <dgm:t>
        <a:bodyPr/>
        <a:lstStyle/>
        <a:p>
          <a:pPr rtl="1"/>
          <a:endParaRPr lang="ar-SA"/>
        </a:p>
      </dgm:t>
    </dgm:pt>
  </dgm:ptLst>
  <dgm:cxnLst>
    <dgm:cxn modelId="{C7DF78A9-AC7D-4573-AF53-78FA8F865ADD}" srcId="{BB8C083B-83B0-438B-AF0F-638A69B91BD7}" destId="{9A4BC6A2-F0C1-4C30-98FA-EDC078ACA0FB}" srcOrd="2" destOrd="0" parTransId="{1B13E0E5-AA66-402C-BDBA-370C0250CF68}" sibTransId="{9B969D71-2C4E-4967-B7D7-371FFF904704}"/>
    <dgm:cxn modelId="{2C7ED4C0-928B-401F-B586-3DD797473BEB}" type="presOf" srcId="{CB705653-EAEC-4BED-B4D1-35C94C9EDED5}" destId="{99773532-3736-43D5-8A26-8842FBF0EA46}" srcOrd="0" destOrd="0" presId="urn:microsoft.com/office/officeart/2005/8/layout/equation1"/>
    <dgm:cxn modelId="{ED16764A-8BF7-4AAC-9C13-C4D458D8B374}" type="presOf" srcId="{BB8C083B-83B0-438B-AF0F-638A69B91BD7}" destId="{DF3DDA32-3A1C-4707-9959-32CF2FA4CCBC}" srcOrd="0" destOrd="0" presId="urn:microsoft.com/office/officeart/2005/8/layout/equation1"/>
    <dgm:cxn modelId="{385D8C18-A3B5-4F64-9CAE-0D21336AD3A3}" type="presOf" srcId="{37333915-C37F-4383-B6DB-802E237887C2}" destId="{E93F86E9-022E-4304-A01F-6526596DD1AC}" srcOrd="0" destOrd="0" presId="urn:microsoft.com/office/officeart/2005/8/layout/equation1"/>
    <dgm:cxn modelId="{0FFE80BD-E902-4B6D-8E28-7AF8CED4458F}" type="presOf" srcId="{64758EC3-2798-40D9-BB30-B3417ABA7521}" destId="{18CD7FF2-41C7-4ADE-A8EB-17A16B45136A}" srcOrd="0" destOrd="0" presId="urn:microsoft.com/office/officeart/2005/8/layout/equation1"/>
    <dgm:cxn modelId="{21AE5811-526C-4684-A4E8-E7F137EA4A24}" type="presOf" srcId="{C6FBE4D0-7971-4B3C-AA03-EE3D601AC9F9}" destId="{26B5E799-8611-4A27-BCF4-0507B7A72D8A}" srcOrd="0" destOrd="0" presId="urn:microsoft.com/office/officeart/2005/8/layout/equation1"/>
    <dgm:cxn modelId="{92A20124-5749-4AC5-A80A-B9FED285D062}" srcId="{BB8C083B-83B0-438B-AF0F-638A69B91BD7}" destId="{CB705653-EAEC-4BED-B4D1-35C94C9EDED5}" srcOrd="1" destOrd="0" parTransId="{5214C692-E99A-4B5F-A258-64CB056D055A}" sibTransId="{C6FBE4D0-7971-4B3C-AA03-EE3D601AC9F9}"/>
    <dgm:cxn modelId="{E71ACD79-9DA1-48B8-B325-5478CF68E266}" type="presOf" srcId="{9A4BC6A2-F0C1-4C30-98FA-EDC078ACA0FB}" destId="{69C715A5-6621-4774-B20F-0B2141E82CE2}" srcOrd="0" destOrd="0" presId="urn:microsoft.com/office/officeart/2005/8/layout/equation1"/>
    <dgm:cxn modelId="{0202975B-0AA0-466C-87ED-E239B966E4A6}" srcId="{BB8C083B-83B0-438B-AF0F-638A69B91BD7}" destId="{64758EC3-2798-40D9-BB30-B3417ABA7521}" srcOrd="0" destOrd="0" parTransId="{58CF58B4-79ED-4003-A853-9F5679F6B074}" sibTransId="{37333915-C37F-4383-B6DB-802E237887C2}"/>
    <dgm:cxn modelId="{2135E013-8E4C-48F1-BEC5-AA0243FCE602}" type="presParOf" srcId="{DF3DDA32-3A1C-4707-9959-32CF2FA4CCBC}" destId="{18CD7FF2-41C7-4ADE-A8EB-17A16B45136A}" srcOrd="0" destOrd="0" presId="urn:microsoft.com/office/officeart/2005/8/layout/equation1"/>
    <dgm:cxn modelId="{15A357EE-EB95-4DF9-A73D-A03858425DC8}" type="presParOf" srcId="{DF3DDA32-3A1C-4707-9959-32CF2FA4CCBC}" destId="{4331D292-0845-4EBD-A3A6-D20DEC302A26}" srcOrd="1" destOrd="0" presId="urn:microsoft.com/office/officeart/2005/8/layout/equation1"/>
    <dgm:cxn modelId="{EEB205D7-5220-4DED-A9E2-1669A8BFE982}" type="presParOf" srcId="{DF3DDA32-3A1C-4707-9959-32CF2FA4CCBC}" destId="{E93F86E9-022E-4304-A01F-6526596DD1AC}" srcOrd="2" destOrd="0" presId="urn:microsoft.com/office/officeart/2005/8/layout/equation1"/>
    <dgm:cxn modelId="{AD03D614-B2B1-48E7-8AD6-90CF9F8D69FB}" type="presParOf" srcId="{DF3DDA32-3A1C-4707-9959-32CF2FA4CCBC}" destId="{5B084D2B-D020-4B58-AF11-6F87858D7B51}" srcOrd="3" destOrd="0" presId="urn:microsoft.com/office/officeart/2005/8/layout/equation1"/>
    <dgm:cxn modelId="{28FE1FBD-1A7E-4FC5-8023-2BBD0834897E}" type="presParOf" srcId="{DF3DDA32-3A1C-4707-9959-32CF2FA4CCBC}" destId="{99773532-3736-43D5-8A26-8842FBF0EA46}" srcOrd="4" destOrd="0" presId="urn:microsoft.com/office/officeart/2005/8/layout/equation1"/>
    <dgm:cxn modelId="{72D8E781-10D1-420D-A77D-B0729C15B511}" type="presParOf" srcId="{DF3DDA32-3A1C-4707-9959-32CF2FA4CCBC}" destId="{3B2715CD-A2B9-415B-BFA5-94F8512FB816}" srcOrd="5" destOrd="0" presId="urn:microsoft.com/office/officeart/2005/8/layout/equation1"/>
    <dgm:cxn modelId="{E95A20E3-0302-47F1-A316-81983AEB8719}" type="presParOf" srcId="{DF3DDA32-3A1C-4707-9959-32CF2FA4CCBC}" destId="{26B5E799-8611-4A27-BCF4-0507B7A72D8A}" srcOrd="6" destOrd="0" presId="urn:microsoft.com/office/officeart/2005/8/layout/equation1"/>
    <dgm:cxn modelId="{6A11A6C1-BDE5-45A7-897F-371A60447F4F}" type="presParOf" srcId="{DF3DDA32-3A1C-4707-9959-32CF2FA4CCBC}" destId="{13001AC1-84AD-43EB-9D1C-52BF37093866}" srcOrd="7" destOrd="0" presId="urn:microsoft.com/office/officeart/2005/8/layout/equation1"/>
    <dgm:cxn modelId="{01EBE3A1-4F6B-49AE-98CB-C6D72934C41E}" type="presParOf" srcId="{DF3DDA32-3A1C-4707-9959-32CF2FA4CCBC}" destId="{69C715A5-6621-4774-B20F-0B2141E82CE2}" srcOrd="8" destOrd="0" presId="urn:microsoft.com/office/officeart/2005/8/layout/equati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ED35793-2985-4E1D-B381-CCD044280E8F}" type="doc">
      <dgm:prSet loTypeId="urn:microsoft.com/office/officeart/2005/8/layout/process5" loCatId="process" qsTypeId="urn:microsoft.com/office/officeart/2005/8/quickstyle/simple3" qsCatId="simple" csTypeId="urn:microsoft.com/office/officeart/2005/8/colors/colorful5" csCatId="colorful" phldr="1"/>
      <dgm:spPr/>
      <dgm:t>
        <a:bodyPr/>
        <a:lstStyle/>
        <a:p>
          <a:pPr rtl="1"/>
          <a:endParaRPr lang="ar-SA"/>
        </a:p>
      </dgm:t>
    </dgm:pt>
    <dgm:pt modelId="{858A8E36-019E-4576-9FD1-5FB9E4EE662B}">
      <dgm:prSet phldrT="[نص]" custT="1"/>
      <dgm:spPr/>
      <dgm:t>
        <a:bodyPr/>
        <a:lstStyle/>
        <a:p>
          <a:pPr rtl="1"/>
          <a:r>
            <a:rPr lang="ar-SA" sz="4800" dirty="0" smtClean="0">
              <a:solidFill>
                <a:schemeClr val="accent5">
                  <a:lumMod val="50000"/>
                </a:schemeClr>
              </a:solidFill>
              <a:latin typeface="Arabic Typesetting" pitchFamily="66" charset="-78"/>
              <a:cs typeface="Arabic Typesetting" pitchFamily="66" charset="-78"/>
            </a:rPr>
            <a:t>النتيجة الطبيعية</a:t>
          </a:r>
          <a:endParaRPr lang="ar-SA" sz="4800" dirty="0">
            <a:solidFill>
              <a:schemeClr val="accent5">
                <a:lumMod val="50000"/>
              </a:schemeClr>
            </a:solidFill>
            <a:latin typeface="Arabic Typesetting" pitchFamily="66" charset="-78"/>
            <a:cs typeface="Arabic Typesetting" pitchFamily="66" charset="-78"/>
          </a:endParaRPr>
        </a:p>
      </dgm:t>
    </dgm:pt>
    <dgm:pt modelId="{91CBD87F-C35D-4B6F-A9AB-ED156E07773A}" type="parTrans" cxnId="{CE3A3CDC-9B53-47E0-9DEF-D76792EF4C4D}">
      <dgm:prSet/>
      <dgm:spPr/>
      <dgm:t>
        <a:bodyPr/>
        <a:lstStyle/>
        <a:p>
          <a:pPr rtl="1"/>
          <a:endParaRPr lang="ar-SA"/>
        </a:p>
      </dgm:t>
    </dgm:pt>
    <dgm:pt modelId="{2B383456-ACF5-46B0-BB14-255F27CEB985}" type="sibTrans" cxnId="{CE3A3CDC-9B53-47E0-9DEF-D76792EF4C4D}">
      <dgm:prSet/>
      <dgm:spPr/>
      <dgm:t>
        <a:bodyPr/>
        <a:lstStyle/>
        <a:p>
          <a:pPr rtl="1"/>
          <a:endParaRPr lang="ar-SA"/>
        </a:p>
      </dgm:t>
    </dgm:pt>
    <dgm:pt modelId="{C79CF636-D82B-403E-B410-32FE3834E69B}">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accent3">
                  <a:lumMod val="50000"/>
                </a:schemeClr>
              </a:solidFill>
              <a:latin typeface="Arabic Typesetting" pitchFamily="66" charset="-78"/>
              <a:cs typeface="Arabic Typesetting" pitchFamily="66" charset="-78"/>
            </a:rPr>
            <a:t> تنتج عندما نكون ضد قوانين الطبيعة</a:t>
          </a:r>
          <a:endParaRPr lang="ar-SA" dirty="0">
            <a:solidFill>
              <a:schemeClr val="accent3">
                <a:lumMod val="50000"/>
              </a:schemeClr>
            </a:solidFill>
            <a:latin typeface="Arabic Typesetting" pitchFamily="66" charset="-78"/>
            <a:cs typeface="Arabic Typesetting" pitchFamily="66" charset="-78"/>
          </a:endParaRPr>
        </a:p>
      </dgm:t>
    </dgm:pt>
    <dgm:pt modelId="{5060FA99-BEC1-4FED-8BC3-A74B0EEC3DF7}" type="parTrans" cxnId="{8747AC8D-A4DC-42EF-A886-9CBF0C55A2A6}">
      <dgm:prSet/>
      <dgm:spPr/>
      <dgm:t>
        <a:bodyPr/>
        <a:lstStyle/>
        <a:p>
          <a:pPr rtl="1"/>
          <a:endParaRPr lang="ar-SA"/>
        </a:p>
      </dgm:t>
    </dgm:pt>
    <dgm:pt modelId="{F04FB495-44C7-4E56-8C31-72D8986A0D47}" type="sibTrans" cxnId="{8747AC8D-A4DC-42EF-A886-9CBF0C55A2A6}">
      <dgm:prSet/>
      <dgm:spPr/>
      <dgm:t>
        <a:bodyPr/>
        <a:lstStyle/>
        <a:p>
          <a:pPr rtl="1"/>
          <a:endParaRPr lang="ar-SA"/>
        </a:p>
      </dgm:t>
    </dgm:pt>
    <dgm:pt modelId="{894CD43C-E168-415F-833A-695C3110C496}" type="pres">
      <dgm:prSet presAssocID="{6ED35793-2985-4E1D-B381-CCD044280E8F}" presName="diagram" presStyleCnt="0">
        <dgm:presLayoutVars>
          <dgm:dir val="rev"/>
          <dgm:resizeHandles val="exact"/>
        </dgm:presLayoutVars>
      </dgm:prSet>
      <dgm:spPr/>
      <dgm:t>
        <a:bodyPr/>
        <a:lstStyle/>
        <a:p>
          <a:pPr rtl="1"/>
          <a:endParaRPr lang="ar-SA"/>
        </a:p>
      </dgm:t>
    </dgm:pt>
    <dgm:pt modelId="{84DB49CF-D237-4FA2-BF2C-D10A949AA552}" type="pres">
      <dgm:prSet presAssocID="{858A8E36-019E-4576-9FD1-5FB9E4EE662B}" presName="node" presStyleLbl="node1" presStyleIdx="0" presStyleCnt="2">
        <dgm:presLayoutVars>
          <dgm:bulletEnabled val="1"/>
        </dgm:presLayoutVars>
      </dgm:prSet>
      <dgm:spPr/>
      <dgm:t>
        <a:bodyPr/>
        <a:lstStyle/>
        <a:p>
          <a:pPr rtl="1"/>
          <a:endParaRPr lang="ar-SA"/>
        </a:p>
      </dgm:t>
    </dgm:pt>
    <dgm:pt modelId="{FB1F4171-5E31-45BB-AFAC-AF59DAE735AC}" type="pres">
      <dgm:prSet presAssocID="{2B383456-ACF5-46B0-BB14-255F27CEB985}" presName="sibTrans" presStyleLbl="sibTrans2D1" presStyleIdx="0" presStyleCnt="1"/>
      <dgm:spPr/>
      <dgm:t>
        <a:bodyPr/>
        <a:lstStyle/>
        <a:p>
          <a:pPr rtl="1"/>
          <a:endParaRPr lang="ar-SA"/>
        </a:p>
      </dgm:t>
    </dgm:pt>
    <dgm:pt modelId="{6D83CF9A-5A21-450F-B41E-E61F5CAFFFA0}" type="pres">
      <dgm:prSet presAssocID="{2B383456-ACF5-46B0-BB14-255F27CEB985}" presName="connectorText" presStyleLbl="sibTrans2D1" presStyleIdx="0" presStyleCnt="1"/>
      <dgm:spPr/>
      <dgm:t>
        <a:bodyPr/>
        <a:lstStyle/>
        <a:p>
          <a:pPr rtl="1"/>
          <a:endParaRPr lang="ar-SA"/>
        </a:p>
      </dgm:t>
    </dgm:pt>
    <dgm:pt modelId="{8C6D3547-2AC2-48FD-9601-F280B60BC4C6}" type="pres">
      <dgm:prSet presAssocID="{C79CF636-D82B-403E-B410-32FE3834E69B}" presName="node" presStyleLbl="node1" presStyleIdx="1" presStyleCnt="2">
        <dgm:presLayoutVars>
          <dgm:bulletEnabled val="1"/>
        </dgm:presLayoutVars>
      </dgm:prSet>
      <dgm:spPr/>
      <dgm:t>
        <a:bodyPr/>
        <a:lstStyle/>
        <a:p>
          <a:pPr rtl="1"/>
          <a:endParaRPr lang="ar-SA"/>
        </a:p>
      </dgm:t>
    </dgm:pt>
  </dgm:ptLst>
  <dgm:cxnLst>
    <dgm:cxn modelId="{8747AC8D-A4DC-42EF-A886-9CBF0C55A2A6}" srcId="{6ED35793-2985-4E1D-B381-CCD044280E8F}" destId="{C79CF636-D82B-403E-B410-32FE3834E69B}" srcOrd="1" destOrd="0" parTransId="{5060FA99-BEC1-4FED-8BC3-A74B0EEC3DF7}" sibTransId="{F04FB495-44C7-4E56-8C31-72D8986A0D47}"/>
    <dgm:cxn modelId="{6437BE89-AC0E-40C9-9E0D-6240F5E205FF}" type="presOf" srcId="{2B383456-ACF5-46B0-BB14-255F27CEB985}" destId="{6D83CF9A-5A21-450F-B41E-E61F5CAFFFA0}" srcOrd="1" destOrd="0" presId="urn:microsoft.com/office/officeart/2005/8/layout/process5"/>
    <dgm:cxn modelId="{9730731F-AC31-4050-9232-DE92AFFE8243}" type="presOf" srcId="{2B383456-ACF5-46B0-BB14-255F27CEB985}" destId="{FB1F4171-5E31-45BB-AFAC-AF59DAE735AC}" srcOrd="0" destOrd="0" presId="urn:microsoft.com/office/officeart/2005/8/layout/process5"/>
    <dgm:cxn modelId="{28791B8B-0183-455F-995A-148A1C230D44}" type="presOf" srcId="{858A8E36-019E-4576-9FD1-5FB9E4EE662B}" destId="{84DB49CF-D237-4FA2-BF2C-D10A949AA552}" srcOrd="0" destOrd="0" presId="urn:microsoft.com/office/officeart/2005/8/layout/process5"/>
    <dgm:cxn modelId="{5161A81F-9108-4E74-AD7B-B7CC153AC822}" type="presOf" srcId="{C79CF636-D82B-403E-B410-32FE3834E69B}" destId="{8C6D3547-2AC2-48FD-9601-F280B60BC4C6}" srcOrd="0" destOrd="0" presId="urn:microsoft.com/office/officeart/2005/8/layout/process5"/>
    <dgm:cxn modelId="{CE3A3CDC-9B53-47E0-9DEF-D76792EF4C4D}" srcId="{6ED35793-2985-4E1D-B381-CCD044280E8F}" destId="{858A8E36-019E-4576-9FD1-5FB9E4EE662B}" srcOrd="0" destOrd="0" parTransId="{91CBD87F-C35D-4B6F-A9AB-ED156E07773A}" sibTransId="{2B383456-ACF5-46B0-BB14-255F27CEB985}"/>
    <dgm:cxn modelId="{DE49D486-F724-4891-87CC-EB71031D1D3E}" type="presOf" srcId="{6ED35793-2985-4E1D-B381-CCD044280E8F}" destId="{894CD43C-E168-415F-833A-695C3110C496}" srcOrd="0" destOrd="0" presId="urn:microsoft.com/office/officeart/2005/8/layout/process5"/>
    <dgm:cxn modelId="{305B9B6B-0312-4605-BB10-09C22F178B8E}" type="presParOf" srcId="{894CD43C-E168-415F-833A-695C3110C496}" destId="{84DB49CF-D237-4FA2-BF2C-D10A949AA552}" srcOrd="0" destOrd="0" presId="urn:microsoft.com/office/officeart/2005/8/layout/process5"/>
    <dgm:cxn modelId="{EBA4EE22-1176-4DDB-AE6A-B70D63B5A453}" type="presParOf" srcId="{894CD43C-E168-415F-833A-695C3110C496}" destId="{FB1F4171-5E31-45BB-AFAC-AF59DAE735AC}" srcOrd="1" destOrd="0" presId="urn:microsoft.com/office/officeart/2005/8/layout/process5"/>
    <dgm:cxn modelId="{286441ED-AB75-4148-B49B-A75F9E7A77A6}" type="presParOf" srcId="{FB1F4171-5E31-45BB-AFAC-AF59DAE735AC}" destId="{6D83CF9A-5A21-450F-B41E-E61F5CAFFFA0}" srcOrd="0" destOrd="0" presId="urn:microsoft.com/office/officeart/2005/8/layout/process5"/>
    <dgm:cxn modelId="{5A59646C-453C-4431-AD83-20B9824EA6A2}" type="presParOf" srcId="{894CD43C-E168-415F-833A-695C3110C496}" destId="{8C6D3547-2AC2-48FD-9601-F280B60BC4C6}" srcOrd="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ED35793-2985-4E1D-B381-CCD044280E8F}" type="doc">
      <dgm:prSet loTypeId="urn:microsoft.com/office/officeart/2005/8/layout/process5" loCatId="process" qsTypeId="urn:microsoft.com/office/officeart/2005/8/quickstyle/simple3" qsCatId="simple" csTypeId="urn:microsoft.com/office/officeart/2005/8/colors/colorful5" csCatId="colorful" phldr="1"/>
      <dgm:spPr/>
      <dgm:t>
        <a:bodyPr/>
        <a:lstStyle/>
        <a:p>
          <a:pPr rtl="1"/>
          <a:endParaRPr lang="ar-SA"/>
        </a:p>
      </dgm:t>
    </dgm:pt>
    <dgm:pt modelId="{858A8E36-019E-4576-9FD1-5FB9E4EE662B}">
      <dgm:prSet phldrT="[نص]" custT="1"/>
      <dgm:spPr/>
      <dgm:t>
        <a:bodyPr/>
        <a:lstStyle/>
        <a:p>
          <a:pPr rtl="1"/>
          <a:r>
            <a:rPr lang="ar-SA" sz="4800" dirty="0" smtClean="0">
              <a:solidFill>
                <a:schemeClr val="accent5">
                  <a:lumMod val="50000"/>
                </a:schemeClr>
              </a:solidFill>
              <a:latin typeface="Arabic Typesetting" pitchFamily="66" charset="-78"/>
              <a:cs typeface="Arabic Typesetting" pitchFamily="66" charset="-78"/>
            </a:rPr>
            <a:t>النتيجة المنطقية</a:t>
          </a:r>
          <a:endParaRPr lang="ar-SA" sz="4800" dirty="0">
            <a:solidFill>
              <a:schemeClr val="accent5">
                <a:lumMod val="50000"/>
              </a:schemeClr>
            </a:solidFill>
            <a:latin typeface="Arabic Typesetting" pitchFamily="66" charset="-78"/>
            <a:cs typeface="Arabic Typesetting" pitchFamily="66" charset="-78"/>
          </a:endParaRPr>
        </a:p>
      </dgm:t>
    </dgm:pt>
    <dgm:pt modelId="{91CBD87F-C35D-4B6F-A9AB-ED156E07773A}" type="parTrans" cxnId="{CE3A3CDC-9B53-47E0-9DEF-D76792EF4C4D}">
      <dgm:prSet/>
      <dgm:spPr/>
      <dgm:t>
        <a:bodyPr/>
        <a:lstStyle/>
        <a:p>
          <a:pPr rtl="1"/>
          <a:endParaRPr lang="ar-SA"/>
        </a:p>
      </dgm:t>
    </dgm:pt>
    <dgm:pt modelId="{2B383456-ACF5-46B0-BB14-255F27CEB985}" type="sibTrans" cxnId="{CE3A3CDC-9B53-47E0-9DEF-D76792EF4C4D}">
      <dgm:prSet/>
      <dgm:spPr/>
      <dgm:t>
        <a:bodyPr/>
        <a:lstStyle/>
        <a:p>
          <a:pPr rtl="1"/>
          <a:endParaRPr lang="ar-SA"/>
        </a:p>
      </dgm:t>
    </dgm:pt>
    <dgm:pt modelId="{19134668-6EB7-461E-A4D0-AE2FC5DE0C4F}">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accent3">
                  <a:lumMod val="50000"/>
                </a:schemeClr>
              </a:solidFill>
              <a:latin typeface="Arabic Typesetting" pitchFamily="66" charset="-78"/>
              <a:cs typeface="Arabic Typesetting" pitchFamily="66" charset="-78"/>
            </a:rPr>
            <a:t>تظهر عندما نكون ضد أنظمة التعاون الاجتماعية</a:t>
          </a:r>
          <a:endParaRPr lang="ar-SA" dirty="0">
            <a:solidFill>
              <a:schemeClr val="accent3">
                <a:lumMod val="50000"/>
              </a:schemeClr>
            </a:solidFill>
            <a:latin typeface="Arabic Typesetting" pitchFamily="66" charset="-78"/>
            <a:cs typeface="Arabic Typesetting" pitchFamily="66" charset="-78"/>
          </a:endParaRPr>
        </a:p>
      </dgm:t>
    </dgm:pt>
    <dgm:pt modelId="{2D606231-35D3-4A09-8EC3-A8A76BE074D5}" type="parTrans" cxnId="{480E5115-6D6D-4687-B477-70AB53C6F2E1}">
      <dgm:prSet/>
      <dgm:spPr/>
      <dgm:t>
        <a:bodyPr/>
        <a:lstStyle/>
        <a:p>
          <a:pPr rtl="1"/>
          <a:endParaRPr lang="ar-SA"/>
        </a:p>
      </dgm:t>
    </dgm:pt>
    <dgm:pt modelId="{4FCFB1C0-3420-46E4-8F9B-AD4D5062A26E}" type="sibTrans" cxnId="{480E5115-6D6D-4687-B477-70AB53C6F2E1}">
      <dgm:prSet/>
      <dgm:spPr/>
      <dgm:t>
        <a:bodyPr/>
        <a:lstStyle/>
        <a:p>
          <a:pPr rtl="1"/>
          <a:endParaRPr lang="ar-SA"/>
        </a:p>
      </dgm:t>
    </dgm:pt>
    <dgm:pt modelId="{894CD43C-E168-415F-833A-695C3110C496}" type="pres">
      <dgm:prSet presAssocID="{6ED35793-2985-4E1D-B381-CCD044280E8F}" presName="diagram" presStyleCnt="0">
        <dgm:presLayoutVars>
          <dgm:dir val="rev"/>
          <dgm:resizeHandles val="exact"/>
        </dgm:presLayoutVars>
      </dgm:prSet>
      <dgm:spPr/>
      <dgm:t>
        <a:bodyPr/>
        <a:lstStyle/>
        <a:p>
          <a:pPr rtl="1"/>
          <a:endParaRPr lang="ar-SA"/>
        </a:p>
      </dgm:t>
    </dgm:pt>
    <dgm:pt modelId="{84DB49CF-D237-4FA2-BF2C-D10A949AA552}" type="pres">
      <dgm:prSet presAssocID="{858A8E36-019E-4576-9FD1-5FB9E4EE662B}" presName="node" presStyleLbl="node1" presStyleIdx="0" presStyleCnt="2">
        <dgm:presLayoutVars>
          <dgm:bulletEnabled val="1"/>
        </dgm:presLayoutVars>
      </dgm:prSet>
      <dgm:spPr/>
      <dgm:t>
        <a:bodyPr/>
        <a:lstStyle/>
        <a:p>
          <a:pPr rtl="1"/>
          <a:endParaRPr lang="ar-SA"/>
        </a:p>
      </dgm:t>
    </dgm:pt>
    <dgm:pt modelId="{FB1F4171-5E31-45BB-AFAC-AF59DAE735AC}" type="pres">
      <dgm:prSet presAssocID="{2B383456-ACF5-46B0-BB14-255F27CEB985}" presName="sibTrans" presStyleLbl="sibTrans2D1" presStyleIdx="0" presStyleCnt="1"/>
      <dgm:spPr/>
      <dgm:t>
        <a:bodyPr/>
        <a:lstStyle/>
        <a:p>
          <a:pPr rtl="1"/>
          <a:endParaRPr lang="ar-SA"/>
        </a:p>
      </dgm:t>
    </dgm:pt>
    <dgm:pt modelId="{6D83CF9A-5A21-450F-B41E-E61F5CAFFFA0}" type="pres">
      <dgm:prSet presAssocID="{2B383456-ACF5-46B0-BB14-255F27CEB985}" presName="connectorText" presStyleLbl="sibTrans2D1" presStyleIdx="0" presStyleCnt="1"/>
      <dgm:spPr/>
      <dgm:t>
        <a:bodyPr/>
        <a:lstStyle/>
        <a:p>
          <a:pPr rtl="1"/>
          <a:endParaRPr lang="ar-SA"/>
        </a:p>
      </dgm:t>
    </dgm:pt>
    <dgm:pt modelId="{1CFB96DF-F125-4DB2-8763-B7AA821FC781}" type="pres">
      <dgm:prSet presAssocID="{19134668-6EB7-461E-A4D0-AE2FC5DE0C4F}" presName="node" presStyleLbl="node1" presStyleIdx="1" presStyleCnt="2">
        <dgm:presLayoutVars>
          <dgm:bulletEnabled val="1"/>
        </dgm:presLayoutVars>
      </dgm:prSet>
      <dgm:spPr/>
      <dgm:t>
        <a:bodyPr/>
        <a:lstStyle/>
        <a:p>
          <a:pPr rtl="1"/>
          <a:endParaRPr lang="ar-SA"/>
        </a:p>
      </dgm:t>
    </dgm:pt>
  </dgm:ptLst>
  <dgm:cxnLst>
    <dgm:cxn modelId="{90110097-70FD-4647-957A-2B58AF8D8C49}" type="presOf" srcId="{2B383456-ACF5-46B0-BB14-255F27CEB985}" destId="{FB1F4171-5E31-45BB-AFAC-AF59DAE735AC}" srcOrd="0" destOrd="0" presId="urn:microsoft.com/office/officeart/2005/8/layout/process5"/>
    <dgm:cxn modelId="{263A9F34-91FC-4F88-8F49-4B39A2E4C1A8}" type="presOf" srcId="{2B383456-ACF5-46B0-BB14-255F27CEB985}" destId="{6D83CF9A-5A21-450F-B41E-E61F5CAFFFA0}" srcOrd="1" destOrd="0" presId="urn:microsoft.com/office/officeart/2005/8/layout/process5"/>
    <dgm:cxn modelId="{4661CAB8-BAA2-48C8-B1ED-35C79D65C8C9}" type="presOf" srcId="{6ED35793-2985-4E1D-B381-CCD044280E8F}" destId="{894CD43C-E168-415F-833A-695C3110C496}" srcOrd="0" destOrd="0" presId="urn:microsoft.com/office/officeart/2005/8/layout/process5"/>
    <dgm:cxn modelId="{06D6B856-5E06-4F60-A9BE-6CBC331B8839}" type="presOf" srcId="{19134668-6EB7-461E-A4D0-AE2FC5DE0C4F}" destId="{1CFB96DF-F125-4DB2-8763-B7AA821FC781}" srcOrd="0" destOrd="0" presId="urn:microsoft.com/office/officeart/2005/8/layout/process5"/>
    <dgm:cxn modelId="{480E5115-6D6D-4687-B477-70AB53C6F2E1}" srcId="{6ED35793-2985-4E1D-B381-CCD044280E8F}" destId="{19134668-6EB7-461E-A4D0-AE2FC5DE0C4F}" srcOrd="1" destOrd="0" parTransId="{2D606231-35D3-4A09-8EC3-A8A76BE074D5}" sibTransId="{4FCFB1C0-3420-46E4-8F9B-AD4D5062A26E}"/>
    <dgm:cxn modelId="{20A67193-DB27-4635-B09C-CDF29E1829BB}" type="presOf" srcId="{858A8E36-019E-4576-9FD1-5FB9E4EE662B}" destId="{84DB49CF-D237-4FA2-BF2C-D10A949AA552}" srcOrd="0" destOrd="0" presId="urn:microsoft.com/office/officeart/2005/8/layout/process5"/>
    <dgm:cxn modelId="{CE3A3CDC-9B53-47E0-9DEF-D76792EF4C4D}" srcId="{6ED35793-2985-4E1D-B381-CCD044280E8F}" destId="{858A8E36-019E-4576-9FD1-5FB9E4EE662B}" srcOrd="0" destOrd="0" parTransId="{91CBD87F-C35D-4B6F-A9AB-ED156E07773A}" sibTransId="{2B383456-ACF5-46B0-BB14-255F27CEB985}"/>
    <dgm:cxn modelId="{9F69F7DA-11CE-4E79-AE42-98A8C63BB6F1}" type="presParOf" srcId="{894CD43C-E168-415F-833A-695C3110C496}" destId="{84DB49CF-D237-4FA2-BF2C-D10A949AA552}" srcOrd="0" destOrd="0" presId="urn:microsoft.com/office/officeart/2005/8/layout/process5"/>
    <dgm:cxn modelId="{8D288287-87F5-4A84-A65D-81C4767A712D}" type="presParOf" srcId="{894CD43C-E168-415F-833A-695C3110C496}" destId="{FB1F4171-5E31-45BB-AFAC-AF59DAE735AC}" srcOrd="1" destOrd="0" presId="urn:microsoft.com/office/officeart/2005/8/layout/process5"/>
    <dgm:cxn modelId="{1B15DAC3-9E68-42FB-BE11-5DA75872DDC5}" type="presParOf" srcId="{FB1F4171-5E31-45BB-AFAC-AF59DAE735AC}" destId="{6D83CF9A-5A21-450F-B41E-E61F5CAFFFA0}" srcOrd="0" destOrd="0" presId="urn:microsoft.com/office/officeart/2005/8/layout/process5"/>
    <dgm:cxn modelId="{B18BA29D-54C4-4259-B28A-ACAECFE6413D}" type="presParOf" srcId="{894CD43C-E168-415F-833A-695C3110C496}" destId="{1CFB96DF-F125-4DB2-8763-B7AA821FC781}" srcOrd="2" destOrd="0" presId="urn:microsoft.com/office/officeart/2005/8/layout/process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15E7184-67C2-4ED0-9244-6DE3B3E3254F}" type="doc">
      <dgm:prSet loTypeId="urn:microsoft.com/office/officeart/2005/8/layout/hProcess4" loCatId="process" qsTypeId="urn:microsoft.com/office/officeart/2005/8/quickstyle/simple3" qsCatId="simple" csTypeId="urn:microsoft.com/office/officeart/2005/8/colors/colorful5" csCatId="colorful" phldr="1"/>
      <dgm:spPr/>
      <dgm:t>
        <a:bodyPr/>
        <a:lstStyle/>
        <a:p>
          <a:pPr rtl="1"/>
          <a:endParaRPr lang="ar-SA"/>
        </a:p>
      </dgm:t>
    </dgm:pt>
    <dgm:pt modelId="{537A6B4F-49CB-41F1-95A2-F89C2737E875}">
      <dgm:prSet phldrT="[نص]"/>
      <dgm:spPr/>
      <dgm:t>
        <a:bodyPr/>
        <a:lstStyle/>
        <a:p>
          <a:pPr rtl="1"/>
          <a:r>
            <a:rPr lang="ar-SA" dirty="0" smtClean="0">
              <a:solidFill>
                <a:schemeClr val="accent5">
                  <a:lumMod val="50000"/>
                </a:schemeClr>
              </a:solidFill>
            </a:rPr>
            <a:t>نعم</a:t>
          </a:r>
          <a:endParaRPr lang="ar-SA" dirty="0">
            <a:solidFill>
              <a:schemeClr val="accent5">
                <a:lumMod val="50000"/>
              </a:schemeClr>
            </a:solidFill>
          </a:endParaRPr>
        </a:p>
      </dgm:t>
    </dgm:pt>
    <dgm:pt modelId="{5FB19F2C-DF42-467A-B836-EC21C7B9219D}" type="parTrans" cxnId="{99C654B3-DA19-4252-97B4-7BD2988C25C1}">
      <dgm:prSet/>
      <dgm:spPr/>
      <dgm:t>
        <a:bodyPr/>
        <a:lstStyle/>
        <a:p>
          <a:pPr rtl="1"/>
          <a:endParaRPr lang="ar-SA"/>
        </a:p>
      </dgm:t>
    </dgm:pt>
    <dgm:pt modelId="{11FF2EA4-D9CC-4F94-AFF7-E8DB690AED2B}" type="sibTrans" cxnId="{99C654B3-DA19-4252-97B4-7BD2988C25C1}">
      <dgm:prSet/>
      <dgm:spPr/>
      <dgm:t>
        <a:bodyPr/>
        <a:lstStyle/>
        <a:p>
          <a:pPr rtl="1"/>
          <a:endParaRPr lang="ar-SA"/>
        </a:p>
      </dgm:t>
    </dgm:pt>
    <dgm:pt modelId="{5A6B9611-4F5B-4ADD-8798-AED90C713220}">
      <dgm:prSet phldrT="[نص]"/>
      <dgm:spPr/>
      <dgm:t>
        <a:bodyPr/>
        <a:lstStyle/>
        <a:p>
          <a:pPr algn="ctr" rtl="1"/>
          <a:r>
            <a:rPr lang="ar-SA" dirty="0" smtClean="0"/>
            <a:t>المعلمة تمتلك المشكلة</a:t>
          </a:r>
          <a:endParaRPr lang="ar-SA" dirty="0"/>
        </a:p>
      </dgm:t>
    </dgm:pt>
    <dgm:pt modelId="{EDB97D60-2899-47CC-BD9D-A54ED88E4E45}" type="parTrans" cxnId="{5BC5E21E-075D-42D8-873B-ED94084D5274}">
      <dgm:prSet/>
      <dgm:spPr/>
      <dgm:t>
        <a:bodyPr/>
        <a:lstStyle/>
        <a:p>
          <a:pPr rtl="1"/>
          <a:endParaRPr lang="ar-SA"/>
        </a:p>
      </dgm:t>
    </dgm:pt>
    <dgm:pt modelId="{4867A235-B958-4662-BA58-07605A7AA329}" type="sibTrans" cxnId="{5BC5E21E-075D-42D8-873B-ED94084D5274}">
      <dgm:prSet/>
      <dgm:spPr/>
      <dgm:t>
        <a:bodyPr/>
        <a:lstStyle/>
        <a:p>
          <a:pPr rtl="1"/>
          <a:endParaRPr lang="ar-SA"/>
        </a:p>
      </dgm:t>
    </dgm:pt>
    <dgm:pt modelId="{A7556E1F-0A79-4383-977C-162A70C47E54}">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accent3">
                  <a:lumMod val="50000"/>
                </a:schemeClr>
              </a:solidFill>
            </a:rPr>
            <a:t>لا</a:t>
          </a:r>
          <a:endParaRPr lang="ar-SA" dirty="0">
            <a:solidFill>
              <a:schemeClr val="accent3">
                <a:lumMod val="50000"/>
              </a:schemeClr>
            </a:solidFill>
          </a:endParaRPr>
        </a:p>
      </dgm:t>
    </dgm:pt>
    <dgm:pt modelId="{073C613D-133F-42BA-A14B-663EA5D8B219}" type="parTrans" cxnId="{881CF5B5-E564-4160-8B54-1981D6A2F79A}">
      <dgm:prSet/>
      <dgm:spPr/>
      <dgm:t>
        <a:bodyPr/>
        <a:lstStyle/>
        <a:p>
          <a:pPr rtl="1"/>
          <a:endParaRPr lang="ar-SA"/>
        </a:p>
      </dgm:t>
    </dgm:pt>
    <dgm:pt modelId="{D2F4FFFE-3384-49E5-8D01-43AE64468071}" type="sibTrans" cxnId="{881CF5B5-E564-4160-8B54-1981D6A2F79A}">
      <dgm:prSet/>
      <dgm:spPr/>
      <dgm:t>
        <a:bodyPr/>
        <a:lstStyle/>
        <a:p>
          <a:pPr rtl="1"/>
          <a:endParaRPr lang="ar-SA"/>
        </a:p>
      </dgm:t>
    </dgm:pt>
    <dgm:pt modelId="{BF4FB5D4-F10A-48B3-B367-6349E4EE21C3}">
      <dgm:prSet phldrT="[نص]"/>
      <dgm:spPr>
        <a:ln>
          <a:solidFill>
            <a:schemeClr val="accent3">
              <a:lumMod val="75000"/>
            </a:schemeClr>
          </a:solidFill>
        </a:ln>
      </dgm:spPr>
      <dgm:t>
        <a:bodyPr/>
        <a:lstStyle/>
        <a:p>
          <a:pPr algn="ctr" rtl="1"/>
          <a:r>
            <a:rPr lang="ar-SA" dirty="0" smtClean="0"/>
            <a:t>الطفل يمتلك المشكلة</a:t>
          </a:r>
          <a:endParaRPr lang="ar-SA" dirty="0"/>
        </a:p>
      </dgm:t>
    </dgm:pt>
    <dgm:pt modelId="{FCE351E8-F4AA-4657-B0EB-A8FD932FD837}" type="parTrans" cxnId="{3AC5964C-D4BF-4555-8F87-4DF2042BA26B}">
      <dgm:prSet/>
      <dgm:spPr/>
      <dgm:t>
        <a:bodyPr/>
        <a:lstStyle/>
        <a:p>
          <a:pPr rtl="1"/>
          <a:endParaRPr lang="ar-SA"/>
        </a:p>
      </dgm:t>
    </dgm:pt>
    <dgm:pt modelId="{942EE188-A452-4506-9AEE-5BBF6713B23E}" type="sibTrans" cxnId="{3AC5964C-D4BF-4555-8F87-4DF2042BA26B}">
      <dgm:prSet/>
      <dgm:spPr/>
      <dgm:t>
        <a:bodyPr/>
        <a:lstStyle/>
        <a:p>
          <a:pPr rtl="1"/>
          <a:endParaRPr lang="ar-SA"/>
        </a:p>
      </dgm:t>
    </dgm:pt>
    <dgm:pt modelId="{E9B923D3-ECE4-462F-ACD1-94B86322B8B1}" type="pres">
      <dgm:prSet presAssocID="{F15E7184-67C2-4ED0-9244-6DE3B3E3254F}" presName="Name0" presStyleCnt="0">
        <dgm:presLayoutVars>
          <dgm:dir/>
          <dgm:animLvl val="lvl"/>
          <dgm:resizeHandles val="exact"/>
        </dgm:presLayoutVars>
      </dgm:prSet>
      <dgm:spPr/>
      <dgm:t>
        <a:bodyPr/>
        <a:lstStyle/>
        <a:p>
          <a:pPr rtl="1"/>
          <a:endParaRPr lang="ar-SA"/>
        </a:p>
      </dgm:t>
    </dgm:pt>
    <dgm:pt modelId="{0330280F-46A1-4180-A408-46CBC895D272}" type="pres">
      <dgm:prSet presAssocID="{F15E7184-67C2-4ED0-9244-6DE3B3E3254F}" presName="tSp" presStyleCnt="0"/>
      <dgm:spPr/>
    </dgm:pt>
    <dgm:pt modelId="{7854C5C7-B1AE-4849-84A4-BDF4F043EA30}" type="pres">
      <dgm:prSet presAssocID="{F15E7184-67C2-4ED0-9244-6DE3B3E3254F}" presName="bSp" presStyleCnt="0"/>
      <dgm:spPr/>
    </dgm:pt>
    <dgm:pt modelId="{BCFA0996-BF33-442E-B310-5F564EF8EB94}" type="pres">
      <dgm:prSet presAssocID="{F15E7184-67C2-4ED0-9244-6DE3B3E3254F}" presName="process" presStyleCnt="0"/>
      <dgm:spPr/>
    </dgm:pt>
    <dgm:pt modelId="{0FF3EC8A-4B5D-442C-B61D-D1F6A4F45C54}" type="pres">
      <dgm:prSet presAssocID="{537A6B4F-49CB-41F1-95A2-F89C2737E875}" presName="composite1" presStyleCnt="0"/>
      <dgm:spPr/>
    </dgm:pt>
    <dgm:pt modelId="{123D209B-A2AC-4F33-8B08-466623C9B4B7}" type="pres">
      <dgm:prSet presAssocID="{537A6B4F-49CB-41F1-95A2-F89C2737E875}" presName="dummyNode1" presStyleLbl="node1" presStyleIdx="0" presStyleCnt="2"/>
      <dgm:spPr/>
    </dgm:pt>
    <dgm:pt modelId="{4AC339ED-307C-4659-8410-9441494FC2C3}" type="pres">
      <dgm:prSet presAssocID="{537A6B4F-49CB-41F1-95A2-F89C2737E875}" presName="childNode1" presStyleLbl="bgAcc1" presStyleIdx="0" presStyleCnt="2">
        <dgm:presLayoutVars>
          <dgm:bulletEnabled val="1"/>
        </dgm:presLayoutVars>
      </dgm:prSet>
      <dgm:spPr/>
      <dgm:t>
        <a:bodyPr/>
        <a:lstStyle/>
        <a:p>
          <a:pPr rtl="1"/>
          <a:endParaRPr lang="ar-SA"/>
        </a:p>
      </dgm:t>
    </dgm:pt>
    <dgm:pt modelId="{D87FC89B-144F-4CAE-958C-3A43F9B26E3D}" type="pres">
      <dgm:prSet presAssocID="{537A6B4F-49CB-41F1-95A2-F89C2737E875}" presName="childNode1tx" presStyleLbl="bgAcc1" presStyleIdx="0" presStyleCnt="2">
        <dgm:presLayoutVars>
          <dgm:bulletEnabled val="1"/>
        </dgm:presLayoutVars>
      </dgm:prSet>
      <dgm:spPr/>
      <dgm:t>
        <a:bodyPr/>
        <a:lstStyle/>
        <a:p>
          <a:pPr rtl="1"/>
          <a:endParaRPr lang="ar-SA"/>
        </a:p>
      </dgm:t>
    </dgm:pt>
    <dgm:pt modelId="{5A6DF345-9479-4DD5-A39D-1257F0D4ECC2}" type="pres">
      <dgm:prSet presAssocID="{537A6B4F-49CB-41F1-95A2-F89C2737E875}" presName="parentNode1" presStyleLbl="node1" presStyleIdx="0" presStyleCnt="2">
        <dgm:presLayoutVars>
          <dgm:chMax val="1"/>
          <dgm:bulletEnabled val="1"/>
        </dgm:presLayoutVars>
      </dgm:prSet>
      <dgm:spPr/>
      <dgm:t>
        <a:bodyPr/>
        <a:lstStyle/>
        <a:p>
          <a:pPr rtl="1"/>
          <a:endParaRPr lang="ar-SA"/>
        </a:p>
      </dgm:t>
    </dgm:pt>
    <dgm:pt modelId="{1F6EA3FC-DC81-4D39-9998-E1C46C450CBE}" type="pres">
      <dgm:prSet presAssocID="{537A6B4F-49CB-41F1-95A2-F89C2737E875}" presName="connSite1" presStyleCnt="0"/>
      <dgm:spPr/>
    </dgm:pt>
    <dgm:pt modelId="{7F6CAA34-6B70-448E-A827-317EB4CFF0CC}" type="pres">
      <dgm:prSet presAssocID="{11FF2EA4-D9CC-4F94-AFF7-E8DB690AED2B}" presName="Name9" presStyleLbl="sibTrans2D1" presStyleIdx="0" presStyleCnt="1"/>
      <dgm:spPr/>
      <dgm:t>
        <a:bodyPr/>
        <a:lstStyle/>
        <a:p>
          <a:pPr rtl="1"/>
          <a:endParaRPr lang="ar-SA"/>
        </a:p>
      </dgm:t>
    </dgm:pt>
    <dgm:pt modelId="{AE5734C0-E42B-4722-8055-F3FFF3F92C6B}" type="pres">
      <dgm:prSet presAssocID="{A7556E1F-0A79-4383-977C-162A70C47E54}" presName="composite2" presStyleCnt="0"/>
      <dgm:spPr/>
    </dgm:pt>
    <dgm:pt modelId="{5CD68126-AE61-4959-A2E2-D9261A7E67B5}" type="pres">
      <dgm:prSet presAssocID="{A7556E1F-0A79-4383-977C-162A70C47E54}" presName="dummyNode2" presStyleLbl="node1" presStyleIdx="0" presStyleCnt="2"/>
      <dgm:spPr/>
    </dgm:pt>
    <dgm:pt modelId="{3235946D-73BA-4382-8B9D-4A1FB138F933}" type="pres">
      <dgm:prSet presAssocID="{A7556E1F-0A79-4383-977C-162A70C47E54}" presName="childNode2" presStyleLbl="bgAcc1" presStyleIdx="1" presStyleCnt="2">
        <dgm:presLayoutVars>
          <dgm:bulletEnabled val="1"/>
        </dgm:presLayoutVars>
      </dgm:prSet>
      <dgm:spPr/>
      <dgm:t>
        <a:bodyPr/>
        <a:lstStyle/>
        <a:p>
          <a:pPr rtl="1"/>
          <a:endParaRPr lang="ar-SA"/>
        </a:p>
      </dgm:t>
    </dgm:pt>
    <dgm:pt modelId="{FBA12FE3-C4FA-4D6C-9BAA-3D2BABA0F38D}" type="pres">
      <dgm:prSet presAssocID="{A7556E1F-0A79-4383-977C-162A70C47E54}" presName="childNode2tx" presStyleLbl="bgAcc1" presStyleIdx="1" presStyleCnt="2">
        <dgm:presLayoutVars>
          <dgm:bulletEnabled val="1"/>
        </dgm:presLayoutVars>
      </dgm:prSet>
      <dgm:spPr/>
      <dgm:t>
        <a:bodyPr/>
        <a:lstStyle/>
        <a:p>
          <a:pPr rtl="1"/>
          <a:endParaRPr lang="ar-SA"/>
        </a:p>
      </dgm:t>
    </dgm:pt>
    <dgm:pt modelId="{C76D67A9-9591-4E17-A19D-28F2AE02323B}" type="pres">
      <dgm:prSet presAssocID="{A7556E1F-0A79-4383-977C-162A70C47E54}" presName="parentNode2" presStyleLbl="node1" presStyleIdx="1" presStyleCnt="2">
        <dgm:presLayoutVars>
          <dgm:chMax val="0"/>
          <dgm:bulletEnabled val="1"/>
        </dgm:presLayoutVars>
      </dgm:prSet>
      <dgm:spPr/>
      <dgm:t>
        <a:bodyPr/>
        <a:lstStyle/>
        <a:p>
          <a:pPr rtl="1"/>
          <a:endParaRPr lang="ar-SA"/>
        </a:p>
      </dgm:t>
    </dgm:pt>
    <dgm:pt modelId="{2FA0057C-FFFC-4B89-A08E-CF3ADB2BBC86}" type="pres">
      <dgm:prSet presAssocID="{A7556E1F-0A79-4383-977C-162A70C47E54}" presName="connSite2" presStyleCnt="0"/>
      <dgm:spPr/>
    </dgm:pt>
  </dgm:ptLst>
  <dgm:cxnLst>
    <dgm:cxn modelId="{FDFF42B7-1FF7-42EC-B12C-8239A07D9114}" type="presOf" srcId="{F15E7184-67C2-4ED0-9244-6DE3B3E3254F}" destId="{E9B923D3-ECE4-462F-ACD1-94B86322B8B1}" srcOrd="0" destOrd="0" presId="urn:microsoft.com/office/officeart/2005/8/layout/hProcess4"/>
    <dgm:cxn modelId="{AD556740-6987-48FF-8449-F593B3418A20}" type="presOf" srcId="{BF4FB5D4-F10A-48B3-B367-6349E4EE21C3}" destId="{FBA12FE3-C4FA-4D6C-9BAA-3D2BABA0F38D}" srcOrd="1" destOrd="0" presId="urn:microsoft.com/office/officeart/2005/8/layout/hProcess4"/>
    <dgm:cxn modelId="{C51DF611-08B1-4C04-A901-70CAFAD70DA6}" type="presOf" srcId="{5A6B9611-4F5B-4ADD-8798-AED90C713220}" destId="{D87FC89B-144F-4CAE-958C-3A43F9B26E3D}" srcOrd="1" destOrd="0" presId="urn:microsoft.com/office/officeart/2005/8/layout/hProcess4"/>
    <dgm:cxn modelId="{99C654B3-DA19-4252-97B4-7BD2988C25C1}" srcId="{F15E7184-67C2-4ED0-9244-6DE3B3E3254F}" destId="{537A6B4F-49CB-41F1-95A2-F89C2737E875}" srcOrd="0" destOrd="0" parTransId="{5FB19F2C-DF42-467A-B836-EC21C7B9219D}" sibTransId="{11FF2EA4-D9CC-4F94-AFF7-E8DB690AED2B}"/>
    <dgm:cxn modelId="{3AC5964C-D4BF-4555-8F87-4DF2042BA26B}" srcId="{A7556E1F-0A79-4383-977C-162A70C47E54}" destId="{BF4FB5D4-F10A-48B3-B367-6349E4EE21C3}" srcOrd="0" destOrd="0" parTransId="{FCE351E8-F4AA-4657-B0EB-A8FD932FD837}" sibTransId="{942EE188-A452-4506-9AEE-5BBF6713B23E}"/>
    <dgm:cxn modelId="{08CCC0DB-7FC7-480C-8F32-7F9A32D27E85}" type="presOf" srcId="{5A6B9611-4F5B-4ADD-8798-AED90C713220}" destId="{4AC339ED-307C-4659-8410-9441494FC2C3}" srcOrd="0" destOrd="0" presId="urn:microsoft.com/office/officeart/2005/8/layout/hProcess4"/>
    <dgm:cxn modelId="{ABF3C734-4AC3-48DF-BBDF-94CB682F1F9A}" type="presOf" srcId="{537A6B4F-49CB-41F1-95A2-F89C2737E875}" destId="{5A6DF345-9479-4DD5-A39D-1257F0D4ECC2}" srcOrd="0" destOrd="0" presId="urn:microsoft.com/office/officeart/2005/8/layout/hProcess4"/>
    <dgm:cxn modelId="{5E5FF003-D753-41F6-85A1-DA0979105537}" type="presOf" srcId="{A7556E1F-0A79-4383-977C-162A70C47E54}" destId="{C76D67A9-9591-4E17-A19D-28F2AE02323B}" srcOrd="0" destOrd="0" presId="urn:microsoft.com/office/officeart/2005/8/layout/hProcess4"/>
    <dgm:cxn modelId="{5BC5E21E-075D-42D8-873B-ED94084D5274}" srcId="{537A6B4F-49CB-41F1-95A2-F89C2737E875}" destId="{5A6B9611-4F5B-4ADD-8798-AED90C713220}" srcOrd="0" destOrd="0" parTransId="{EDB97D60-2899-47CC-BD9D-A54ED88E4E45}" sibTransId="{4867A235-B958-4662-BA58-07605A7AA329}"/>
    <dgm:cxn modelId="{24A3EABF-076F-4216-935C-37E9C11FFF2D}" type="presOf" srcId="{11FF2EA4-D9CC-4F94-AFF7-E8DB690AED2B}" destId="{7F6CAA34-6B70-448E-A827-317EB4CFF0CC}" srcOrd="0" destOrd="0" presId="urn:microsoft.com/office/officeart/2005/8/layout/hProcess4"/>
    <dgm:cxn modelId="{F3D3FA40-2D43-4D13-9510-F4F463CDD8CD}" type="presOf" srcId="{BF4FB5D4-F10A-48B3-B367-6349E4EE21C3}" destId="{3235946D-73BA-4382-8B9D-4A1FB138F933}" srcOrd="0" destOrd="0" presId="urn:microsoft.com/office/officeart/2005/8/layout/hProcess4"/>
    <dgm:cxn modelId="{881CF5B5-E564-4160-8B54-1981D6A2F79A}" srcId="{F15E7184-67C2-4ED0-9244-6DE3B3E3254F}" destId="{A7556E1F-0A79-4383-977C-162A70C47E54}" srcOrd="1" destOrd="0" parTransId="{073C613D-133F-42BA-A14B-663EA5D8B219}" sibTransId="{D2F4FFFE-3384-49E5-8D01-43AE64468071}"/>
    <dgm:cxn modelId="{C576EB4D-A8D7-471E-B440-15DB515326DB}" type="presParOf" srcId="{E9B923D3-ECE4-462F-ACD1-94B86322B8B1}" destId="{0330280F-46A1-4180-A408-46CBC895D272}" srcOrd="0" destOrd="0" presId="urn:microsoft.com/office/officeart/2005/8/layout/hProcess4"/>
    <dgm:cxn modelId="{983CB3B1-4E69-42DF-8106-815F6A2AD1CD}" type="presParOf" srcId="{E9B923D3-ECE4-462F-ACD1-94B86322B8B1}" destId="{7854C5C7-B1AE-4849-84A4-BDF4F043EA30}" srcOrd="1" destOrd="0" presId="urn:microsoft.com/office/officeart/2005/8/layout/hProcess4"/>
    <dgm:cxn modelId="{6F3B14CB-E2FD-40C4-9A7D-D7AE9F9406BD}" type="presParOf" srcId="{E9B923D3-ECE4-462F-ACD1-94B86322B8B1}" destId="{BCFA0996-BF33-442E-B310-5F564EF8EB94}" srcOrd="2" destOrd="0" presId="urn:microsoft.com/office/officeart/2005/8/layout/hProcess4"/>
    <dgm:cxn modelId="{6221EEDC-7175-448A-807C-2BB80FB53CCB}" type="presParOf" srcId="{BCFA0996-BF33-442E-B310-5F564EF8EB94}" destId="{0FF3EC8A-4B5D-442C-B61D-D1F6A4F45C54}" srcOrd="0" destOrd="0" presId="urn:microsoft.com/office/officeart/2005/8/layout/hProcess4"/>
    <dgm:cxn modelId="{A39D3434-24EC-43F9-A737-461B7ED9E6D0}" type="presParOf" srcId="{0FF3EC8A-4B5D-442C-B61D-D1F6A4F45C54}" destId="{123D209B-A2AC-4F33-8B08-466623C9B4B7}" srcOrd="0" destOrd="0" presId="urn:microsoft.com/office/officeart/2005/8/layout/hProcess4"/>
    <dgm:cxn modelId="{C3A57F26-695D-47A1-9DF6-AAE187069C55}" type="presParOf" srcId="{0FF3EC8A-4B5D-442C-B61D-D1F6A4F45C54}" destId="{4AC339ED-307C-4659-8410-9441494FC2C3}" srcOrd="1" destOrd="0" presId="urn:microsoft.com/office/officeart/2005/8/layout/hProcess4"/>
    <dgm:cxn modelId="{56CA4256-D54B-4013-9934-4D171CF383BD}" type="presParOf" srcId="{0FF3EC8A-4B5D-442C-B61D-D1F6A4F45C54}" destId="{D87FC89B-144F-4CAE-958C-3A43F9B26E3D}" srcOrd="2" destOrd="0" presId="urn:microsoft.com/office/officeart/2005/8/layout/hProcess4"/>
    <dgm:cxn modelId="{EBEADCE8-0903-4B0B-9734-904A5B2BB38B}" type="presParOf" srcId="{0FF3EC8A-4B5D-442C-B61D-D1F6A4F45C54}" destId="{5A6DF345-9479-4DD5-A39D-1257F0D4ECC2}" srcOrd="3" destOrd="0" presId="urn:microsoft.com/office/officeart/2005/8/layout/hProcess4"/>
    <dgm:cxn modelId="{EAB610A7-7C57-4CF4-B1D9-CD44EAE4DAD9}" type="presParOf" srcId="{0FF3EC8A-4B5D-442C-B61D-D1F6A4F45C54}" destId="{1F6EA3FC-DC81-4D39-9998-E1C46C450CBE}" srcOrd="4" destOrd="0" presId="urn:microsoft.com/office/officeart/2005/8/layout/hProcess4"/>
    <dgm:cxn modelId="{9332C352-C571-445D-8A50-899EE7506F2F}" type="presParOf" srcId="{BCFA0996-BF33-442E-B310-5F564EF8EB94}" destId="{7F6CAA34-6B70-448E-A827-317EB4CFF0CC}" srcOrd="1" destOrd="0" presId="urn:microsoft.com/office/officeart/2005/8/layout/hProcess4"/>
    <dgm:cxn modelId="{0BF8364A-4409-4049-8F84-2A6B8461485E}" type="presParOf" srcId="{BCFA0996-BF33-442E-B310-5F564EF8EB94}" destId="{AE5734C0-E42B-4722-8055-F3FFF3F92C6B}" srcOrd="2" destOrd="0" presId="urn:microsoft.com/office/officeart/2005/8/layout/hProcess4"/>
    <dgm:cxn modelId="{8EB3446A-2E67-49DB-A846-E730ACEEEAF2}" type="presParOf" srcId="{AE5734C0-E42B-4722-8055-F3FFF3F92C6B}" destId="{5CD68126-AE61-4959-A2E2-D9261A7E67B5}" srcOrd="0" destOrd="0" presId="urn:microsoft.com/office/officeart/2005/8/layout/hProcess4"/>
    <dgm:cxn modelId="{6328948D-12E8-433B-AC2E-8B616A9CCEB4}" type="presParOf" srcId="{AE5734C0-E42B-4722-8055-F3FFF3F92C6B}" destId="{3235946D-73BA-4382-8B9D-4A1FB138F933}" srcOrd="1" destOrd="0" presId="urn:microsoft.com/office/officeart/2005/8/layout/hProcess4"/>
    <dgm:cxn modelId="{5571802E-1CC3-4570-B993-4038BC0FC5D4}" type="presParOf" srcId="{AE5734C0-E42B-4722-8055-F3FFF3F92C6B}" destId="{FBA12FE3-C4FA-4D6C-9BAA-3D2BABA0F38D}" srcOrd="2" destOrd="0" presId="urn:microsoft.com/office/officeart/2005/8/layout/hProcess4"/>
    <dgm:cxn modelId="{506765BA-A6C7-4515-9F60-B188F1D28665}" type="presParOf" srcId="{AE5734C0-E42B-4722-8055-F3FFF3F92C6B}" destId="{C76D67A9-9591-4E17-A19D-28F2AE02323B}" srcOrd="3" destOrd="0" presId="urn:microsoft.com/office/officeart/2005/8/layout/hProcess4"/>
    <dgm:cxn modelId="{C38710AB-E0A7-4C9E-B8BD-F3EA331C8EF3}" type="presParOf" srcId="{AE5734C0-E42B-4722-8055-F3FFF3F92C6B}" destId="{2FA0057C-FFFC-4B89-A08E-CF3ADB2BBC86}"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818BD4-BF21-4561-B1DA-A3FDD39683EB}" type="doc">
      <dgm:prSet loTypeId="urn:microsoft.com/office/officeart/2005/8/layout/hierarchy1" loCatId="hierarchy" qsTypeId="urn:microsoft.com/office/officeart/2005/8/quickstyle/simple3" qsCatId="simple" csTypeId="urn:microsoft.com/office/officeart/2005/8/colors/colorful4" csCatId="colorful" phldr="1"/>
      <dgm:spPr/>
      <dgm:t>
        <a:bodyPr/>
        <a:lstStyle/>
        <a:p>
          <a:pPr rtl="1"/>
          <a:endParaRPr lang="ar-SA"/>
        </a:p>
      </dgm:t>
    </dgm:pt>
    <dgm:pt modelId="{7753E07F-D98B-46FF-8650-60F50B1B5C5A}">
      <dgm:prSet phldrT="[نص]"/>
      <dgm:spPr/>
      <dgm:t>
        <a:bodyPr/>
        <a:lstStyle/>
        <a:p>
          <a:pPr rtl="1"/>
          <a:r>
            <a:rPr lang="ar-SA" dirty="0" smtClean="0">
              <a:solidFill>
                <a:schemeClr val="accent3">
                  <a:lumMod val="75000"/>
                </a:schemeClr>
              </a:solidFill>
            </a:rPr>
            <a:t>توجيه سلوك الطفل</a:t>
          </a:r>
          <a:endParaRPr lang="ar-SA" dirty="0">
            <a:solidFill>
              <a:schemeClr val="accent3">
                <a:lumMod val="75000"/>
              </a:schemeClr>
            </a:solidFill>
          </a:endParaRPr>
        </a:p>
      </dgm:t>
    </dgm:pt>
    <dgm:pt modelId="{EF7C82A6-D5BF-4655-A256-C643C4C70FEA}" type="parTrans" cxnId="{B9108E78-757A-4E21-9EA7-CD0CAD80EE6F}">
      <dgm:prSet/>
      <dgm:spPr/>
      <dgm:t>
        <a:bodyPr/>
        <a:lstStyle/>
        <a:p>
          <a:pPr rtl="1"/>
          <a:endParaRPr lang="ar-SA"/>
        </a:p>
      </dgm:t>
    </dgm:pt>
    <dgm:pt modelId="{B20E814F-F2C0-4ECF-BBDD-CB502C0A48E4}" type="sibTrans" cxnId="{B9108E78-757A-4E21-9EA7-CD0CAD80EE6F}">
      <dgm:prSet/>
      <dgm:spPr/>
      <dgm:t>
        <a:bodyPr/>
        <a:lstStyle/>
        <a:p>
          <a:pPr rtl="1"/>
          <a:endParaRPr lang="ar-SA"/>
        </a:p>
      </dgm:t>
    </dgm:pt>
    <dgm:pt modelId="{EE0D909C-E1CF-4358-A3D7-733400AD37AE}">
      <dgm:prSet phldrT="[نص]"/>
      <dgm:spPr/>
      <dgm:t>
        <a:bodyPr/>
        <a:lstStyle/>
        <a:p>
          <a:pPr rtl="1"/>
          <a:r>
            <a:rPr lang="ar-SA" dirty="0" smtClean="0">
              <a:solidFill>
                <a:schemeClr val="accent5">
                  <a:lumMod val="75000"/>
                </a:schemeClr>
              </a:solidFill>
            </a:rPr>
            <a:t>توجيه مباشر</a:t>
          </a:r>
          <a:endParaRPr lang="ar-SA" dirty="0">
            <a:solidFill>
              <a:schemeClr val="accent5">
                <a:lumMod val="75000"/>
              </a:schemeClr>
            </a:solidFill>
          </a:endParaRPr>
        </a:p>
      </dgm:t>
    </dgm:pt>
    <dgm:pt modelId="{7EF008AD-3EE0-487D-9504-FD3EABAEAA61}" type="parTrans" cxnId="{2AEBB42B-9E3B-4AA7-9F7B-6149F6A2A6CE}">
      <dgm:prSet/>
      <dgm:spPr/>
      <dgm:t>
        <a:bodyPr/>
        <a:lstStyle/>
        <a:p>
          <a:pPr rtl="1"/>
          <a:endParaRPr lang="ar-SA"/>
        </a:p>
      </dgm:t>
    </dgm:pt>
    <dgm:pt modelId="{866A4A29-738D-4B4A-8246-68D637C5B635}" type="sibTrans" cxnId="{2AEBB42B-9E3B-4AA7-9F7B-6149F6A2A6CE}">
      <dgm:prSet/>
      <dgm:spPr/>
      <dgm:t>
        <a:bodyPr/>
        <a:lstStyle/>
        <a:p>
          <a:pPr rtl="1"/>
          <a:endParaRPr lang="ar-SA"/>
        </a:p>
      </dgm:t>
    </dgm:pt>
    <dgm:pt modelId="{F9408E8E-7066-4381-8573-7F8EB6860366}">
      <dgm:prSet phldrT="[نص]"/>
      <dgm:spPr/>
      <dgm:t>
        <a:bodyPr/>
        <a:lstStyle/>
        <a:p>
          <a:pPr rtl="1"/>
          <a:r>
            <a:rPr lang="ar-SA" dirty="0" smtClean="0">
              <a:solidFill>
                <a:schemeClr val="accent6">
                  <a:lumMod val="75000"/>
                </a:schemeClr>
              </a:solidFill>
            </a:rPr>
            <a:t>الأفعال اللفظية</a:t>
          </a:r>
          <a:endParaRPr lang="ar-SA" dirty="0">
            <a:solidFill>
              <a:schemeClr val="accent6">
                <a:lumMod val="75000"/>
              </a:schemeClr>
            </a:solidFill>
          </a:endParaRPr>
        </a:p>
      </dgm:t>
    </dgm:pt>
    <dgm:pt modelId="{3A7FC069-592E-4E38-A3A1-1570593224E4}" type="parTrans" cxnId="{16A6BFDD-23E4-46BE-A59C-DFD7D05A691E}">
      <dgm:prSet/>
      <dgm:spPr/>
      <dgm:t>
        <a:bodyPr/>
        <a:lstStyle/>
        <a:p>
          <a:pPr rtl="1"/>
          <a:endParaRPr lang="ar-SA"/>
        </a:p>
      </dgm:t>
    </dgm:pt>
    <dgm:pt modelId="{E5FFFF9F-AA7D-40C4-A997-3153B6BC9905}" type="sibTrans" cxnId="{16A6BFDD-23E4-46BE-A59C-DFD7D05A691E}">
      <dgm:prSet/>
      <dgm:spPr/>
      <dgm:t>
        <a:bodyPr/>
        <a:lstStyle/>
        <a:p>
          <a:pPr rtl="1"/>
          <a:endParaRPr lang="ar-SA"/>
        </a:p>
      </dgm:t>
    </dgm:pt>
    <dgm:pt modelId="{90A1BC65-2CAF-44EE-AF51-056CBF81FFEB}">
      <dgm:prSet phldrT="[نص]"/>
      <dgm:spPr/>
      <dgm:t>
        <a:bodyPr/>
        <a:lstStyle/>
        <a:p>
          <a:pPr rtl="1"/>
          <a:r>
            <a:rPr lang="ar-SA" dirty="0" smtClean="0">
              <a:solidFill>
                <a:schemeClr val="accent6">
                  <a:lumMod val="75000"/>
                </a:schemeClr>
              </a:solidFill>
            </a:rPr>
            <a:t>الأفعال الجسدية</a:t>
          </a:r>
          <a:endParaRPr lang="ar-SA" dirty="0">
            <a:solidFill>
              <a:schemeClr val="accent6">
                <a:lumMod val="75000"/>
              </a:schemeClr>
            </a:solidFill>
          </a:endParaRPr>
        </a:p>
      </dgm:t>
    </dgm:pt>
    <dgm:pt modelId="{90EB7EDF-F3F6-49D9-B3B4-2D7C64CB1145}" type="parTrans" cxnId="{79912E3E-17D7-4E9D-AF78-7F71B1C9CA26}">
      <dgm:prSet/>
      <dgm:spPr/>
      <dgm:t>
        <a:bodyPr/>
        <a:lstStyle/>
        <a:p>
          <a:pPr rtl="1"/>
          <a:endParaRPr lang="ar-SA"/>
        </a:p>
      </dgm:t>
    </dgm:pt>
    <dgm:pt modelId="{AE2AC9F3-4270-480C-AEB0-B50BEE10BDD8}" type="sibTrans" cxnId="{79912E3E-17D7-4E9D-AF78-7F71B1C9CA26}">
      <dgm:prSet/>
      <dgm:spPr/>
      <dgm:t>
        <a:bodyPr/>
        <a:lstStyle/>
        <a:p>
          <a:pPr rtl="1"/>
          <a:endParaRPr lang="ar-SA"/>
        </a:p>
      </dgm:t>
    </dgm:pt>
    <dgm:pt modelId="{B2C456E2-D7A3-4E85-97B2-0653C93C7F34}">
      <dgm:prSet phldrT="[نص]"/>
      <dgm:spPr/>
      <dgm:t>
        <a:bodyPr/>
        <a:lstStyle/>
        <a:p>
          <a:pPr rtl="1"/>
          <a:r>
            <a:rPr lang="ar-SA" dirty="0" smtClean="0">
              <a:solidFill>
                <a:schemeClr val="accent5">
                  <a:lumMod val="75000"/>
                </a:schemeClr>
              </a:solidFill>
            </a:rPr>
            <a:t>توجيه غير مباشر</a:t>
          </a:r>
          <a:endParaRPr lang="ar-SA" dirty="0">
            <a:solidFill>
              <a:schemeClr val="accent5">
                <a:lumMod val="75000"/>
              </a:schemeClr>
            </a:solidFill>
          </a:endParaRPr>
        </a:p>
      </dgm:t>
    </dgm:pt>
    <dgm:pt modelId="{AA8FCC14-EA22-4002-B609-101FA139DC83}" type="parTrans" cxnId="{CBFD7DE9-B576-48D8-A9F9-E0314514A117}">
      <dgm:prSet/>
      <dgm:spPr/>
      <dgm:t>
        <a:bodyPr/>
        <a:lstStyle/>
        <a:p>
          <a:pPr rtl="1"/>
          <a:endParaRPr lang="ar-SA"/>
        </a:p>
      </dgm:t>
    </dgm:pt>
    <dgm:pt modelId="{AF34A29D-07D3-4437-916B-3E7ACE0CD422}" type="sibTrans" cxnId="{CBFD7DE9-B576-48D8-A9F9-E0314514A117}">
      <dgm:prSet/>
      <dgm:spPr/>
      <dgm:t>
        <a:bodyPr/>
        <a:lstStyle/>
        <a:p>
          <a:pPr rtl="1"/>
          <a:endParaRPr lang="ar-SA"/>
        </a:p>
      </dgm:t>
    </dgm:pt>
    <dgm:pt modelId="{8343EDF7-CFC5-4A16-8FDF-6C8D5896F32B}">
      <dgm:prSet phldrT="[نص]"/>
      <dgm:spPr/>
      <dgm:t>
        <a:bodyPr/>
        <a:lstStyle/>
        <a:p>
          <a:pPr rtl="1"/>
          <a:r>
            <a:rPr lang="ar-SA" dirty="0" smtClean="0">
              <a:solidFill>
                <a:schemeClr val="accent6">
                  <a:lumMod val="75000"/>
                </a:schemeClr>
              </a:solidFill>
            </a:rPr>
            <a:t>البيئة الصفية</a:t>
          </a:r>
          <a:endParaRPr lang="ar-SA" dirty="0">
            <a:solidFill>
              <a:schemeClr val="accent6">
                <a:lumMod val="75000"/>
              </a:schemeClr>
            </a:solidFill>
          </a:endParaRPr>
        </a:p>
      </dgm:t>
    </dgm:pt>
    <dgm:pt modelId="{D58EC29E-3899-46C5-95DD-12CE2B2F6DEA}" type="parTrans" cxnId="{70E79D88-1EF1-4C00-A2AF-C970D9273ECD}">
      <dgm:prSet/>
      <dgm:spPr/>
      <dgm:t>
        <a:bodyPr/>
        <a:lstStyle/>
        <a:p>
          <a:pPr rtl="1"/>
          <a:endParaRPr lang="ar-SA"/>
        </a:p>
      </dgm:t>
    </dgm:pt>
    <dgm:pt modelId="{948E546B-7C10-4AF8-912A-1BDD6A744EAC}" type="sibTrans" cxnId="{70E79D88-1EF1-4C00-A2AF-C970D9273ECD}">
      <dgm:prSet/>
      <dgm:spPr/>
      <dgm:t>
        <a:bodyPr/>
        <a:lstStyle/>
        <a:p>
          <a:pPr rtl="1"/>
          <a:endParaRPr lang="ar-SA"/>
        </a:p>
      </dgm:t>
    </dgm:pt>
    <dgm:pt modelId="{5A46121C-8FC5-4085-BCA7-1A91E3155465}">
      <dgm:prSet phldrT="[نص]"/>
      <dgm:spPr/>
      <dgm:t>
        <a:bodyPr/>
        <a:lstStyle/>
        <a:p>
          <a:pPr rtl="1"/>
          <a:r>
            <a:rPr lang="ar-SA" dirty="0" smtClean="0">
              <a:solidFill>
                <a:schemeClr val="accent6">
                  <a:lumMod val="75000"/>
                </a:schemeClr>
              </a:solidFill>
            </a:rPr>
            <a:t>القوانين</a:t>
          </a:r>
          <a:endParaRPr lang="ar-SA" dirty="0">
            <a:solidFill>
              <a:schemeClr val="accent6">
                <a:lumMod val="75000"/>
              </a:schemeClr>
            </a:solidFill>
          </a:endParaRPr>
        </a:p>
      </dgm:t>
    </dgm:pt>
    <dgm:pt modelId="{0A702F76-BB6E-4678-90E3-4D1F5DF8008E}" type="parTrans" cxnId="{43EE4FBE-867E-486A-AAEF-F4CEC1581632}">
      <dgm:prSet/>
      <dgm:spPr/>
      <dgm:t>
        <a:bodyPr/>
        <a:lstStyle/>
        <a:p>
          <a:pPr rtl="1"/>
          <a:endParaRPr lang="ar-SA"/>
        </a:p>
      </dgm:t>
    </dgm:pt>
    <dgm:pt modelId="{E9E2B5E8-6DBD-4B35-9FEF-B13861D605B7}" type="sibTrans" cxnId="{43EE4FBE-867E-486A-AAEF-F4CEC1581632}">
      <dgm:prSet/>
      <dgm:spPr/>
      <dgm:t>
        <a:bodyPr/>
        <a:lstStyle/>
        <a:p>
          <a:pPr rtl="1"/>
          <a:endParaRPr lang="ar-SA"/>
        </a:p>
      </dgm:t>
    </dgm:pt>
    <dgm:pt modelId="{1E83AEC7-C5A2-4625-A97F-4AB0C30EB208}" type="pres">
      <dgm:prSet presAssocID="{FB818BD4-BF21-4561-B1DA-A3FDD39683EB}" presName="hierChild1" presStyleCnt="0">
        <dgm:presLayoutVars>
          <dgm:chPref val="1"/>
          <dgm:dir val="rev"/>
          <dgm:animOne val="branch"/>
          <dgm:animLvl val="lvl"/>
          <dgm:resizeHandles/>
        </dgm:presLayoutVars>
      </dgm:prSet>
      <dgm:spPr/>
      <dgm:t>
        <a:bodyPr/>
        <a:lstStyle/>
        <a:p>
          <a:pPr rtl="1"/>
          <a:endParaRPr lang="ar-SA"/>
        </a:p>
      </dgm:t>
    </dgm:pt>
    <dgm:pt modelId="{1D118BF9-DCB0-4852-9E30-D4983F986B8E}" type="pres">
      <dgm:prSet presAssocID="{7753E07F-D98B-46FF-8650-60F50B1B5C5A}" presName="hierRoot1" presStyleCnt="0"/>
      <dgm:spPr/>
    </dgm:pt>
    <dgm:pt modelId="{56828609-5D44-4E91-9E85-92DF87DE6FF6}" type="pres">
      <dgm:prSet presAssocID="{7753E07F-D98B-46FF-8650-60F50B1B5C5A}" presName="composite" presStyleCnt="0"/>
      <dgm:spPr/>
    </dgm:pt>
    <dgm:pt modelId="{989EC8FF-0C39-457F-A3E1-313FCCC9379E}" type="pres">
      <dgm:prSet presAssocID="{7753E07F-D98B-46FF-8650-60F50B1B5C5A}" presName="background" presStyleLbl="node0" presStyleIdx="0" presStyleCnt="1"/>
      <dgm:spPr/>
    </dgm:pt>
    <dgm:pt modelId="{FE241B4E-D8F2-42B0-84D0-17CA87E07CC8}" type="pres">
      <dgm:prSet presAssocID="{7753E07F-D98B-46FF-8650-60F50B1B5C5A}" presName="text" presStyleLbl="fgAcc0" presStyleIdx="0" presStyleCnt="1">
        <dgm:presLayoutVars>
          <dgm:chPref val="3"/>
        </dgm:presLayoutVars>
      </dgm:prSet>
      <dgm:spPr/>
      <dgm:t>
        <a:bodyPr/>
        <a:lstStyle/>
        <a:p>
          <a:pPr rtl="1"/>
          <a:endParaRPr lang="ar-SA"/>
        </a:p>
      </dgm:t>
    </dgm:pt>
    <dgm:pt modelId="{29CA7C5C-776D-4C8E-943D-23A67AA0F77F}" type="pres">
      <dgm:prSet presAssocID="{7753E07F-D98B-46FF-8650-60F50B1B5C5A}" presName="hierChild2" presStyleCnt="0"/>
      <dgm:spPr/>
    </dgm:pt>
    <dgm:pt modelId="{F9232F48-1A1B-4604-90AD-1A18FBB05314}" type="pres">
      <dgm:prSet presAssocID="{7EF008AD-3EE0-487D-9504-FD3EABAEAA61}" presName="Name10" presStyleLbl="parChTrans1D2" presStyleIdx="0" presStyleCnt="2"/>
      <dgm:spPr/>
      <dgm:t>
        <a:bodyPr/>
        <a:lstStyle/>
        <a:p>
          <a:pPr rtl="1"/>
          <a:endParaRPr lang="ar-SA"/>
        </a:p>
      </dgm:t>
    </dgm:pt>
    <dgm:pt modelId="{78CE0355-CC8E-4661-8959-BF086971A87C}" type="pres">
      <dgm:prSet presAssocID="{EE0D909C-E1CF-4358-A3D7-733400AD37AE}" presName="hierRoot2" presStyleCnt="0"/>
      <dgm:spPr/>
    </dgm:pt>
    <dgm:pt modelId="{36A2287B-5B59-4F58-A0A1-B4986989501A}" type="pres">
      <dgm:prSet presAssocID="{EE0D909C-E1CF-4358-A3D7-733400AD37AE}" presName="composite2" presStyleCnt="0"/>
      <dgm:spPr/>
    </dgm:pt>
    <dgm:pt modelId="{DA7E2093-83E9-4627-B594-979FAD5D9ACF}" type="pres">
      <dgm:prSet presAssocID="{EE0D909C-E1CF-4358-A3D7-733400AD37AE}" presName="background2" presStyleLbl="node2" presStyleIdx="0" presStyleCnt="2"/>
      <dgm:spPr/>
    </dgm:pt>
    <dgm:pt modelId="{4051035D-8BE6-4842-ACCC-0348F192E4AA}" type="pres">
      <dgm:prSet presAssocID="{EE0D909C-E1CF-4358-A3D7-733400AD37AE}" presName="text2" presStyleLbl="fgAcc2" presStyleIdx="0" presStyleCnt="2">
        <dgm:presLayoutVars>
          <dgm:chPref val="3"/>
        </dgm:presLayoutVars>
      </dgm:prSet>
      <dgm:spPr/>
      <dgm:t>
        <a:bodyPr/>
        <a:lstStyle/>
        <a:p>
          <a:pPr rtl="1"/>
          <a:endParaRPr lang="ar-SA"/>
        </a:p>
      </dgm:t>
    </dgm:pt>
    <dgm:pt modelId="{34AA99CB-CA19-46B6-990A-4EB9C21DDBCE}" type="pres">
      <dgm:prSet presAssocID="{EE0D909C-E1CF-4358-A3D7-733400AD37AE}" presName="hierChild3" presStyleCnt="0"/>
      <dgm:spPr/>
    </dgm:pt>
    <dgm:pt modelId="{2A0CC1E2-3C51-4451-8D84-61B365C81F98}" type="pres">
      <dgm:prSet presAssocID="{3A7FC069-592E-4E38-A3A1-1570593224E4}" presName="Name17" presStyleLbl="parChTrans1D3" presStyleIdx="0" presStyleCnt="4"/>
      <dgm:spPr/>
      <dgm:t>
        <a:bodyPr/>
        <a:lstStyle/>
        <a:p>
          <a:pPr rtl="1"/>
          <a:endParaRPr lang="ar-SA"/>
        </a:p>
      </dgm:t>
    </dgm:pt>
    <dgm:pt modelId="{52334137-B533-4AAD-B799-D6C7C1F2ED93}" type="pres">
      <dgm:prSet presAssocID="{F9408E8E-7066-4381-8573-7F8EB6860366}" presName="hierRoot3" presStyleCnt="0"/>
      <dgm:spPr/>
    </dgm:pt>
    <dgm:pt modelId="{F8F60280-28CC-4EB8-B849-24681F778BA9}" type="pres">
      <dgm:prSet presAssocID="{F9408E8E-7066-4381-8573-7F8EB6860366}" presName="composite3" presStyleCnt="0"/>
      <dgm:spPr/>
    </dgm:pt>
    <dgm:pt modelId="{45311318-FF7E-4251-B7C0-06992BC9C392}" type="pres">
      <dgm:prSet presAssocID="{F9408E8E-7066-4381-8573-7F8EB6860366}" presName="background3" presStyleLbl="node3" presStyleIdx="0" presStyleCnt="4"/>
      <dgm:spPr/>
    </dgm:pt>
    <dgm:pt modelId="{ADE8D747-F666-4F55-B839-41D42C73BD3F}" type="pres">
      <dgm:prSet presAssocID="{F9408E8E-7066-4381-8573-7F8EB6860366}" presName="text3" presStyleLbl="fgAcc3" presStyleIdx="0" presStyleCnt="4">
        <dgm:presLayoutVars>
          <dgm:chPref val="3"/>
        </dgm:presLayoutVars>
      </dgm:prSet>
      <dgm:spPr/>
      <dgm:t>
        <a:bodyPr/>
        <a:lstStyle/>
        <a:p>
          <a:pPr rtl="1"/>
          <a:endParaRPr lang="ar-SA"/>
        </a:p>
      </dgm:t>
    </dgm:pt>
    <dgm:pt modelId="{CDB0329D-2C86-4867-A155-FCA7890BB71C}" type="pres">
      <dgm:prSet presAssocID="{F9408E8E-7066-4381-8573-7F8EB6860366}" presName="hierChild4" presStyleCnt="0"/>
      <dgm:spPr/>
    </dgm:pt>
    <dgm:pt modelId="{4A131AE1-C5D1-4309-8C8C-1E1AE944532C}" type="pres">
      <dgm:prSet presAssocID="{90EB7EDF-F3F6-49D9-B3B4-2D7C64CB1145}" presName="Name17" presStyleLbl="parChTrans1D3" presStyleIdx="1" presStyleCnt="4"/>
      <dgm:spPr/>
      <dgm:t>
        <a:bodyPr/>
        <a:lstStyle/>
        <a:p>
          <a:pPr rtl="1"/>
          <a:endParaRPr lang="ar-SA"/>
        </a:p>
      </dgm:t>
    </dgm:pt>
    <dgm:pt modelId="{7B612A14-6B99-4D56-8CAB-9FE25F952F56}" type="pres">
      <dgm:prSet presAssocID="{90A1BC65-2CAF-44EE-AF51-056CBF81FFEB}" presName="hierRoot3" presStyleCnt="0"/>
      <dgm:spPr/>
    </dgm:pt>
    <dgm:pt modelId="{DFF0E4D2-273E-4C33-966B-90922F966E0B}" type="pres">
      <dgm:prSet presAssocID="{90A1BC65-2CAF-44EE-AF51-056CBF81FFEB}" presName="composite3" presStyleCnt="0"/>
      <dgm:spPr/>
    </dgm:pt>
    <dgm:pt modelId="{EFF7D6C5-8699-4962-85FC-5599E3A8143B}" type="pres">
      <dgm:prSet presAssocID="{90A1BC65-2CAF-44EE-AF51-056CBF81FFEB}" presName="background3" presStyleLbl="node3" presStyleIdx="1" presStyleCnt="4"/>
      <dgm:spPr/>
    </dgm:pt>
    <dgm:pt modelId="{E8B80289-49C3-4706-8E2E-674E5C6188DE}" type="pres">
      <dgm:prSet presAssocID="{90A1BC65-2CAF-44EE-AF51-056CBF81FFEB}" presName="text3" presStyleLbl="fgAcc3" presStyleIdx="1" presStyleCnt="4">
        <dgm:presLayoutVars>
          <dgm:chPref val="3"/>
        </dgm:presLayoutVars>
      </dgm:prSet>
      <dgm:spPr/>
      <dgm:t>
        <a:bodyPr/>
        <a:lstStyle/>
        <a:p>
          <a:pPr rtl="1"/>
          <a:endParaRPr lang="ar-SA"/>
        </a:p>
      </dgm:t>
    </dgm:pt>
    <dgm:pt modelId="{08CA0D3B-EA28-4281-A173-F89C81BA69DE}" type="pres">
      <dgm:prSet presAssocID="{90A1BC65-2CAF-44EE-AF51-056CBF81FFEB}" presName="hierChild4" presStyleCnt="0"/>
      <dgm:spPr/>
    </dgm:pt>
    <dgm:pt modelId="{B52371F8-3A1E-4F1E-A1F4-0230A3EA9AC7}" type="pres">
      <dgm:prSet presAssocID="{AA8FCC14-EA22-4002-B609-101FA139DC83}" presName="Name10" presStyleLbl="parChTrans1D2" presStyleIdx="1" presStyleCnt="2"/>
      <dgm:spPr/>
      <dgm:t>
        <a:bodyPr/>
        <a:lstStyle/>
        <a:p>
          <a:pPr rtl="1"/>
          <a:endParaRPr lang="ar-SA"/>
        </a:p>
      </dgm:t>
    </dgm:pt>
    <dgm:pt modelId="{65D30EC2-FEEF-461E-B9A6-EC0401C390C3}" type="pres">
      <dgm:prSet presAssocID="{B2C456E2-D7A3-4E85-97B2-0653C93C7F34}" presName="hierRoot2" presStyleCnt="0"/>
      <dgm:spPr/>
    </dgm:pt>
    <dgm:pt modelId="{54976A0C-06A9-4247-A0B1-4204C8858ED5}" type="pres">
      <dgm:prSet presAssocID="{B2C456E2-D7A3-4E85-97B2-0653C93C7F34}" presName="composite2" presStyleCnt="0"/>
      <dgm:spPr/>
    </dgm:pt>
    <dgm:pt modelId="{86886902-9EEE-45DD-8130-DCE5AA12BA1B}" type="pres">
      <dgm:prSet presAssocID="{B2C456E2-D7A3-4E85-97B2-0653C93C7F34}" presName="background2" presStyleLbl="node2" presStyleIdx="1" presStyleCnt="2"/>
      <dgm:spPr/>
    </dgm:pt>
    <dgm:pt modelId="{CACB00A0-470B-43E5-8717-C5895C12BC3B}" type="pres">
      <dgm:prSet presAssocID="{B2C456E2-D7A3-4E85-97B2-0653C93C7F34}" presName="text2" presStyleLbl="fgAcc2" presStyleIdx="1" presStyleCnt="2">
        <dgm:presLayoutVars>
          <dgm:chPref val="3"/>
        </dgm:presLayoutVars>
      </dgm:prSet>
      <dgm:spPr/>
      <dgm:t>
        <a:bodyPr/>
        <a:lstStyle/>
        <a:p>
          <a:pPr rtl="1"/>
          <a:endParaRPr lang="ar-SA"/>
        </a:p>
      </dgm:t>
    </dgm:pt>
    <dgm:pt modelId="{5649AB8D-0979-4D77-8B0E-E200AC3D0023}" type="pres">
      <dgm:prSet presAssocID="{B2C456E2-D7A3-4E85-97B2-0653C93C7F34}" presName="hierChild3" presStyleCnt="0"/>
      <dgm:spPr/>
    </dgm:pt>
    <dgm:pt modelId="{D8453157-F447-407B-9413-D2AC2831D2D8}" type="pres">
      <dgm:prSet presAssocID="{D58EC29E-3899-46C5-95DD-12CE2B2F6DEA}" presName="Name17" presStyleLbl="parChTrans1D3" presStyleIdx="2" presStyleCnt="4"/>
      <dgm:spPr/>
      <dgm:t>
        <a:bodyPr/>
        <a:lstStyle/>
        <a:p>
          <a:pPr rtl="1"/>
          <a:endParaRPr lang="ar-SA"/>
        </a:p>
      </dgm:t>
    </dgm:pt>
    <dgm:pt modelId="{26BAB249-43B1-46F2-89E9-F6463506435A}" type="pres">
      <dgm:prSet presAssocID="{8343EDF7-CFC5-4A16-8FDF-6C8D5896F32B}" presName="hierRoot3" presStyleCnt="0"/>
      <dgm:spPr/>
    </dgm:pt>
    <dgm:pt modelId="{57AD80FA-3ED5-49E6-BFA5-A4CDEB763971}" type="pres">
      <dgm:prSet presAssocID="{8343EDF7-CFC5-4A16-8FDF-6C8D5896F32B}" presName="composite3" presStyleCnt="0"/>
      <dgm:spPr/>
    </dgm:pt>
    <dgm:pt modelId="{DC0A037D-B428-49E6-A654-ADC048B1522F}" type="pres">
      <dgm:prSet presAssocID="{8343EDF7-CFC5-4A16-8FDF-6C8D5896F32B}" presName="background3" presStyleLbl="node3" presStyleIdx="2" presStyleCnt="4"/>
      <dgm:spPr/>
    </dgm:pt>
    <dgm:pt modelId="{15AB4822-9B7B-4A11-AD6F-FEBA09A1FCFF}" type="pres">
      <dgm:prSet presAssocID="{8343EDF7-CFC5-4A16-8FDF-6C8D5896F32B}" presName="text3" presStyleLbl="fgAcc3" presStyleIdx="2" presStyleCnt="4">
        <dgm:presLayoutVars>
          <dgm:chPref val="3"/>
        </dgm:presLayoutVars>
      </dgm:prSet>
      <dgm:spPr/>
      <dgm:t>
        <a:bodyPr/>
        <a:lstStyle/>
        <a:p>
          <a:pPr rtl="1"/>
          <a:endParaRPr lang="ar-SA"/>
        </a:p>
      </dgm:t>
    </dgm:pt>
    <dgm:pt modelId="{C4EE67B8-046E-4196-9C33-CA8EFC2A0242}" type="pres">
      <dgm:prSet presAssocID="{8343EDF7-CFC5-4A16-8FDF-6C8D5896F32B}" presName="hierChild4" presStyleCnt="0"/>
      <dgm:spPr/>
    </dgm:pt>
    <dgm:pt modelId="{9A51D53E-7B97-4382-8578-FF68D614A399}" type="pres">
      <dgm:prSet presAssocID="{0A702F76-BB6E-4678-90E3-4D1F5DF8008E}" presName="Name17" presStyleLbl="parChTrans1D3" presStyleIdx="3" presStyleCnt="4"/>
      <dgm:spPr/>
      <dgm:t>
        <a:bodyPr/>
        <a:lstStyle/>
        <a:p>
          <a:pPr rtl="1"/>
          <a:endParaRPr lang="ar-SA"/>
        </a:p>
      </dgm:t>
    </dgm:pt>
    <dgm:pt modelId="{BF882638-ABF3-4FB6-A656-4347932AC225}" type="pres">
      <dgm:prSet presAssocID="{5A46121C-8FC5-4085-BCA7-1A91E3155465}" presName="hierRoot3" presStyleCnt="0"/>
      <dgm:spPr/>
    </dgm:pt>
    <dgm:pt modelId="{FB0576B3-BD25-4045-8433-B95907299B0F}" type="pres">
      <dgm:prSet presAssocID="{5A46121C-8FC5-4085-BCA7-1A91E3155465}" presName="composite3" presStyleCnt="0"/>
      <dgm:spPr/>
    </dgm:pt>
    <dgm:pt modelId="{B528C571-2C11-403F-85BE-07E23EA3BB95}" type="pres">
      <dgm:prSet presAssocID="{5A46121C-8FC5-4085-BCA7-1A91E3155465}" presName="background3" presStyleLbl="node3" presStyleIdx="3" presStyleCnt="4"/>
      <dgm:spPr/>
    </dgm:pt>
    <dgm:pt modelId="{4F793B7A-357A-4D33-AA62-37E492751960}" type="pres">
      <dgm:prSet presAssocID="{5A46121C-8FC5-4085-BCA7-1A91E3155465}" presName="text3" presStyleLbl="fgAcc3" presStyleIdx="3" presStyleCnt="4">
        <dgm:presLayoutVars>
          <dgm:chPref val="3"/>
        </dgm:presLayoutVars>
      </dgm:prSet>
      <dgm:spPr/>
      <dgm:t>
        <a:bodyPr/>
        <a:lstStyle/>
        <a:p>
          <a:pPr rtl="1"/>
          <a:endParaRPr lang="ar-SA"/>
        </a:p>
      </dgm:t>
    </dgm:pt>
    <dgm:pt modelId="{6930BAE9-FFC0-46DA-9FD4-06D2313A64CC}" type="pres">
      <dgm:prSet presAssocID="{5A46121C-8FC5-4085-BCA7-1A91E3155465}" presName="hierChild4" presStyleCnt="0"/>
      <dgm:spPr/>
    </dgm:pt>
  </dgm:ptLst>
  <dgm:cxnLst>
    <dgm:cxn modelId="{43EE4FBE-867E-486A-AAEF-F4CEC1581632}" srcId="{B2C456E2-D7A3-4E85-97B2-0653C93C7F34}" destId="{5A46121C-8FC5-4085-BCA7-1A91E3155465}" srcOrd="1" destOrd="0" parTransId="{0A702F76-BB6E-4678-90E3-4D1F5DF8008E}" sibTransId="{E9E2B5E8-6DBD-4B35-9FEF-B13861D605B7}"/>
    <dgm:cxn modelId="{DDE58767-CA2F-4E64-88B7-9375B177C6AD}" type="presOf" srcId="{0A702F76-BB6E-4678-90E3-4D1F5DF8008E}" destId="{9A51D53E-7B97-4382-8578-FF68D614A399}" srcOrd="0" destOrd="0" presId="urn:microsoft.com/office/officeart/2005/8/layout/hierarchy1"/>
    <dgm:cxn modelId="{68336C15-ED93-4C5D-9A89-9B04D1FCF3DB}" type="presOf" srcId="{7EF008AD-3EE0-487D-9504-FD3EABAEAA61}" destId="{F9232F48-1A1B-4604-90AD-1A18FBB05314}" srcOrd="0" destOrd="0" presId="urn:microsoft.com/office/officeart/2005/8/layout/hierarchy1"/>
    <dgm:cxn modelId="{6D777755-DBC1-47FA-A71A-C152176908CA}" type="presOf" srcId="{5A46121C-8FC5-4085-BCA7-1A91E3155465}" destId="{4F793B7A-357A-4D33-AA62-37E492751960}" srcOrd="0" destOrd="0" presId="urn:microsoft.com/office/officeart/2005/8/layout/hierarchy1"/>
    <dgm:cxn modelId="{6866F187-4672-4994-A0DC-4FB0EEEE23C6}" type="presOf" srcId="{AA8FCC14-EA22-4002-B609-101FA139DC83}" destId="{B52371F8-3A1E-4F1E-A1F4-0230A3EA9AC7}" srcOrd="0" destOrd="0" presId="urn:microsoft.com/office/officeart/2005/8/layout/hierarchy1"/>
    <dgm:cxn modelId="{C0CA6241-B7EA-4F18-B232-A6EC53160AD7}" type="presOf" srcId="{8343EDF7-CFC5-4A16-8FDF-6C8D5896F32B}" destId="{15AB4822-9B7B-4A11-AD6F-FEBA09A1FCFF}" srcOrd="0" destOrd="0" presId="urn:microsoft.com/office/officeart/2005/8/layout/hierarchy1"/>
    <dgm:cxn modelId="{70E79D88-1EF1-4C00-A2AF-C970D9273ECD}" srcId="{B2C456E2-D7A3-4E85-97B2-0653C93C7F34}" destId="{8343EDF7-CFC5-4A16-8FDF-6C8D5896F32B}" srcOrd="0" destOrd="0" parTransId="{D58EC29E-3899-46C5-95DD-12CE2B2F6DEA}" sibTransId="{948E546B-7C10-4AF8-912A-1BDD6A744EAC}"/>
    <dgm:cxn modelId="{50456A1C-2C88-41D6-82BF-0FA82FEEAFD2}" type="presOf" srcId="{7753E07F-D98B-46FF-8650-60F50B1B5C5A}" destId="{FE241B4E-D8F2-42B0-84D0-17CA87E07CC8}" srcOrd="0" destOrd="0" presId="urn:microsoft.com/office/officeart/2005/8/layout/hierarchy1"/>
    <dgm:cxn modelId="{3F156895-BDB3-43C7-ADFC-E8490792F41E}" type="presOf" srcId="{B2C456E2-D7A3-4E85-97B2-0653C93C7F34}" destId="{CACB00A0-470B-43E5-8717-C5895C12BC3B}" srcOrd="0" destOrd="0" presId="urn:microsoft.com/office/officeart/2005/8/layout/hierarchy1"/>
    <dgm:cxn modelId="{A5CEBD22-1057-4786-A3E8-5106B686F65D}" type="presOf" srcId="{EE0D909C-E1CF-4358-A3D7-733400AD37AE}" destId="{4051035D-8BE6-4842-ACCC-0348F192E4AA}" srcOrd="0" destOrd="0" presId="urn:microsoft.com/office/officeart/2005/8/layout/hierarchy1"/>
    <dgm:cxn modelId="{AA59451A-7519-4FD6-B7AA-EE5FCD7CCC0B}" type="presOf" srcId="{90A1BC65-2CAF-44EE-AF51-056CBF81FFEB}" destId="{E8B80289-49C3-4706-8E2E-674E5C6188DE}" srcOrd="0" destOrd="0" presId="urn:microsoft.com/office/officeart/2005/8/layout/hierarchy1"/>
    <dgm:cxn modelId="{2AEBB42B-9E3B-4AA7-9F7B-6149F6A2A6CE}" srcId="{7753E07F-D98B-46FF-8650-60F50B1B5C5A}" destId="{EE0D909C-E1CF-4358-A3D7-733400AD37AE}" srcOrd="0" destOrd="0" parTransId="{7EF008AD-3EE0-487D-9504-FD3EABAEAA61}" sibTransId="{866A4A29-738D-4B4A-8246-68D637C5B635}"/>
    <dgm:cxn modelId="{69CFE990-9517-4D57-9309-246B500C0AC4}" type="presOf" srcId="{90EB7EDF-F3F6-49D9-B3B4-2D7C64CB1145}" destId="{4A131AE1-C5D1-4309-8C8C-1E1AE944532C}" srcOrd="0" destOrd="0" presId="urn:microsoft.com/office/officeart/2005/8/layout/hierarchy1"/>
    <dgm:cxn modelId="{C16A5D81-EF3A-4838-9BDB-2C750815FAA5}" type="presOf" srcId="{3A7FC069-592E-4E38-A3A1-1570593224E4}" destId="{2A0CC1E2-3C51-4451-8D84-61B365C81F98}" srcOrd="0" destOrd="0" presId="urn:microsoft.com/office/officeart/2005/8/layout/hierarchy1"/>
    <dgm:cxn modelId="{9FAEF31D-20FF-4D46-90C8-116DCBAA3A2D}" type="presOf" srcId="{F9408E8E-7066-4381-8573-7F8EB6860366}" destId="{ADE8D747-F666-4F55-B839-41D42C73BD3F}" srcOrd="0" destOrd="0" presId="urn:microsoft.com/office/officeart/2005/8/layout/hierarchy1"/>
    <dgm:cxn modelId="{CBFD7DE9-B576-48D8-A9F9-E0314514A117}" srcId="{7753E07F-D98B-46FF-8650-60F50B1B5C5A}" destId="{B2C456E2-D7A3-4E85-97B2-0653C93C7F34}" srcOrd="1" destOrd="0" parTransId="{AA8FCC14-EA22-4002-B609-101FA139DC83}" sibTransId="{AF34A29D-07D3-4437-916B-3E7ACE0CD422}"/>
    <dgm:cxn modelId="{B9108E78-757A-4E21-9EA7-CD0CAD80EE6F}" srcId="{FB818BD4-BF21-4561-B1DA-A3FDD39683EB}" destId="{7753E07F-D98B-46FF-8650-60F50B1B5C5A}" srcOrd="0" destOrd="0" parTransId="{EF7C82A6-D5BF-4655-A256-C643C4C70FEA}" sibTransId="{B20E814F-F2C0-4ECF-BBDD-CB502C0A48E4}"/>
    <dgm:cxn modelId="{16A6BFDD-23E4-46BE-A59C-DFD7D05A691E}" srcId="{EE0D909C-E1CF-4358-A3D7-733400AD37AE}" destId="{F9408E8E-7066-4381-8573-7F8EB6860366}" srcOrd="0" destOrd="0" parTransId="{3A7FC069-592E-4E38-A3A1-1570593224E4}" sibTransId="{E5FFFF9F-AA7D-40C4-A997-3153B6BC9905}"/>
    <dgm:cxn modelId="{4F134569-F5B3-4CFE-A83E-E95DD1412EA2}" type="presOf" srcId="{FB818BD4-BF21-4561-B1DA-A3FDD39683EB}" destId="{1E83AEC7-C5A2-4625-A97F-4AB0C30EB208}" srcOrd="0" destOrd="0" presId="urn:microsoft.com/office/officeart/2005/8/layout/hierarchy1"/>
    <dgm:cxn modelId="{79912E3E-17D7-4E9D-AF78-7F71B1C9CA26}" srcId="{EE0D909C-E1CF-4358-A3D7-733400AD37AE}" destId="{90A1BC65-2CAF-44EE-AF51-056CBF81FFEB}" srcOrd="1" destOrd="0" parTransId="{90EB7EDF-F3F6-49D9-B3B4-2D7C64CB1145}" sibTransId="{AE2AC9F3-4270-480C-AEB0-B50BEE10BDD8}"/>
    <dgm:cxn modelId="{65E71344-D4D1-491D-814C-090D19FBC51F}" type="presOf" srcId="{D58EC29E-3899-46C5-95DD-12CE2B2F6DEA}" destId="{D8453157-F447-407B-9413-D2AC2831D2D8}" srcOrd="0" destOrd="0" presId="urn:microsoft.com/office/officeart/2005/8/layout/hierarchy1"/>
    <dgm:cxn modelId="{E20C5784-594E-4060-A3D6-7DE817B8D9D4}" type="presParOf" srcId="{1E83AEC7-C5A2-4625-A97F-4AB0C30EB208}" destId="{1D118BF9-DCB0-4852-9E30-D4983F986B8E}" srcOrd="0" destOrd="0" presId="urn:microsoft.com/office/officeart/2005/8/layout/hierarchy1"/>
    <dgm:cxn modelId="{7A232FB8-499C-4001-A29C-105D69D6B7F6}" type="presParOf" srcId="{1D118BF9-DCB0-4852-9E30-D4983F986B8E}" destId="{56828609-5D44-4E91-9E85-92DF87DE6FF6}" srcOrd="0" destOrd="0" presId="urn:microsoft.com/office/officeart/2005/8/layout/hierarchy1"/>
    <dgm:cxn modelId="{49F54683-FB33-48FE-9263-D74A2F80D277}" type="presParOf" srcId="{56828609-5D44-4E91-9E85-92DF87DE6FF6}" destId="{989EC8FF-0C39-457F-A3E1-313FCCC9379E}" srcOrd="0" destOrd="0" presId="urn:microsoft.com/office/officeart/2005/8/layout/hierarchy1"/>
    <dgm:cxn modelId="{66E3BDE9-FE90-48D6-8E4E-9A19363EB630}" type="presParOf" srcId="{56828609-5D44-4E91-9E85-92DF87DE6FF6}" destId="{FE241B4E-D8F2-42B0-84D0-17CA87E07CC8}" srcOrd="1" destOrd="0" presId="urn:microsoft.com/office/officeart/2005/8/layout/hierarchy1"/>
    <dgm:cxn modelId="{0F70DD43-4B26-452E-A1D7-35B38AE1F2BE}" type="presParOf" srcId="{1D118BF9-DCB0-4852-9E30-D4983F986B8E}" destId="{29CA7C5C-776D-4C8E-943D-23A67AA0F77F}" srcOrd="1" destOrd="0" presId="urn:microsoft.com/office/officeart/2005/8/layout/hierarchy1"/>
    <dgm:cxn modelId="{DCC5DDC6-2853-42DF-89DD-A929A6BF3303}" type="presParOf" srcId="{29CA7C5C-776D-4C8E-943D-23A67AA0F77F}" destId="{F9232F48-1A1B-4604-90AD-1A18FBB05314}" srcOrd="0" destOrd="0" presId="urn:microsoft.com/office/officeart/2005/8/layout/hierarchy1"/>
    <dgm:cxn modelId="{846312B3-E929-4DA5-9D42-FDBACDB2343A}" type="presParOf" srcId="{29CA7C5C-776D-4C8E-943D-23A67AA0F77F}" destId="{78CE0355-CC8E-4661-8959-BF086971A87C}" srcOrd="1" destOrd="0" presId="urn:microsoft.com/office/officeart/2005/8/layout/hierarchy1"/>
    <dgm:cxn modelId="{2DDF1C24-C536-4778-8D97-01999EF00425}" type="presParOf" srcId="{78CE0355-CC8E-4661-8959-BF086971A87C}" destId="{36A2287B-5B59-4F58-A0A1-B4986989501A}" srcOrd="0" destOrd="0" presId="urn:microsoft.com/office/officeart/2005/8/layout/hierarchy1"/>
    <dgm:cxn modelId="{13729407-98E5-478A-A7BF-FC9C67BDDAF0}" type="presParOf" srcId="{36A2287B-5B59-4F58-A0A1-B4986989501A}" destId="{DA7E2093-83E9-4627-B594-979FAD5D9ACF}" srcOrd="0" destOrd="0" presId="urn:microsoft.com/office/officeart/2005/8/layout/hierarchy1"/>
    <dgm:cxn modelId="{50C37B44-2719-472A-AAE1-EC56E3D89052}" type="presParOf" srcId="{36A2287B-5B59-4F58-A0A1-B4986989501A}" destId="{4051035D-8BE6-4842-ACCC-0348F192E4AA}" srcOrd="1" destOrd="0" presId="urn:microsoft.com/office/officeart/2005/8/layout/hierarchy1"/>
    <dgm:cxn modelId="{842D547B-65CB-4E46-A7F0-2266FA641D3F}" type="presParOf" srcId="{78CE0355-CC8E-4661-8959-BF086971A87C}" destId="{34AA99CB-CA19-46B6-990A-4EB9C21DDBCE}" srcOrd="1" destOrd="0" presId="urn:microsoft.com/office/officeart/2005/8/layout/hierarchy1"/>
    <dgm:cxn modelId="{0B0E7866-A541-4340-9272-DC2A954439C5}" type="presParOf" srcId="{34AA99CB-CA19-46B6-990A-4EB9C21DDBCE}" destId="{2A0CC1E2-3C51-4451-8D84-61B365C81F98}" srcOrd="0" destOrd="0" presId="urn:microsoft.com/office/officeart/2005/8/layout/hierarchy1"/>
    <dgm:cxn modelId="{DFF4190A-2D15-442A-9916-B12F01064940}" type="presParOf" srcId="{34AA99CB-CA19-46B6-990A-4EB9C21DDBCE}" destId="{52334137-B533-4AAD-B799-D6C7C1F2ED93}" srcOrd="1" destOrd="0" presId="urn:microsoft.com/office/officeart/2005/8/layout/hierarchy1"/>
    <dgm:cxn modelId="{E9FD696A-5B8F-4D50-B630-C3824C585FB8}" type="presParOf" srcId="{52334137-B533-4AAD-B799-D6C7C1F2ED93}" destId="{F8F60280-28CC-4EB8-B849-24681F778BA9}" srcOrd="0" destOrd="0" presId="urn:microsoft.com/office/officeart/2005/8/layout/hierarchy1"/>
    <dgm:cxn modelId="{CDE8406C-27F3-4AEC-A30E-945B3CBD25E3}" type="presParOf" srcId="{F8F60280-28CC-4EB8-B849-24681F778BA9}" destId="{45311318-FF7E-4251-B7C0-06992BC9C392}" srcOrd="0" destOrd="0" presId="urn:microsoft.com/office/officeart/2005/8/layout/hierarchy1"/>
    <dgm:cxn modelId="{8925B425-2D5E-4B54-8CE9-5F398BF9A48F}" type="presParOf" srcId="{F8F60280-28CC-4EB8-B849-24681F778BA9}" destId="{ADE8D747-F666-4F55-B839-41D42C73BD3F}" srcOrd="1" destOrd="0" presId="urn:microsoft.com/office/officeart/2005/8/layout/hierarchy1"/>
    <dgm:cxn modelId="{AFED1889-6F94-41AC-8645-4BAAEF2D167E}" type="presParOf" srcId="{52334137-B533-4AAD-B799-D6C7C1F2ED93}" destId="{CDB0329D-2C86-4867-A155-FCA7890BB71C}" srcOrd="1" destOrd="0" presId="urn:microsoft.com/office/officeart/2005/8/layout/hierarchy1"/>
    <dgm:cxn modelId="{890083B9-5CA5-4DC7-A0D9-4C59156FBE64}" type="presParOf" srcId="{34AA99CB-CA19-46B6-990A-4EB9C21DDBCE}" destId="{4A131AE1-C5D1-4309-8C8C-1E1AE944532C}" srcOrd="2" destOrd="0" presId="urn:microsoft.com/office/officeart/2005/8/layout/hierarchy1"/>
    <dgm:cxn modelId="{1FABD377-78BD-4F59-ADAB-D112F750D64B}" type="presParOf" srcId="{34AA99CB-CA19-46B6-990A-4EB9C21DDBCE}" destId="{7B612A14-6B99-4D56-8CAB-9FE25F952F56}" srcOrd="3" destOrd="0" presId="urn:microsoft.com/office/officeart/2005/8/layout/hierarchy1"/>
    <dgm:cxn modelId="{298FA678-BF36-4EE5-A9E6-834454C8258F}" type="presParOf" srcId="{7B612A14-6B99-4D56-8CAB-9FE25F952F56}" destId="{DFF0E4D2-273E-4C33-966B-90922F966E0B}" srcOrd="0" destOrd="0" presId="urn:microsoft.com/office/officeart/2005/8/layout/hierarchy1"/>
    <dgm:cxn modelId="{882C2BD5-1344-47FB-AD29-E6C9E01ED57D}" type="presParOf" srcId="{DFF0E4D2-273E-4C33-966B-90922F966E0B}" destId="{EFF7D6C5-8699-4962-85FC-5599E3A8143B}" srcOrd="0" destOrd="0" presId="urn:microsoft.com/office/officeart/2005/8/layout/hierarchy1"/>
    <dgm:cxn modelId="{BE0C5662-F094-46A8-B3AC-8FC5F796D655}" type="presParOf" srcId="{DFF0E4D2-273E-4C33-966B-90922F966E0B}" destId="{E8B80289-49C3-4706-8E2E-674E5C6188DE}" srcOrd="1" destOrd="0" presId="urn:microsoft.com/office/officeart/2005/8/layout/hierarchy1"/>
    <dgm:cxn modelId="{800EBF69-2A53-4032-BD02-603217471389}" type="presParOf" srcId="{7B612A14-6B99-4D56-8CAB-9FE25F952F56}" destId="{08CA0D3B-EA28-4281-A173-F89C81BA69DE}" srcOrd="1" destOrd="0" presId="urn:microsoft.com/office/officeart/2005/8/layout/hierarchy1"/>
    <dgm:cxn modelId="{C43EDF4F-45EB-4770-B225-A8205824F83B}" type="presParOf" srcId="{29CA7C5C-776D-4C8E-943D-23A67AA0F77F}" destId="{B52371F8-3A1E-4F1E-A1F4-0230A3EA9AC7}" srcOrd="2" destOrd="0" presId="urn:microsoft.com/office/officeart/2005/8/layout/hierarchy1"/>
    <dgm:cxn modelId="{318E21BF-527D-4224-8CA0-A4D1A6EA4E72}" type="presParOf" srcId="{29CA7C5C-776D-4C8E-943D-23A67AA0F77F}" destId="{65D30EC2-FEEF-461E-B9A6-EC0401C390C3}" srcOrd="3" destOrd="0" presId="urn:microsoft.com/office/officeart/2005/8/layout/hierarchy1"/>
    <dgm:cxn modelId="{3E6D6350-AD10-4329-837E-0DAEEE57C879}" type="presParOf" srcId="{65D30EC2-FEEF-461E-B9A6-EC0401C390C3}" destId="{54976A0C-06A9-4247-A0B1-4204C8858ED5}" srcOrd="0" destOrd="0" presId="urn:microsoft.com/office/officeart/2005/8/layout/hierarchy1"/>
    <dgm:cxn modelId="{758B767B-F332-4AE9-BDCB-54C3D19D43A0}" type="presParOf" srcId="{54976A0C-06A9-4247-A0B1-4204C8858ED5}" destId="{86886902-9EEE-45DD-8130-DCE5AA12BA1B}" srcOrd="0" destOrd="0" presId="urn:microsoft.com/office/officeart/2005/8/layout/hierarchy1"/>
    <dgm:cxn modelId="{14433160-3DFF-4634-B515-BE55C6504F45}" type="presParOf" srcId="{54976A0C-06A9-4247-A0B1-4204C8858ED5}" destId="{CACB00A0-470B-43E5-8717-C5895C12BC3B}" srcOrd="1" destOrd="0" presId="urn:microsoft.com/office/officeart/2005/8/layout/hierarchy1"/>
    <dgm:cxn modelId="{B7AA9EF5-7BB0-4AE2-BAE4-EABCCD1413E2}" type="presParOf" srcId="{65D30EC2-FEEF-461E-B9A6-EC0401C390C3}" destId="{5649AB8D-0979-4D77-8B0E-E200AC3D0023}" srcOrd="1" destOrd="0" presId="urn:microsoft.com/office/officeart/2005/8/layout/hierarchy1"/>
    <dgm:cxn modelId="{773785CD-A3BC-4A6D-8C4A-01E12ADFA26F}" type="presParOf" srcId="{5649AB8D-0979-4D77-8B0E-E200AC3D0023}" destId="{D8453157-F447-407B-9413-D2AC2831D2D8}" srcOrd="0" destOrd="0" presId="urn:microsoft.com/office/officeart/2005/8/layout/hierarchy1"/>
    <dgm:cxn modelId="{0D8B4F2F-E478-4C2C-AF5E-25803D4CEC94}" type="presParOf" srcId="{5649AB8D-0979-4D77-8B0E-E200AC3D0023}" destId="{26BAB249-43B1-46F2-89E9-F6463506435A}" srcOrd="1" destOrd="0" presId="urn:microsoft.com/office/officeart/2005/8/layout/hierarchy1"/>
    <dgm:cxn modelId="{E52495C4-8D84-4D6B-9078-B8EB9E07679F}" type="presParOf" srcId="{26BAB249-43B1-46F2-89E9-F6463506435A}" destId="{57AD80FA-3ED5-49E6-BFA5-A4CDEB763971}" srcOrd="0" destOrd="0" presId="urn:microsoft.com/office/officeart/2005/8/layout/hierarchy1"/>
    <dgm:cxn modelId="{5F9270BB-E118-40CA-B5FE-D2A4B01108C8}" type="presParOf" srcId="{57AD80FA-3ED5-49E6-BFA5-A4CDEB763971}" destId="{DC0A037D-B428-49E6-A654-ADC048B1522F}" srcOrd="0" destOrd="0" presId="urn:microsoft.com/office/officeart/2005/8/layout/hierarchy1"/>
    <dgm:cxn modelId="{5D9AC6E3-5460-4403-A38D-09B19B8463C7}" type="presParOf" srcId="{57AD80FA-3ED5-49E6-BFA5-A4CDEB763971}" destId="{15AB4822-9B7B-4A11-AD6F-FEBA09A1FCFF}" srcOrd="1" destOrd="0" presId="urn:microsoft.com/office/officeart/2005/8/layout/hierarchy1"/>
    <dgm:cxn modelId="{2F703C7D-5245-4BB1-978C-1DAF50E84562}" type="presParOf" srcId="{26BAB249-43B1-46F2-89E9-F6463506435A}" destId="{C4EE67B8-046E-4196-9C33-CA8EFC2A0242}" srcOrd="1" destOrd="0" presId="urn:microsoft.com/office/officeart/2005/8/layout/hierarchy1"/>
    <dgm:cxn modelId="{E617BAE6-7ED2-44D8-A632-EC521D2906E6}" type="presParOf" srcId="{5649AB8D-0979-4D77-8B0E-E200AC3D0023}" destId="{9A51D53E-7B97-4382-8578-FF68D614A399}" srcOrd="2" destOrd="0" presId="urn:microsoft.com/office/officeart/2005/8/layout/hierarchy1"/>
    <dgm:cxn modelId="{5EC1ED10-25DC-4382-AE64-41420ADB4DE5}" type="presParOf" srcId="{5649AB8D-0979-4D77-8B0E-E200AC3D0023}" destId="{BF882638-ABF3-4FB6-A656-4347932AC225}" srcOrd="3" destOrd="0" presId="urn:microsoft.com/office/officeart/2005/8/layout/hierarchy1"/>
    <dgm:cxn modelId="{9E2DCE96-0439-4D32-8179-5ECB62FE7469}" type="presParOf" srcId="{BF882638-ABF3-4FB6-A656-4347932AC225}" destId="{FB0576B3-BD25-4045-8433-B95907299B0F}" srcOrd="0" destOrd="0" presId="urn:microsoft.com/office/officeart/2005/8/layout/hierarchy1"/>
    <dgm:cxn modelId="{1A202B46-7425-487B-8F7E-438D3153ECFB}" type="presParOf" srcId="{FB0576B3-BD25-4045-8433-B95907299B0F}" destId="{B528C571-2C11-403F-85BE-07E23EA3BB95}" srcOrd="0" destOrd="0" presId="urn:microsoft.com/office/officeart/2005/8/layout/hierarchy1"/>
    <dgm:cxn modelId="{9CC0C4E5-8D9F-4BFF-BB5C-9CE33345F57E}" type="presParOf" srcId="{FB0576B3-BD25-4045-8433-B95907299B0F}" destId="{4F793B7A-357A-4D33-AA62-37E492751960}" srcOrd="1" destOrd="0" presId="urn:microsoft.com/office/officeart/2005/8/layout/hierarchy1"/>
    <dgm:cxn modelId="{250A61A1-EDFE-49FD-BBC9-3EB4D45F60A0}" type="presParOf" srcId="{BF882638-ABF3-4FB6-A656-4347932AC225}" destId="{6930BAE9-FFC0-46DA-9FD4-06D2313A64C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57D72F-5CC0-44D7-8CF8-5B0506E3B2B8}" type="doc">
      <dgm:prSet loTypeId="urn:microsoft.com/office/officeart/2005/8/layout/vProcess5" loCatId="process" qsTypeId="urn:microsoft.com/office/officeart/2005/8/quickstyle/simple3" qsCatId="simple" csTypeId="urn:microsoft.com/office/officeart/2005/8/colors/colorful1#1" csCatId="colorful" phldr="1"/>
      <dgm:spPr/>
    </dgm:pt>
    <dgm:pt modelId="{8E66DC39-CE84-4710-92EB-855BAE593831}">
      <dgm:prSet phldrT="[نص]" custT="1">
        <dgm:style>
          <a:lnRef idx="1">
            <a:schemeClr val="accent5"/>
          </a:lnRef>
          <a:fillRef idx="2">
            <a:schemeClr val="accent5"/>
          </a:fillRef>
          <a:effectRef idx="1">
            <a:schemeClr val="accent5"/>
          </a:effectRef>
          <a:fontRef idx="minor">
            <a:schemeClr val="dk1"/>
          </a:fontRef>
        </dgm:style>
      </dgm:prSet>
      <dgm:spPr/>
      <dgm:t>
        <a:bodyPr/>
        <a:lstStyle/>
        <a:p>
          <a:pPr rtl="1"/>
          <a:r>
            <a:rPr lang="ar-SA" sz="4800" dirty="0" smtClean="0">
              <a:solidFill>
                <a:schemeClr val="accent5">
                  <a:lumMod val="50000"/>
                </a:schemeClr>
              </a:solidFill>
              <a:cs typeface="Akhbar MT" pitchFamily="2" charset="-78"/>
            </a:rPr>
            <a:t>لفت الانتباه</a:t>
          </a:r>
          <a:endParaRPr lang="ar-SA" sz="4800" dirty="0">
            <a:solidFill>
              <a:schemeClr val="accent5">
                <a:lumMod val="50000"/>
              </a:schemeClr>
            </a:solidFill>
            <a:cs typeface="Akhbar MT" pitchFamily="2" charset="-78"/>
          </a:endParaRPr>
        </a:p>
      </dgm:t>
    </dgm:pt>
    <dgm:pt modelId="{B43F6317-C07C-4882-AA5C-20490789655B}" type="parTrans" cxnId="{60B1F488-851B-4E16-A80C-6A34B1926DA1}">
      <dgm:prSet/>
      <dgm:spPr/>
      <dgm:t>
        <a:bodyPr/>
        <a:lstStyle/>
        <a:p>
          <a:pPr rtl="1"/>
          <a:endParaRPr lang="ar-SA"/>
        </a:p>
      </dgm:t>
    </dgm:pt>
    <dgm:pt modelId="{06D17F27-5807-409E-814F-A4E454F56005}" type="sibTrans" cxnId="{60B1F488-851B-4E16-A80C-6A34B1926DA1}">
      <dgm:prSet>
        <dgm:style>
          <a:lnRef idx="1">
            <a:schemeClr val="accent3"/>
          </a:lnRef>
          <a:fillRef idx="2">
            <a:schemeClr val="accent3"/>
          </a:fillRef>
          <a:effectRef idx="1">
            <a:schemeClr val="accent3"/>
          </a:effectRef>
          <a:fontRef idx="minor">
            <a:schemeClr val="dk1"/>
          </a:fontRef>
        </dgm:style>
      </dgm:prSet>
      <dgm:spPr>
        <a:ln/>
      </dgm:spPr>
      <dgm:t>
        <a:bodyPr/>
        <a:lstStyle/>
        <a:p>
          <a:pPr rtl="1"/>
          <a:endParaRPr lang="ar-SA"/>
        </a:p>
      </dgm:t>
    </dgm:pt>
    <dgm:pt modelId="{0EBF7C11-2869-4B71-9353-BD2DD15CD730}">
      <dgm:prSet phldrT="[نص]" custT="1">
        <dgm:style>
          <a:lnRef idx="1">
            <a:schemeClr val="accent5"/>
          </a:lnRef>
          <a:fillRef idx="2">
            <a:schemeClr val="accent5"/>
          </a:fillRef>
          <a:effectRef idx="1">
            <a:schemeClr val="accent5"/>
          </a:effectRef>
          <a:fontRef idx="minor">
            <a:schemeClr val="dk1"/>
          </a:fontRef>
        </dgm:style>
      </dgm:prSet>
      <dgm:spPr/>
      <dgm:t>
        <a:bodyPr/>
        <a:lstStyle/>
        <a:p>
          <a:pPr rtl="1"/>
          <a:r>
            <a:rPr lang="ar-SA" sz="4800" dirty="0" smtClean="0">
              <a:solidFill>
                <a:schemeClr val="accent5">
                  <a:lumMod val="50000"/>
                </a:schemeClr>
              </a:solidFill>
              <a:cs typeface="Akhbar MT" pitchFamily="2" charset="-78"/>
            </a:rPr>
            <a:t>تحدي السلطة</a:t>
          </a:r>
          <a:endParaRPr lang="ar-SA" sz="4800" dirty="0">
            <a:solidFill>
              <a:schemeClr val="accent5">
                <a:lumMod val="50000"/>
              </a:schemeClr>
            </a:solidFill>
            <a:cs typeface="Akhbar MT" pitchFamily="2" charset="-78"/>
          </a:endParaRPr>
        </a:p>
      </dgm:t>
    </dgm:pt>
    <dgm:pt modelId="{B9B0AB08-94F8-4055-A606-97352C041BDF}" type="parTrans" cxnId="{02CEC497-44D1-4AD7-B488-C1CDD9E68130}">
      <dgm:prSet/>
      <dgm:spPr/>
      <dgm:t>
        <a:bodyPr/>
        <a:lstStyle/>
        <a:p>
          <a:pPr rtl="1"/>
          <a:endParaRPr lang="ar-SA"/>
        </a:p>
      </dgm:t>
    </dgm:pt>
    <dgm:pt modelId="{2CDAD706-D886-41DB-869A-60376705B9F2}" type="sibTrans" cxnId="{02CEC497-44D1-4AD7-B488-C1CDD9E68130}">
      <dgm:prSet>
        <dgm:style>
          <a:lnRef idx="1">
            <a:schemeClr val="accent3"/>
          </a:lnRef>
          <a:fillRef idx="2">
            <a:schemeClr val="accent3"/>
          </a:fillRef>
          <a:effectRef idx="1">
            <a:schemeClr val="accent3"/>
          </a:effectRef>
          <a:fontRef idx="minor">
            <a:schemeClr val="dk1"/>
          </a:fontRef>
        </dgm:style>
      </dgm:prSet>
      <dgm:spPr>
        <a:ln/>
      </dgm:spPr>
      <dgm:t>
        <a:bodyPr/>
        <a:lstStyle/>
        <a:p>
          <a:pPr rtl="1"/>
          <a:endParaRPr lang="ar-SA"/>
        </a:p>
      </dgm:t>
    </dgm:pt>
    <dgm:pt modelId="{6485F979-D071-45C3-9E64-62B3FE8F5ACF}">
      <dgm:prSet phldrT="[نص]" custT="1"/>
      <dgm:spPr/>
      <dgm:t>
        <a:bodyPr/>
        <a:lstStyle/>
        <a:p>
          <a:pPr rtl="1"/>
          <a:r>
            <a:rPr lang="ar-SA" sz="4800" dirty="0" smtClean="0">
              <a:solidFill>
                <a:schemeClr val="accent5">
                  <a:lumMod val="50000"/>
                </a:schemeClr>
              </a:solidFill>
              <a:cs typeface="Akhbar MT" pitchFamily="2" charset="-78"/>
            </a:rPr>
            <a:t>الانتقام</a:t>
          </a:r>
          <a:endParaRPr lang="ar-SA" sz="4800" dirty="0">
            <a:solidFill>
              <a:schemeClr val="accent5">
                <a:lumMod val="50000"/>
              </a:schemeClr>
            </a:solidFill>
            <a:cs typeface="Akhbar MT" pitchFamily="2" charset="-78"/>
          </a:endParaRPr>
        </a:p>
      </dgm:t>
    </dgm:pt>
    <dgm:pt modelId="{0A529364-8807-4845-B269-8937FBB7FDE3}" type="parTrans" cxnId="{53CA8244-4F08-4B1E-8501-245BE5B9BA46}">
      <dgm:prSet/>
      <dgm:spPr/>
      <dgm:t>
        <a:bodyPr/>
        <a:lstStyle/>
        <a:p>
          <a:pPr rtl="1"/>
          <a:endParaRPr lang="ar-SA"/>
        </a:p>
      </dgm:t>
    </dgm:pt>
    <dgm:pt modelId="{2E645651-657B-47B0-98A8-6D25A7602B04}" type="sibTrans" cxnId="{53CA8244-4F08-4B1E-8501-245BE5B9BA46}">
      <dgm:prSet>
        <dgm:style>
          <a:lnRef idx="1">
            <a:schemeClr val="accent3"/>
          </a:lnRef>
          <a:fillRef idx="2">
            <a:schemeClr val="accent3"/>
          </a:fillRef>
          <a:effectRef idx="1">
            <a:schemeClr val="accent3"/>
          </a:effectRef>
          <a:fontRef idx="minor">
            <a:schemeClr val="dk1"/>
          </a:fontRef>
        </dgm:style>
      </dgm:prSet>
      <dgm:spPr>
        <a:ln/>
      </dgm:spPr>
      <dgm:t>
        <a:bodyPr/>
        <a:lstStyle/>
        <a:p>
          <a:pPr rtl="1"/>
          <a:endParaRPr lang="ar-SA"/>
        </a:p>
      </dgm:t>
    </dgm:pt>
    <dgm:pt modelId="{56F06E4D-9755-47A9-A28C-C054EE23C336}">
      <dgm:prSet phldrT="[نص]" custT="1">
        <dgm:style>
          <a:lnRef idx="1">
            <a:schemeClr val="accent5"/>
          </a:lnRef>
          <a:fillRef idx="2">
            <a:schemeClr val="accent5"/>
          </a:fillRef>
          <a:effectRef idx="1">
            <a:schemeClr val="accent5"/>
          </a:effectRef>
          <a:fontRef idx="minor">
            <a:schemeClr val="dk1"/>
          </a:fontRef>
        </dgm:style>
      </dgm:prSet>
      <dgm:spPr/>
      <dgm:t>
        <a:bodyPr/>
        <a:lstStyle/>
        <a:p>
          <a:pPr rtl="1"/>
          <a:r>
            <a:rPr lang="ar-SA" sz="4800" dirty="0" smtClean="0">
              <a:solidFill>
                <a:schemeClr val="accent5">
                  <a:lumMod val="50000"/>
                </a:schemeClr>
              </a:solidFill>
              <a:cs typeface="Akhbar MT" pitchFamily="2" charset="-78"/>
            </a:rPr>
            <a:t>استعراض العجز</a:t>
          </a:r>
          <a:endParaRPr lang="ar-SA" sz="4800" dirty="0">
            <a:solidFill>
              <a:schemeClr val="accent5">
                <a:lumMod val="50000"/>
              </a:schemeClr>
            </a:solidFill>
            <a:cs typeface="Akhbar MT" pitchFamily="2" charset="-78"/>
          </a:endParaRPr>
        </a:p>
      </dgm:t>
    </dgm:pt>
    <dgm:pt modelId="{64EEB533-93FF-4A60-99B3-F29BC44CF4DA}" type="parTrans" cxnId="{FC25BB78-58D2-4B71-BEA6-27B03E882A80}">
      <dgm:prSet/>
      <dgm:spPr/>
      <dgm:t>
        <a:bodyPr/>
        <a:lstStyle/>
        <a:p>
          <a:pPr rtl="1"/>
          <a:endParaRPr lang="ar-SA"/>
        </a:p>
      </dgm:t>
    </dgm:pt>
    <dgm:pt modelId="{CA9FDB47-585C-4402-90FD-DD1010A81810}" type="sibTrans" cxnId="{FC25BB78-58D2-4B71-BEA6-27B03E882A80}">
      <dgm:prSet/>
      <dgm:spPr/>
      <dgm:t>
        <a:bodyPr/>
        <a:lstStyle/>
        <a:p>
          <a:pPr rtl="1"/>
          <a:endParaRPr lang="ar-SA"/>
        </a:p>
      </dgm:t>
    </dgm:pt>
    <dgm:pt modelId="{DD02C4BB-793B-414A-949A-37E88ABF8E42}">
      <dgm:prSet phldrT="[نص]">
        <dgm:style>
          <a:lnRef idx="1">
            <a:schemeClr val="accent3"/>
          </a:lnRef>
          <a:fillRef idx="2">
            <a:schemeClr val="accent3"/>
          </a:fillRef>
          <a:effectRef idx="1">
            <a:schemeClr val="accent3"/>
          </a:effectRef>
          <a:fontRef idx="minor">
            <a:schemeClr val="dk1"/>
          </a:fontRef>
        </dgm:style>
      </dgm:prSet>
      <dgm:spPr/>
      <dgm:t>
        <a:bodyPr/>
        <a:lstStyle/>
        <a:p>
          <a:pPr rtl="1"/>
          <a:r>
            <a:rPr lang="ar-SA" dirty="0" smtClean="0">
              <a:solidFill>
                <a:schemeClr val="accent3">
                  <a:lumMod val="50000"/>
                </a:schemeClr>
              </a:solidFill>
              <a:latin typeface="Andalus" pitchFamily="18" charset="-78"/>
              <a:cs typeface="Andalus" pitchFamily="18" charset="-78"/>
            </a:rPr>
            <a:t>أهداف السلوك الغير سوي</a:t>
          </a:r>
          <a:endParaRPr lang="ar-SA" dirty="0">
            <a:solidFill>
              <a:schemeClr val="accent3">
                <a:lumMod val="50000"/>
              </a:schemeClr>
            </a:solidFill>
            <a:latin typeface="Andalus" pitchFamily="18" charset="-78"/>
            <a:cs typeface="Andalus" pitchFamily="18" charset="-78"/>
          </a:endParaRPr>
        </a:p>
      </dgm:t>
    </dgm:pt>
    <dgm:pt modelId="{B1E42FBD-3467-449E-BD0F-9464FF2C4B9A}" type="parTrans" cxnId="{9CA8B785-E22B-4CB9-B103-AEF94728084C}">
      <dgm:prSet/>
      <dgm:spPr/>
      <dgm:t>
        <a:bodyPr/>
        <a:lstStyle/>
        <a:p>
          <a:pPr rtl="1"/>
          <a:endParaRPr lang="ar-SA"/>
        </a:p>
      </dgm:t>
    </dgm:pt>
    <dgm:pt modelId="{D1021202-2C6C-4F1B-BAC0-40A877E0164E}" type="sibTrans" cxnId="{9CA8B785-E22B-4CB9-B103-AEF94728084C}">
      <dgm:prSet>
        <dgm:style>
          <a:lnRef idx="1">
            <a:schemeClr val="accent3"/>
          </a:lnRef>
          <a:fillRef idx="2">
            <a:schemeClr val="accent3"/>
          </a:fillRef>
          <a:effectRef idx="1">
            <a:schemeClr val="accent3"/>
          </a:effectRef>
          <a:fontRef idx="minor">
            <a:schemeClr val="dk1"/>
          </a:fontRef>
        </dgm:style>
      </dgm:prSet>
      <dgm:spPr>
        <a:ln/>
      </dgm:spPr>
      <dgm:t>
        <a:bodyPr/>
        <a:lstStyle/>
        <a:p>
          <a:pPr rtl="1"/>
          <a:endParaRPr lang="ar-SA"/>
        </a:p>
      </dgm:t>
    </dgm:pt>
    <dgm:pt modelId="{033E87E0-952B-4191-B70B-2445AB5DC736}" type="pres">
      <dgm:prSet presAssocID="{BB57D72F-5CC0-44D7-8CF8-5B0506E3B2B8}" presName="outerComposite" presStyleCnt="0">
        <dgm:presLayoutVars>
          <dgm:chMax val="5"/>
          <dgm:dir/>
          <dgm:resizeHandles val="exact"/>
        </dgm:presLayoutVars>
      </dgm:prSet>
      <dgm:spPr/>
    </dgm:pt>
    <dgm:pt modelId="{9C803A7B-0B49-4798-8AFD-F37C3153CD73}" type="pres">
      <dgm:prSet presAssocID="{BB57D72F-5CC0-44D7-8CF8-5B0506E3B2B8}" presName="dummyMaxCanvas" presStyleCnt="0">
        <dgm:presLayoutVars/>
      </dgm:prSet>
      <dgm:spPr/>
    </dgm:pt>
    <dgm:pt modelId="{9A3720DB-5291-4763-AEF1-F62C9F658D79}" type="pres">
      <dgm:prSet presAssocID="{BB57D72F-5CC0-44D7-8CF8-5B0506E3B2B8}" presName="FiveNodes_1" presStyleLbl="node1" presStyleIdx="0" presStyleCnt="5">
        <dgm:presLayoutVars>
          <dgm:bulletEnabled val="1"/>
        </dgm:presLayoutVars>
      </dgm:prSet>
      <dgm:spPr/>
      <dgm:t>
        <a:bodyPr/>
        <a:lstStyle/>
        <a:p>
          <a:pPr rtl="1"/>
          <a:endParaRPr lang="ar-SA"/>
        </a:p>
      </dgm:t>
    </dgm:pt>
    <dgm:pt modelId="{41B87321-D671-4321-936B-977FDD98E75A}" type="pres">
      <dgm:prSet presAssocID="{BB57D72F-5CC0-44D7-8CF8-5B0506E3B2B8}" presName="FiveNodes_2" presStyleLbl="node1" presStyleIdx="1" presStyleCnt="5">
        <dgm:presLayoutVars>
          <dgm:bulletEnabled val="1"/>
        </dgm:presLayoutVars>
      </dgm:prSet>
      <dgm:spPr/>
      <dgm:t>
        <a:bodyPr/>
        <a:lstStyle/>
        <a:p>
          <a:pPr rtl="1"/>
          <a:endParaRPr lang="ar-SA"/>
        </a:p>
      </dgm:t>
    </dgm:pt>
    <dgm:pt modelId="{FC310D64-CA83-4953-BFAE-491309A4250D}" type="pres">
      <dgm:prSet presAssocID="{BB57D72F-5CC0-44D7-8CF8-5B0506E3B2B8}" presName="FiveNodes_3" presStyleLbl="node1" presStyleIdx="2" presStyleCnt="5">
        <dgm:presLayoutVars>
          <dgm:bulletEnabled val="1"/>
        </dgm:presLayoutVars>
      </dgm:prSet>
      <dgm:spPr/>
      <dgm:t>
        <a:bodyPr/>
        <a:lstStyle/>
        <a:p>
          <a:pPr rtl="1"/>
          <a:endParaRPr lang="ar-SA"/>
        </a:p>
      </dgm:t>
    </dgm:pt>
    <dgm:pt modelId="{482C9656-0870-4D83-81AB-D37899CB3AA8}" type="pres">
      <dgm:prSet presAssocID="{BB57D72F-5CC0-44D7-8CF8-5B0506E3B2B8}" presName="FiveNodes_4" presStyleLbl="node1" presStyleIdx="3" presStyleCnt="5">
        <dgm:presLayoutVars>
          <dgm:bulletEnabled val="1"/>
        </dgm:presLayoutVars>
      </dgm:prSet>
      <dgm:spPr/>
      <dgm:t>
        <a:bodyPr/>
        <a:lstStyle/>
        <a:p>
          <a:pPr rtl="1"/>
          <a:endParaRPr lang="ar-SA"/>
        </a:p>
      </dgm:t>
    </dgm:pt>
    <dgm:pt modelId="{97ABE328-EA46-45BF-9AC3-7357E4485770}" type="pres">
      <dgm:prSet presAssocID="{BB57D72F-5CC0-44D7-8CF8-5B0506E3B2B8}" presName="FiveNodes_5" presStyleLbl="node1" presStyleIdx="4" presStyleCnt="5">
        <dgm:presLayoutVars>
          <dgm:bulletEnabled val="1"/>
        </dgm:presLayoutVars>
      </dgm:prSet>
      <dgm:spPr/>
      <dgm:t>
        <a:bodyPr/>
        <a:lstStyle/>
        <a:p>
          <a:pPr rtl="1"/>
          <a:endParaRPr lang="ar-SA"/>
        </a:p>
      </dgm:t>
    </dgm:pt>
    <dgm:pt modelId="{EB340DCA-130B-4DE3-A1A7-68CB50B70B07}" type="pres">
      <dgm:prSet presAssocID="{BB57D72F-5CC0-44D7-8CF8-5B0506E3B2B8}" presName="FiveConn_1-2" presStyleLbl="fgAccFollowNode1" presStyleIdx="0" presStyleCnt="4">
        <dgm:presLayoutVars>
          <dgm:bulletEnabled val="1"/>
        </dgm:presLayoutVars>
      </dgm:prSet>
      <dgm:spPr/>
      <dgm:t>
        <a:bodyPr/>
        <a:lstStyle/>
        <a:p>
          <a:pPr rtl="1"/>
          <a:endParaRPr lang="ar-SA"/>
        </a:p>
      </dgm:t>
    </dgm:pt>
    <dgm:pt modelId="{719E2B55-70B4-485F-BBE2-D2D0EF54F622}" type="pres">
      <dgm:prSet presAssocID="{BB57D72F-5CC0-44D7-8CF8-5B0506E3B2B8}" presName="FiveConn_2-3" presStyleLbl="fgAccFollowNode1" presStyleIdx="1" presStyleCnt="4">
        <dgm:presLayoutVars>
          <dgm:bulletEnabled val="1"/>
        </dgm:presLayoutVars>
      </dgm:prSet>
      <dgm:spPr>
        <a:prstGeom prst="mathPlus">
          <a:avLst/>
        </a:prstGeom>
      </dgm:spPr>
      <dgm:t>
        <a:bodyPr/>
        <a:lstStyle/>
        <a:p>
          <a:pPr rtl="1"/>
          <a:endParaRPr lang="ar-SA"/>
        </a:p>
      </dgm:t>
    </dgm:pt>
    <dgm:pt modelId="{366D5EBC-4B3D-4649-8A67-0B1E0374E37B}" type="pres">
      <dgm:prSet presAssocID="{BB57D72F-5CC0-44D7-8CF8-5B0506E3B2B8}" presName="FiveConn_3-4" presStyleLbl="fgAccFollowNode1" presStyleIdx="2" presStyleCnt="4">
        <dgm:presLayoutVars>
          <dgm:bulletEnabled val="1"/>
        </dgm:presLayoutVars>
      </dgm:prSet>
      <dgm:spPr>
        <a:prstGeom prst="mathPlus">
          <a:avLst/>
        </a:prstGeom>
      </dgm:spPr>
      <dgm:t>
        <a:bodyPr/>
        <a:lstStyle/>
        <a:p>
          <a:pPr rtl="1"/>
          <a:endParaRPr lang="ar-SA"/>
        </a:p>
      </dgm:t>
    </dgm:pt>
    <dgm:pt modelId="{8131BA97-281D-4F60-B304-B813FA519C3E}" type="pres">
      <dgm:prSet presAssocID="{BB57D72F-5CC0-44D7-8CF8-5B0506E3B2B8}" presName="FiveConn_4-5" presStyleLbl="fgAccFollowNode1" presStyleIdx="3" presStyleCnt="4">
        <dgm:presLayoutVars>
          <dgm:bulletEnabled val="1"/>
        </dgm:presLayoutVars>
      </dgm:prSet>
      <dgm:spPr>
        <a:prstGeom prst="mathPlus">
          <a:avLst/>
        </a:prstGeom>
      </dgm:spPr>
      <dgm:t>
        <a:bodyPr/>
        <a:lstStyle/>
        <a:p>
          <a:pPr rtl="1"/>
          <a:endParaRPr lang="ar-SA"/>
        </a:p>
      </dgm:t>
    </dgm:pt>
    <dgm:pt modelId="{CDBCBBCD-A887-48D8-82DD-540B268BBF1C}" type="pres">
      <dgm:prSet presAssocID="{BB57D72F-5CC0-44D7-8CF8-5B0506E3B2B8}" presName="FiveNodes_1_text" presStyleLbl="node1" presStyleIdx="4" presStyleCnt="5">
        <dgm:presLayoutVars>
          <dgm:bulletEnabled val="1"/>
        </dgm:presLayoutVars>
      </dgm:prSet>
      <dgm:spPr/>
      <dgm:t>
        <a:bodyPr/>
        <a:lstStyle/>
        <a:p>
          <a:pPr rtl="1"/>
          <a:endParaRPr lang="ar-SA"/>
        </a:p>
      </dgm:t>
    </dgm:pt>
    <dgm:pt modelId="{907D06DE-6C6B-44EF-BF46-B7D396072037}" type="pres">
      <dgm:prSet presAssocID="{BB57D72F-5CC0-44D7-8CF8-5B0506E3B2B8}" presName="FiveNodes_2_text" presStyleLbl="node1" presStyleIdx="4" presStyleCnt="5">
        <dgm:presLayoutVars>
          <dgm:bulletEnabled val="1"/>
        </dgm:presLayoutVars>
      </dgm:prSet>
      <dgm:spPr/>
      <dgm:t>
        <a:bodyPr/>
        <a:lstStyle/>
        <a:p>
          <a:pPr rtl="1"/>
          <a:endParaRPr lang="ar-SA"/>
        </a:p>
      </dgm:t>
    </dgm:pt>
    <dgm:pt modelId="{452DB6CF-323B-4ED0-9BAF-85D68AB2FDE7}" type="pres">
      <dgm:prSet presAssocID="{BB57D72F-5CC0-44D7-8CF8-5B0506E3B2B8}" presName="FiveNodes_3_text" presStyleLbl="node1" presStyleIdx="4" presStyleCnt="5">
        <dgm:presLayoutVars>
          <dgm:bulletEnabled val="1"/>
        </dgm:presLayoutVars>
      </dgm:prSet>
      <dgm:spPr/>
      <dgm:t>
        <a:bodyPr/>
        <a:lstStyle/>
        <a:p>
          <a:pPr rtl="1"/>
          <a:endParaRPr lang="ar-SA"/>
        </a:p>
      </dgm:t>
    </dgm:pt>
    <dgm:pt modelId="{4357F1BA-3952-41A1-AA81-2C2130D44C7A}" type="pres">
      <dgm:prSet presAssocID="{BB57D72F-5CC0-44D7-8CF8-5B0506E3B2B8}" presName="FiveNodes_4_text" presStyleLbl="node1" presStyleIdx="4" presStyleCnt="5">
        <dgm:presLayoutVars>
          <dgm:bulletEnabled val="1"/>
        </dgm:presLayoutVars>
      </dgm:prSet>
      <dgm:spPr/>
      <dgm:t>
        <a:bodyPr/>
        <a:lstStyle/>
        <a:p>
          <a:pPr rtl="1"/>
          <a:endParaRPr lang="ar-SA"/>
        </a:p>
      </dgm:t>
    </dgm:pt>
    <dgm:pt modelId="{CC7E820E-73EC-4ABC-B926-865B64F749AA}" type="pres">
      <dgm:prSet presAssocID="{BB57D72F-5CC0-44D7-8CF8-5B0506E3B2B8}" presName="FiveNodes_5_text" presStyleLbl="node1" presStyleIdx="4" presStyleCnt="5">
        <dgm:presLayoutVars>
          <dgm:bulletEnabled val="1"/>
        </dgm:presLayoutVars>
      </dgm:prSet>
      <dgm:spPr/>
      <dgm:t>
        <a:bodyPr/>
        <a:lstStyle/>
        <a:p>
          <a:pPr rtl="1"/>
          <a:endParaRPr lang="ar-SA"/>
        </a:p>
      </dgm:t>
    </dgm:pt>
  </dgm:ptLst>
  <dgm:cxnLst>
    <dgm:cxn modelId="{7929CFE6-39D5-487F-AEB9-877CF7328780}" type="presOf" srcId="{0EBF7C11-2869-4B71-9353-BD2DD15CD730}" destId="{452DB6CF-323B-4ED0-9BAF-85D68AB2FDE7}" srcOrd="1" destOrd="0" presId="urn:microsoft.com/office/officeart/2005/8/layout/vProcess5"/>
    <dgm:cxn modelId="{78CC4DAB-5619-448F-83A0-B8C8FB8E5155}" type="presOf" srcId="{2E645651-657B-47B0-98A8-6D25A7602B04}" destId="{8131BA97-281D-4F60-B304-B813FA519C3E}" srcOrd="0" destOrd="0" presId="urn:microsoft.com/office/officeart/2005/8/layout/vProcess5"/>
    <dgm:cxn modelId="{66677F91-3DA2-48AB-94C8-68FE1E07833E}" type="presOf" srcId="{6485F979-D071-45C3-9E64-62B3FE8F5ACF}" destId="{482C9656-0870-4D83-81AB-D37899CB3AA8}" srcOrd="0" destOrd="0" presId="urn:microsoft.com/office/officeart/2005/8/layout/vProcess5"/>
    <dgm:cxn modelId="{32688C8A-008D-443D-BA87-39C131019D71}" type="presOf" srcId="{BB57D72F-5CC0-44D7-8CF8-5B0506E3B2B8}" destId="{033E87E0-952B-4191-B70B-2445AB5DC736}" srcOrd="0" destOrd="0" presId="urn:microsoft.com/office/officeart/2005/8/layout/vProcess5"/>
    <dgm:cxn modelId="{843A3B00-127D-4BAF-902C-B6B83A4E3BDA}" type="presOf" srcId="{DD02C4BB-793B-414A-949A-37E88ABF8E42}" destId="{9A3720DB-5291-4763-AEF1-F62C9F658D79}" srcOrd="0" destOrd="0" presId="urn:microsoft.com/office/officeart/2005/8/layout/vProcess5"/>
    <dgm:cxn modelId="{CFF79FB0-1677-42A6-898D-EF78DBCD5D55}" type="presOf" srcId="{2CDAD706-D886-41DB-869A-60376705B9F2}" destId="{366D5EBC-4B3D-4649-8A67-0B1E0374E37B}" srcOrd="0" destOrd="0" presId="urn:microsoft.com/office/officeart/2005/8/layout/vProcess5"/>
    <dgm:cxn modelId="{02CEC497-44D1-4AD7-B488-C1CDD9E68130}" srcId="{BB57D72F-5CC0-44D7-8CF8-5B0506E3B2B8}" destId="{0EBF7C11-2869-4B71-9353-BD2DD15CD730}" srcOrd="2" destOrd="0" parTransId="{B9B0AB08-94F8-4055-A606-97352C041BDF}" sibTransId="{2CDAD706-D886-41DB-869A-60376705B9F2}"/>
    <dgm:cxn modelId="{9CA8B785-E22B-4CB9-B103-AEF94728084C}" srcId="{BB57D72F-5CC0-44D7-8CF8-5B0506E3B2B8}" destId="{DD02C4BB-793B-414A-949A-37E88ABF8E42}" srcOrd="0" destOrd="0" parTransId="{B1E42FBD-3467-449E-BD0F-9464FF2C4B9A}" sibTransId="{D1021202-2C6C-4F1B-BAC0-40A877E0164E}"/>
    <dgm:cxn modelId="{3F317727-02B9-479B-A9D8-0E9703E19126}" type="presOf" srcId="{06D17F27-5807-409E-814F-A4E454F56005}" destId="{719E2B55-70B4-485F-BBE2-D2D0EF54F622}" srcOrd="0" destOrd="0" presId="urn:microsoft.com/office/officeart/2005/8/layout/vProcess5"/>
    <dgm:cxn modelId="{E4831265-2080-4D29-B0EB-0BA0DFD8A0E9}" type="presOf" srcId="{0EBF7C11-2869-4B71-9353-BD2DD15CD730}" destId="{FC310D64-CA83-4953-BFAE-491309A4250D}" srcOrd="0" destOrd="0" presId="urn:microsoft.com/office/officeart/2005/8/layout/vProcess5"/>
    <dgm:cxn modelId="{720C7CB2-44B5-4594-9BF5-B10A98CB1565}" type="presOf" srcId="{8E66DC39-CE84-4710-92EB-855BAE593831}" destId="{907D06DE-6C6B-44EF-BF46-B7D396072037}" srcOrd="1" destOrd="0" presId="urn:microsoft.com/office/officeart/2005/8/layout/vProcess5"/>
    <dgm:cxn modelId="{376B6D74-A838-4CEC-9EA4-DE087A8B25E0}" type="presOf" srcId="{56F06E4D-9755-47A9-A28C-C054EE23C336}" destId="{CC7E820E-73EC-4ABC-B926-865B64F749AA}" srcOrd="1" destOrd="0" presId="urn:microsoft.com/office/officeart/2005/8/layout/vProcess5"/>
    <dgm:cxn modelId="{60B1F488-851B-4E16-A80C-6A34B1926DA1}" srcId="{BB57D72F-5CC0-44D7-8CF8-5B0506E3B2B8}" destId="{8E66DC39-CE84-4710-92EB-855BAE593831}" srcOrd="1" destOrd="0" parTransId="{B43F6317-C07C-4882-AA5C-20490789655B}" sibTransId="{06D17F27-5807-409E-814F-A4E454F56005}"/>
    <dgm:cxn modelId="{8F4232E8-0917-451E-B96D-6C7935089632}" type="presOf" srcId="{DD02C4BB-793B-414A-949A-37E88ABF8E42}" destId="{CDBCBBCD-A887-48D8-82DD-540B268BBF1C}" srcOrd="1" destOrd="0" presId="urn:microsoft.com/office/officeart/2005/8/layout/vProcess5"/>
    <dgm:cxn modelId="{C85F9905-165B-48A1-ADF1-95878C6EA1FD}" type="presOf" srcId="{56F06E4D-9755-47A9-A28C-C054EE23C336}" destId="{97ABE328-EA46-45BF-9AC3-7357E4485770}" srcOrd="0" destOrd="0" presId="urn:microsoft.com/office/officeart/2005/8/layout/vProcess5"/>
    <dgm:cxn modelId="{FC25BB78-58D2-4B71-BEA6-27B03E882A80}" srcId="{BB57D72F-5CC0-44D7-8CF8-5B0506E3B2B8}" destId="{56F06E4D-9755-47A9-A28C-C054EE23C336}" srcOrd="4" destOrd="0" parTransId="{64EEB533-93FF-4A60-99B3-F29BC44CF4DA}" sibTransId="{CA9FDB47-585C-4402-90FD-DD1010A81810}"/>
    <dgm:cxn modelId="{0EA73A96-3208-49AE-97BF-E55267BC16A4}" type="presOf" srcId="{8E66DC39-CE84-4710-92EB-855BAE593831}" destId="{41B87321-D671-4321-936B-977FDD98E75A}" srcOrd="0" destOrd="0" presId="urn:microsoft.com/office/officeart/2005/8/layout/vProcess5"/>
    <dgm:cxn modelId="{6DDF49CA-9F88-4F32-86FC-C2B8C863C863}" type="presOf" srcId="{6485F979-D071-45C3-9E64-62B3FE8F5ACF}" destId="{4357F1BA-3952-41A1-AA81-2C2130D44C7A}" srcOrd="1" destOrd="0" presId="urn:microsoft.com/office/officeart/2005/8/layout/vProcess5"/>
    <dgm:cxn modelId="{5EC26CE5-6FB7-4FEC-BB17-BAEAC72EF3F3}" type="presOf" srcId="{D1021202-2C6C-4F1B-BAC0-40A877E0164E}" destId="{EB340DCA-130B-4DE3-A1A7-68CB50B70B07}" srcOrd="0" destOrd="0" presId="urn:microsoft.com/office/officeart/2005/8/layout/vProcess5"/>
    <dgm:cxn modelId="{53CA8244-4F08-4B1E-8501-245BE5B9BA46}" srcId="{BB57D72F-5CC0-44D7-8CF8-5B0506E3B2B8}" destId="{6485F979-D071-45C3-9E64-62B3FE8F5ACF}" srcOrd="3" destOrd="0" parTransId="{0A529364-8807-4845-B269-8937FBB7FDE3}" sibTransId="{2E645651-657B-47B0-98A8-6D25A7602B04}"/>
    <dgm:cxn modelId="{D5B60E6A-F6CC-4EEB-AABA-C67C204F348F}" type="presParOf" srcId="{033E87E0-952B-4191-B70B-2445AB5DC736}" destId="{9C803A7B-0B49-4798-8AFD-F37C3153CD73}" srcOrd="0" destOrd="0" presId="urn:microsoft.com/office/officeart/2005/8/layout/vProcess5"/>
    <dgm:cxn modelId="{DCBF0D6B-841E-4CFA-A0E4-1B66B8315EEF}" type="presParOf" srcId="{033E87E0-952B-4191-B70B-2445AB5DC736}" destId="{9A3720DB-5291-4763-AEF1-F62C9F658D79}" srcOrd="1" destOrd="0" presId="urn:microsoft.com/office/officeart/2005/8/layout/vProcess5"/>
    <dgm:cxn modelId="{9A240D1A-B77C-4488-9E1D-F0CB52EACC40}" type="presParOf" srcId="{033E87E0-952B-4191-B70B-2445AB5DC736}" destId="{41B87321-D671-4321-936B-977FDD98E75A}" srcOrd="2" destOrd="0" presId="urn:microsoft.com/office/officeart/2005/8/layout/vProcess5"/>
    <dgm:cxn modelId="{978D67B3-963C-4EC5-AA23-273151850042}" type="presParOf" srcId="{033E87E0-952B-4191-B70B-2445AB5DC736}" destId="{FC310D64-CA83-4953-BFAE-491309A4250D}" srcOrd="3" destOrd="0" presId="urn:microsoft.com/office/officeart/2005/8/layout/vProcess5"/>
    <dgm:cxn modelId="{BDE53D69-CC59-4D8C-A38D-A7BBEF208606}" type="presParOf" srcId="{033E87E0-952B-4191-B70B-2445AB5DC736}" destId="{482C9656-0870-4D83-81AB-D37899CB3AA8}" srcOrd="4" destOrd="0" presId="urn:microsoft.com/office/officeart/2005/8/layout/vProcess5"/>
    <dgm:cxn modelId="{B4F64AF0-8641-4FC2-90C0-8EDA469D86B2}" type="presParOf" srcId="{033E87E0-952B-4191-B70B-2445AB5DC736}" destId="{97ABE328-EA46-45BF-9AC3-7357E4485770}" srcOrd="5" destOrd="0" presId="urn:microsoft.com/office/officeart/2005/8/layout/vProcess5"/>
    <dgm:cxn modelId="{61F10F9D-04FF-4B13-8CF3-867C3A058944}" type="presParOf" srcId="{033E87E0-952B-4191-B70B-2445AB5DC736}" destId="{EB340DCA-130B-4DE3-A1A7-68CB50B70B07}" srcOrd="6" destOrd="0" presId="urn:microsoft.com/office/officeart/2005/8/layout/vProcess5"/>
    <dgm:cxn modelId="{056DF787-1B0A-4691-AC20-5ECB517A0933}" type="presParOf" srcId="{033E87E0-952B-4191-B70B-2445AB5DC736}" destId="{719E2B55-70B4-485F-BBE2-D2D0EF54F622}" srcOrd="7" destOrd="0" presId="urn:microsoft.com/office/officeart/2005/8/layout/vProcess5"/>
    <dgm:cxn modelId="{423DC0FA-D688-4B17-92BC-C23255B5AD3E}" type="presParOf" srcId="{033E87E0-952B-4191-B70B-2445AB5DC736}" destId="{366D5EBC-4B3D-4649-8A67-0B1E0374E37B}" srcOrd="8" destOrd="0" presId="urn:microsoft.com/office/officeart/2005/8/layout/vProcess5"/>
    <dgm:cxn modelId="{D82E17AF-FFC4-49C6-B71D-04260C542249}" type="presParOf" srcId="{033E87E0-952B-4191-B70B-2445AB5DC736}" destId="{8131BA97-281D-4F60-B304-B813FA519C3E}" srcOrd="9" destOrd="0" presId="urn:microsoft.com/office/officeart/2005/8/layout/vProcess5"/>
    <dgm:cxn modelId="{AA42D64D-A1E5-42D9-8ED8-1633F42E5F02}" type="presParOf" srcId="{033E87E0-952B-4191-B70B-2445AB5DC736}" destId="{CDBCBBCD-A887-48D8-82DD-540B268BBF1C}" srcOrd="10" destOrd="0" presId="urn:microsoft.com/office/officeart/2005/8/layout/vProcess5"/>
    <dgm:cxn modelId="{FEB503A9-27D4-4681-AC92-6E82B307D55C}" type="presParOf" srcId="{033E87E0-952B-4191-B70B-2445AB5DC736}" destId="{907D06DE-6C6B-44EF-BF46-B7D396072037}" srcOrd="11" destOrd="0" presId="urn:microsoft.com/office/officeart/2005/8/layout/vProcess5"/>
    <dgm:cxn modelId="{8056C497-1343-49FD-9DBD-7876B09B4989}" type="presParOf" srcId="{033E87E0-952B-4191-B70B-2445AB5DC736}" destId="{452DB6CF-323B-4ED0-9BAF-85D68AB2FDE7}" srcOrd="12" destOrd="0" presId="urn:microsoft.com/office/officeart/2005/8/layout/vProcess5"/>
    <dgm:cxn modelId="{FCE762B8-1ECE-4F45-B6B1-CED095EF29D1}" type="presParOf" srcId="{033E87E0-952B-4191-B70B-2445AB5DC736}" destId="{4357F1BA-3952-41A1-AA81-2C2130D44C7A}" srcOrd="13" destOrd="0" presId="urn:microsoft.com/office/officeart/2005/8/layout/vProcess5"/>
    <dgm:cxn modelId="{0E61C6AB-692C-49CD-A10E-400B7EF45B44}" type="presParOf" srcId="{033E87E0-952B-4191-B70B-2445AB5DC736}" destId="{CC7E820E-73EC-4ABC-B926-865B64F749AA}"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565C91-C924-4857-9837-AD7EC1E4EB4A}" type="doc">
      <dgm:prSet loTypeId="urn:microsoft.com/office/officeart/2005/8/layout/process4" loCatId="list" qsTypeId="urn:microsoft.com/office/officeart/2005/8/quickstyle/simple2" qsCatId="simple" csTypeId="urn:microsoft.com/office/officeart/2005/8/colors/colorful5" csCatId="colorful" phldr="1"/>
      <dgm:spPr/>
      <dgm:t>
        <a:bodyPr/>
        <a:lstStyle/>
        <a:p>
          <a:pPr rtl="1"/>
          <a:endParaRPr lang="ar-SA"/>
        </a:p>
      </dgm:t>
    </dgm:pt>
    <dgm:pt modelId="{18D0D696-A50E-4920-8B78-8C6C8D548ADF}">
      <dgm:prSet phldrT="[نص]" custT="1"/>
      <dgm:spPr/>
      <dgm:t>
        <a:bodyPr/>
        <a:lstStyle/>
        <a:p>
          <a:pPr rtl="1"/>
          <a:r>
            <a:rPr lang="ar-SA" sz="8000" dirty="0" smtClean="0">
              <a:latin typeface="Andalus" pitchFamily="18" charset="-78"/>
              <a:cs typeface="Andalus" pitchFamily="18" charset="-78"/>
            </a:rPr>
            <a:t>الهدف</a:t>
          </a:r>
          <a:endParaRPr lang="ar-SA" sz="8000" dirty="0">
            <a:latin typeface="Andalus" pitchFamily="18" charset="-78"/>
            <a:cs typeface="Andalus" pitchFamily="18" charset="-78"/>
          </a:endParaRPr>
        </a:p>
      </dgm:t>
    </dgm:pt>
    <dgm:pt modelId="{72B483F0-EEA0-4D5B-ACEA-16D8CF070681}" type="parTrans" cxnId="{4690CD9D-3041-4C90-B574-D8EC2F76143F}">
      <dgm:prSet/>
      <dgm:spPr/>
      <dgm:t>
        <a:bodyPr/>
        <a:lstStyle/>
        <a:p>
          <a:pPr rtl="1"/>
          <a:endParaRPr lang="ar-SA"/>
        </a:p>
      </dgm:t>
    </dgm:pt>
    <dgm:pt modelId="{A09A876E-A91D-408F-BA54-5289038E2E83}" type="sibTrans" cxnId="{4690CD9D-3041-4C90-B574-D8EC2F76143F}">
      <dgm:prSet/>
      <dgm:spPr/>
      <dgm:t>
        <a:bodyPr/>
        <a:lstStyle/>
        <a:p>
          <a:pPr rtl="1"/>
          <a:endParaRPr lang="ar-SA"/>
        </a:p>
      </dgm:t>
    </dgm:pt>
    <dgm:pt modelId="{A7043538-3977-4A0C-A501-64CBB9DA9728}">
      <dgm:prSet phldrT="[نص]"/>
      <dgm:spPr/>
      <dgm:t>
        <a:bodyPr/>
        <a:lstStyle/>
        <a:p>
          <a:pPr rtl="1"/>
          <a:r>
            <a:rPr lang="ar-SA" dirty="0" smtClean="0">
              <a:solidFill>
                <a:schemeClr val="accent5">
                  <a:lumMod val="50000"/>
                </a:schemeClr>
              </a:solidFill>
            </a:rPr>
            <a:t>شعوري التلقائي</a:t>
          </a:r>
          <a:endParaRPr lang="ar-SA" dirty="0">
            <a:solidFill>
              <a:schemeClr val="accent5">
                <a:lumMod val="50000"/>
              </a:schemeClr>
            </a:solidFill>
          </a:endParaRPr>
        </a:p>
      </dgm:t>
    </dgm:pt>
    <dgm:pt modelId="{8253FCAE-6CDE-47E0-80CE-034627A821BC}" type="parTrans" cxnId="{0EE96BAB-25F9-4A81-B11B-80410DDA17EA}">
      <dgm:prSet/>
      <dgm:spPr/>
      <dgm:t>
        <a:bodyPr/>
        <a:lstStyle/>
        <a:p>
          <a:pPr rtl="1"/>
          <a:endParaRPr lang="ar-SA"/>
        </a:p>
      </dgm:t>
    </dgm:pt>
    <dgm:pt modelId="{771EEC8D-07EE-41EE-A2FD-66DC8C0DF132}" type="sibTrans" cxnId="{0EE96BAB-25F9-4A81-B11B-80410DDA17EA}">
      <dgm:prSet/>
      <dgm:spPr/>
      <dgm:t>
        <a:bodyPr/>
        <a:lstStyle/>
        <a:p>
          <a:pPr rtl="1"/>
          <a:endParaRPr lang="ar-SA"/>
        </a:p>
      </dgm:t>
    </dgm:pt>
    <dgm:pt modelId="{D489560A-C0E8-4DB8-A709-4DE5A62E99B6}">
      <dgm:prSet phldrT="[نص]"/>
      <dgm:spPr/>
      <dgm:t>
        <a:bodyPr/>
        <a:lstStyle/>
        <a:p>
          <a:pPr rtl="1"/>
          <a:r>
            <a:rPr lang="ar-SA" dirty="0" smtClean="0"/>
            <a:t>أعطي انتباهاً للسلوك الإيجابي عندما لا يطلب الطفل ذلك(انتبهي لتعاون الطفل وملاحظاته)، وأعطى رسالة أنا ودية</a:t>
          </a:r>
          <a:endParaRPr lang="ar-SA" dirty="0"/>
        </a:p>
      </dgm:t>
    </dgm:pt>
    <dgm:pt modelId="{2A2B8F50-D643-4284-BCCF-6440B7597D2D}" type="parTrans" cxnId="{170CBB15-B6DB-4917-B80D-B2662482C54D}">
      <dgm:prSet/>
      <dgm:spPr/>
      <dgm:t>
        <a:bodyPr/>
        <a:lstStyle/>
        <a:p>
          <a:pPr rtl="1"/>
          <a:endParaRPr lang="ar-SA"/>
        </a:p>
      </dgm:t>
    </dgm:pt>
    <dgm:pt modelId="{B664EB4C-EE68-426B-BDAE-0632911E3885}" type="sibTrans" cxnId="{170CBB15-B6DB-4917-B80D-B2662482C54D}">
      <dgm:prSet/>
      <dgm:spPr/>
      <dgm:t>
        <a:bodyPr/>
        <a:lstStyle/>
        <a:p>
          <a:pPr rtl="1"/>
          <a:endParaRPr lang="ar-SA"/>
        </a:p>
      </dgm:t>
    </dgm:pt>
    <dgm:pt modelId="{5E2EF55D-0AE7-4939-98C6-58C9726953FE}">
      <dgm:prSet phldrT="[نص]"/>
      <dgm:spPr/>
      <dgm:t>
        <a:bodyPr/>
        <a:lstStyle/>
        <a:p>
          <a:pPr rtl="1"/>
          <a:r>
            <a:rPr lang="ar-SA" dirty="0" smtClean="0"/>
            <a:t>التجاهل</a:t>
          </a:r>
          <a:endParaRPr lang="ar-SA" dirty="0"/>
        </a:p>
      </dgm:t>
    </dgm:pt>
    <dgm:pt modelId="{FE75F81E-AD46-4552-A714-622AE9E2AAF5}" type="parTrans" cxnId="{6B99473E-E010-474B-B378-2FBAF28EA835}">
      <dgm:prSet/>
      <dgm:spPr/>
      <dgm:t>
        <a:bodyPr/>
        <a:lstStyle/>
        <a:p>
          <a:pPr rtl="1"/>
          <a:endParaRPr lang="ar-SA"/>
        </a:p>
      </dgm:t>
    </dgm:pt>
    <dgm:pt modelId="{0721B7F3-99F3-4F7A-8C3F-7A4BA4823C69}" type="sibTrans" cxnId="{6B99473E-E010-474B-B378-2FBAF28EA835}">
      <dgm:prSet/>
      <dgm:spPr/>
      <dgm:t>
        <a:bodyPr/>
        <a:lstStyle/>
        <a:p>
          <a:pPr rtl="1"/>
          <a:endParaRPr lang="ar-SA"/>
        </a:p>
      </dgm:t>
    </dgm:pt>
    <dgm:pt modelId="{E502F3A4-9A26-4CEC-A3A9-A60C80738B24}">
      <dgm:prSet phldrT="[نص]"/>
      <dgm:spPr/>
      <dgm:t>
        <a:bodyPr/>
        <a:lstStyle/>
        <a:p>
          <a:pPr rtl="1"/>
          <a:r>
            <a:rPr lang="ar-SA" dirty="0" smtClean="0"/>
            <a:t>إعطاء الطفل الانتباه الذي يطلبه وهذا يشجع الطفل على الاستمرار في سلوكه السابق</a:t>
          </a:r>
          <a:endParaRPr lang="ar-SA" dirty="0"/>
        </a:p>
      </dgm:t>
    </dgm:pt>
    <dgm:pt modelId="{2F822261-D323-47BD-9387-B5BD3FE7BFC6}" type="parTrans" cxnId="{EA67085B-494E-44A2-AA2F-7D0E52E40034}">
      <dgm:prSet/>
      <dgm:spPr/>
      <dgm:t>
        <a:bodyPr/>
        <a:lstStyle/>
        <a:p>
          <a:pPr rtl="1"/>
          <a:endParaRPr lang="ar-SA"/>
        </a:p>
      </dgm:t>
    </dgm:pt>
    <dgm:pt modelId="{5527CB01-3DCE-4DD5-9C71-9423B9154ACC}" type="sibTrans" cxnId="{EA67085B-494E-44A2-AA2F-7D0E52E40034}">
      <dgm:prSet/>
      <dgm:spPr/>
      <dgm:t>
        <a:bodyPr/>
        <a:lstStyle/>
        <a:p>
          <a:pPr rtl="1"/>
          <a:endParaRPr lang="ar-SA"/>
        </a:p>
      </dgm:t>
    </dgm:pt>
    <dgm:pt modelId="{74EE5EAE-453E-4C5F-ABA2-F506069ED480}">
      <dgm:prSet phldrT="[نص]"/>
      <dgm:spPr/>
      <dgm:t>
        <a:bodyPr/>
        <a:lstStyle/>
        <a:p>
          <a:pPr rtl="1"/>
          <a:r>
            <a:rPr lang="ar-SA" dirty="0" smtClean="0"/>
            <a:t>انزعاج</a:t>
          </a:r>
          <a:endParaRPr lang="ar-SA" dirty="0"/>
        </a:p>
      </dgm:t>
    </dgm:pt>
    <dgm:pt modelId="{5916099F-671F-4B68-99E2-BE3B715BAFF7}" type="parTrans" cxnId="{6678614A-FA4A-43E4-8FC9-0E2E025CC773}">
      <dgm:prSet/>
      <dgm:spPr/>
      <dgm:t>
        <a:bodyPr/>
        <a:lstStyle/>
        <a:p>
          <a:pPr rtl="1"/>
          <a:endParaRPr lang="ar-SA"/>
        </a:p>
      </dgm:t>
    </dgm:pt>
    <dgm:pt modelId="{AD7A0FD8-1960-48A2-B037-EE45B818A13B}" type="sibTrans" cxnId="{6678614A-FA4A-43E4-8FC9-0E2E025CC773}">
      <dgm:prSet/>
      <dgm:spPr/>
      <dgm:t>
        <a:bodyPr/>
        <a:lstStyle/>
        <a:p>
          <a:pPr rtl="1"/>
          <a:endParaRPr lang="ar-SA"/>
        </a:p>
      </dgm:t>
    </dgm:pt>
    <dgm:pt modelId="{34B451CF-9D69-404C-8D08-64B5D85E1B43}">
      <dgm:prSet phldrT="[نص]"/>
      <dgm:spPr/>
      <dgm:t>
        <a:bodyPr/>
        <a:lstStyle/>
        <a:p>
          <a:pPr rtl="1"/>
          <a:r>
            <a:rPr lang="ar-SA" dirty="0" smtClean="0">
              <a:solidFill>
                <a:schemeClr val="accent3">
                  <a:lumMod val="50000"/>
                </a:schemeClr>
              </a:solidFill>
            </a:rPr>
            <a:t>ردة فعل المتوقعة</a:t>
          </a:r>
          <a:endParaRPr lang="ar-SA" dirty="0">
            <a:solidFill>
              <a:schemeClr val="accent3">
                <a:lumMod val="50000"/>
              </a:schemeClr>
            </a:solidFill>
          </a:endParaRPr>
        </a:p>
      </dgm:t>
    </dgm:pt>
    <dgm:pt modelId="{D5D44C66-5B9B-46CA-A391-A6D79A19069C}" type="parTrans" cxnId="{D7FEC292-42D8-4CC8-9C41-1E5DF48C89AC}">
      <dgm:prSet/>
      <dgm:spPr/>
      <dgm:t>
        <a:bodyPr/>
        <a:lstStyle/>
        <a:p>
          <a:pPr rtl="1"/>
          <a:endParaRPr lang="ar-SA"/>
        </a:p>
      </dgm:t>
    </dgm:pt>
    <dgm:pt modelId="{E72CEC4B-A32F-49AF-98F4-9E550FC4EF65}" type="sibTrans" cxnId="{D7FEC292-42D8-4CC8-9C41-1E5DF48C89AC}">
      <dgm:prSet/>
      <dgm:spPr/>
      <dgm:t>
        <a:bodyPr/>
        <a:lstStyle/>
        <a:p>
          <a:pPr rtl="1"/>
          <a:endParaRPr lang="ar-SA"/>
        </a:p>
      </dgm:t>
    </dgm:pt>
    <dgm:pt modelId="{01F800E5-BD5C-418E-AF89-92EED530CB65}">
      <dgm:prSet phldrT="[نص]"/>
      <dgm:spPr/>
      <dgm:t>
        <a:bodyPr/>
        <a:lstStyle/>
        <a:p>
          <a:pPr rtl="1"/>
          <a:r>
            <a:rPr lang="ar-SA" dirty="0" smtClean="0">
              <a:solidFill>
                <a:srgbClr val="FFC000"/>
              </a:solidFill>
            </a:rPr>
            <a:t>ردة الفعل النموذجية</a:t>
          </a:r>
          <a:endParaRPr lang="ar-SA" dirty="0">
            <a:solidFill>
              <a:srgbClr val="FFC000"/>
            </a:solidFill>
          </a:endParaRPr>
        </a:p>
      </dgm:t>
    </dgm:pt>
    <dgm:pt modelId="{88225DCB-4328-428D-AAF2-6737FA6154A3}" type="parTrans" cxnId="{5C6EB8F6-D110-4970-8355-1DFCCBED8284}">
      <dgm:prSet/>
      <dgm:spPr/>
      <dgm:t>
        <a:bodyPr/>
        <a:lstStyle/>
        <a:p>
          <a:pPr rtl="1"/>
          <a:endParaRPr lang="ar-SA"/>
        </a:p>
      </dgm:t>
    </dgm:pt>
    <dgm:pt modelId="{2C848D27-1566-4514-8529-83E53D52A7D1}" type="sibTrans" cxnId="{5C6EB8F6-D110-4970-8355-1DFCCBED8284}">
      <dgm:prSet/>
      <dgm:spPr/>
      <dgm:t>
        <a:bodyPr/>
        <a:lstStyle/>
        <a:p>
          <a:pPr rtl="1"/>
          <a:endParaRPr lang="ar-SA"/>
        </a:p>
      </dgm:t>
    </dgm:pt>
    <dgm:pt modelId="{9ECE936C-B335-4D6B-BEC5-5A9BE249EDE5}">
      <dgm:prSet phldrT="[نص]"/>
      <dgm:spPr/>
      <dgm:t>
        <a:bodyPr/>
        <a:lstStyle/>
        <a:p>
          <a:pPr rtl="1"/>
          <a:r>
            <a:rPr lang="ar-SA" dirty="0" smtClean="0">
              <a:solidFill>
                <a:schemeClr val="accent2">
                  <a:lumMod val="75000"/>
                </a:schemeClr>
              </a:solidFill>
            </a:rPr>
            <a:t>بدائل للمعلمة</a:t>
          </a:r>
          <a:endParaRPr lang="ar-SA" dirty="0">
            <a:solidFill>
              <a:schemeClr val="accent2">
                <a:lumMod val="75000"/>
              </a:schemeClr>
            </a:solidFill>
          </a:endParaRPr>
        </a:p>
      </dgm:t>
    </dgm:pt>
    <dgm:pt modelId="{A7F7EA30-1665-4EB8-9753-6D4B19A34B41}" type="parTrans" cxnId="{5F430818-E171-4434-9523-57151549C618}">
      <dgm:prSet/>
      <dgm:spPr/>
      <dgm:t>
        <a:bodyPr/>
        <a:lstStyle/>
        <a:p>
          <a:pPr rtl="1"/>
          <a:endParaRPr lang="ar-SA"/>
        </a:p>
      </dgm:t>
    </dgm:pt>
    <dgm:pt modelId="{6D984720-3CB9-481B-AC23-7897BD14136F}" type="sibTrans" cxnId="{5F430818-E171-4434-9523-57151549C618}">
      <dgm:prSet/>
      <dgm:spPr/>
      <dgm:t>
        <a:bodyPr/>
        <a:lstStyle/>
        <a:p>
          <a:pPr rtl="1"/>
          <a:endParaRPr lang="ar-SA"/>
        </a:p>
      </dgm:t>
    </dgm:pt>
    <dgm:pt modelId="{5439683A-1C16-408F-B1AA-6245C1DC03A8}">
      <dgm:prSet phldrT="[نص]" custT="1"/>
      <dgm:spPr/>
      <dgm:t>
        <a:bodyPr/>
        <a:lstStyle/>
        <a:p>
          <a:pPr rtl="1"/>
          <a:r>
            <a:rPr lang="ar-SA" sz="9600" dirty="0" smtClean="0">
              <a:latin typeface="Andalus" pitchFamily="18" charset="-78"/>
              <a:cs typeface="Akhbar MT" pitchFamily="2" charset="-78"/>
            </a:rPr>
            <a:t>لفت الانتباه</a:t>
          </a:r>
          <a:endParaRPr lang="ar-SA" sz="9600" dirty="0">
            <a:latin typeface="Andalus" pitchFamily="18" charset="-78"/>
            <a:cs typeface="Akhbar MT" pitchFamily="2" charset="-78"/>
          </a:endParaRPr>
        </a:p>
      </dgm:t>
    </dgm:pt>
    <dgm:pt modelId="{C60E5CFE-3628-4E18-8C82-B9AD8F4F389E}" type="parTrans" cxnId="{D867ACCC-246C-4EF3-B2D5-8EC699593001}">
      <dgm:prSet/>
      <dgm:spPr/>
      <dgm:t>
        <a:bodyPr/>
        <a:lstStyle/>
        <a:p>
          <a:pPr rtl="1"/>
          <a:endParaRPr lang="ar-SA"/>
        </a:p>
      </dgm:t>
    </dgm:pt>
    <dgm:pt modelId="{5069FB08-1C8F-45FE-998E-1AD18BB69530}" type="sibTrans" cxnId="{D867ACCC-246C-4EF3-B2D5-8EC699593001}">
      <dgm:prSet/>
      <dgm:spPr/>
      <dgm:t>
        <a:bodyPr/>
        <a:lstStyle/>
        <a:p>
          <a:pPr rtl="1"/>
          <a:endParaRPr lang="ar-SA"/>
        </a:p>
      </dgm:t>
    </dgm:pt>
    <dgm:pt modelId="{AE3EA40E-94CF-4600-9355-6D4CD89FD93E}" type="pres">
      <dgm:prSet presAssocID="{09565C91-C924-4857-9837-AD7EC1E4EB4A}" presName="Name0" presStyleCnt="0">
        <dgm:presLayoutVars>
          <dgm:dir val="rev"/>
          <dgm:animLvl val="lvl"/>
          <dgm:resizeHandles val="exact"/>
        </dgm:presLayoutVars>
      </dgm:prSet>
      <dgm:spPr/>
      <dgm:t>
        <a:bodyPr/>
        <a:lstStyle/>
        <a:p>
          <a:pPr rtl="1"/>
          <a:endParaRPr lang="ar-SA"/>
        </a:p>
      </dgm:t>
    </dgm:pt>
    <dgm:pt modelId="{921A6C2C-A74A-4749-B390-9742EA436266}" type="pres">
      <dgm:prSet presAssocID="{5439683A-1C16-408F-B1AA-6245C1DC03A8}" presName="boxAndChildren" presStyleCnt="0"/>
      <dgm:spPr/>
    </dgm:pt>
    <dgm:pt modelId="{0ED34D34-101E-4D0B-95D9-FCADE71E594D}" type="pres">
      <dgm:prSet presAssocID="{5439683A-1C16-408F-B1AA-6245C1DC03A8}" presName="parentTextBox" presStyleLbl="node1" presStyleIdx="0" presStyleCnt="2"/>
      <dgm:spPr/>
      <dgm:t>
        <a:bodyPr/>
        <a:lstStyle/>
        <a:p>
          <a:pPr rtl="1"/>
          <a:endParaRPr lang="ar-SA"/>
        </a:p>
      </dgm:t>
    </dgm:pt>
    <dgm:pt modelId="{42C368D6-FFCA-46FA-A005-8B07920837C5}" type="pres">
      <dgm:prSet presAssocID="{5439683A-1C16-408F-B1AA-6245C1DC03A8}" presName="entireBox" presStyleLbl="node1" presStyleIdx="0" presStyleCnt="2"/>
      <dgm:spPr/>
      <dgm:t>
        <a:bodyPr/>
        <a:lstStyle/>
        <a:p>
          <a:pPr rtl="1"/>
          <a:endParaRPr lang="ar-SA"/>
        </a:p>
      </dgm:t>
    </dgm:pt>
    <dgm:pt modelId="{42468F4F-3D70-4DD6-8029-573D18638F9B}" type="pres">
      <dgm:prSet presAssocID="{5439683A-1C16-408F-B1AA-6245C1DC03A8}" presName="descendantBox" presStyleCnt="0"/>
      <dgm:spPr/>
    </dgm:pt>
    <dgm:pt modelId="{FE686557-D8CA-4C56-A2EC-018DEFCBC0C0}" type="pres">
      <dgm:prSet presAssocID="{A7043538-3977-4A0C-A501-64CBB9DA9728}" presName="childTextBox" presStyleLbl="fgAccFollowNode1" presStyleIdx="0" presStyleCnt="4">
        <dgm:presLayoutVars>
          <dgm:bulletEnabled val="1"/>
        </dgm:presLayoutVars>
      </dgm:prSet>
      <dgm:spPr/>
      <dgm:t>
        <a:bodyPr/>
        <a:lstStyle/>
        <a:p>
          <a:pPr rtl="1"/>
          <a:endParaRPr lang="ar-SA"/>
        </a:p>
      </dgm:t>
    </dgm:pt>
    <dgm:pt modelId="{BE28C27F-099D-4C42-936E-BA4D5B694736}" type="pres">
      <dgm:prSet presAssocID="{34B451CF-9D69-404C-8D08-64B5D85E1B43}" presName="childTextBox" presStyleLbl="fgAccFollowNode1" presStyleIdx="1" presStyleCnt="4">
        <dgm:presLayoutVars>
          <dgm:bulletEnabled val="1"/>
        </dgm:presLayoutVars>
      </dgm:prSet>
      <dgm:spPr/>
      <dgm:t>
        <a:bodyPr/>
        <a:lstStyle/>
        <a:p>
          <a:pPr rtl="1"/>
          <a:endParaRPr lang="ar-SA"/>
        </a:p>
      </dgm:t>
    </dgm:pt>
    <dgm:pt modelId="{F132AF9A-786F-4E33-A088-6EA36BF8665A}" type="pres">
      <dgm:prSet presAssocID="{01F800E5-BD5C-418E-AF89-92EED530CB65}" presName="childTextBox" presStyleLbl="fgAccFollowNode1" presStyleIdx="2" presStyleCnt="4">
        <dgm:presLayoutVars>
          <dgm:bulletEnabled val="1"/>
        </dgm:presLayoutVars>
      </dgm:prSet>
      <dgm:spPr/>
      <dgm:t>
        <a:bodyPr/>
        <a:lstStyle/>
        <a:p>
          <a:pPr rtl="1"/>
          <a:endParaRPr lang="ar-SA"/>
        </a:p>
      </dgm:t>
    </dgm:pt>
    <dgm:pt modelId="{1B8A3615-C689-449B-BF78-2A73F3AC4DFA}" type="pres">
      <dgm:prSet presAssocID="{9ECE936C-B335-4D6B-BEC5-5A9BE249EDE5}" presName="childTextBox" presStyleLbl="fgAccFollowNode1" presStyleIdx="3" presStyleCnt="4">
        <dgm:presLayoutVars>
          <dgm:bulletEnabled val="1"/>
        </dgm:presLayoutVars>
      </dgm:prSet>
      <dgm:spPr/>
      <dgm:t>
        <a:bodyPr/>
        <a:lstStyle/>
        <a:p>
          <a:pPr rtl="1"/>
          <a:endParaRPr lang="ar-SA"/>
        </a:p>
      </dgm:t>
    </dgm:pt>
    <dgm:pt modelId="{2D62103A-B061-4184-864C-1B60F3763BE8}" type="pres">
      <dgm:prSet presAssocID="{A09A876E-A91D-408F-BA54-5289038E2E83}" presName="sp" presStyleCnt="0"/>
      <dgm:spPr/>
    </dgm:pt>
    <dgm:pt modelId="{4FCE686C-36A0-43B7-B824-D79D681E5E5E}" type="pres">
      <dgm:prSet presAssocID="{18D0D696-A50E-4920-8B78-8C6C8D548ADF}" presName="arrowAndChildren" presStyleCnt="0"/>
      <dgm:spPr/>
    </dgm:pt>
    <dgm:pt modelId="{55B471B2-EF4A-49E3-8F97-B95DB4C68A48}" type="pres">
      <dgm:prSet presAssocID="{18D0D696-A50E-4920-8B78-8C6C8D548ADF}" presName="parentTextArrow" presStyleLbl="node1" presStyleIdx="1" presStyleCnt="2" custScaleY="27979"/>
      <dgm:spPr/>
      <dgm:t>
        <a:bodyPr/>
        <a:lstStyle/>
        <a:p>
          <a:pPr rtl="1"/>
          <a:endParaRPr lang="ar-SA"/>
        </a:p>
      </dgm:t>
    </dgm:pt>
  </dgm:ptLst>
  <dgm:cxnLst>
    <dgm:cxn modelId="{D7FEC292-42D8-4CC8-9C41-1E5DF48C89AC}" srcId="{5439683A-1C16-408F-B1AA-6245C1DC03A8}" destId="{34B451CF-9D69-404C-8D08-64B5D85E1B43}" srcOrd="1" destOrd="0" parTransId="{D5D44C66-5B9B-46CA-A391-A6D79A19069C}" sibTransId="{E72CEC4B-A32F-49AF-98F4-9E550FC4EF65}"/>
    <dgm:cxn modelId="{0EE96BAB-25F9-4A81-B11B-80410DDA17EA}" srcId="{5439683A-1C16-408F-B1AA-6245C1DC03A8}" destId="{A7043538-3977-4A0C-A501-64CBB9DA9728}" srcOrd="0" destOrd="0" parTransId="{8253FCAE-6CDE-47E0-80CE-034627A821BC}" sibTransId="{771EEC8D-07EE-41EE-A2FD-66DC8C0DF132}"/>
    <dgm:cxn modelId="{D867ACCC-246C-4EF3-B2D5-8EC699593001}" srcId="{09565C91-C924-4857-9837-AD7EC1E4EB4A}" destId="{5439683A-1C16-408F-B1AA-6245C1DC03A8}" srcOrd="1" destOrd="0" parTransId="{C60E5CFE-3628-4E18-8C82-B9AD8F4F389E}" sibTransId="{5069FB08-1C8F-45FE-998E-1AD18BB69530}"/>
    <dgm:cxn modelId="{5C6EB8F6-D110-4970-8355-1DFCCBED8284}" srcId="{5439683A-1C16-408F-B1AA-6245C1DC03A8}" destId="{01F800E5-BD5C-418E-AF89-92EED530CB65}" srcOrd="2" destOrd="0" parTransId="{88225DCB-4328-428D-AAF2-6737FA6154A3}" sibTransId="{2C848D27-1566-4514-8529-83E53D52A7D1}"/>
    <dgm:cxn modelId="{4BAE92FC-0CB9-4CB3-A661-A5A86C1155C9}" type="presOf" srcId="{09565C91-C924-4857-9837-AD7EC1E4EB4A}" destId="{AE3EA40E-94CF-4600-9355-6D4CD89FD93E}" srcOrd="0" destOrd="0" presId="urn:microsoft.com/office/officeart/2005/8/layout/process4"/>
    <dgm:cxn modelId="{6678614A-FA4A-43E4-8FC9-0E2E025CC773}" srcId="{A7043538-3977-4A0C-A501-64CBB9DA9728}" destId="{74EE5EAE-453E-4C5F-ABA2-F506069ED480}" srcOrd="0" destOrd="0" parTransId="{5916099F-671F-4B68-99E2-BE3B715BAFF7}" sibTransId="{AD7A0FD8-1960-48A2-B037-EE45B818A13B}"/>
    <dgm:cxn modelId="{3BDA0EF7-BE6E-4DD3-AD62-4CB24324B766}" type="presOf" srcId="{D489560A-C0E8-4DB8-A709-4DE5A62E99B6}" destId="{1B8A3615-C689-449B-BF78-2A73F3AC4DFA}" srcOrd="0" destOrd="1" presId="urn:microsoft.com/office/officeart/2005/8/layout/process4"/>
    <dgm:cxn modelId="{2766EBDC-4761-4BA4-BC81-6F8E2EFEEA7D}" type="presOf" srcId="{5E2EF55D-0AE7-4939-98C6-58C9726953FE}" destId="{F132AF9A-786F-4E33-A088-6EA36BF8665A}" srcOrd="0" destOrd="1" presId="urn:microsoft.com/office/officeart/2005/8/layout/process4"/>
    <dgm:cxn modelId="{1AD4F5D4-AC6A-4C12-B368-D8A01FE1E09A}" type="presOf" srcId="{01F800E5-BD5C-418E-AF89-92EED530CB65}" destId="{F132AF9A-786F-4E33-A088-6EA36BF8665A}" srcOrd="0" destOrd="0" presId="urn:microsoft.com/office/officeart/2005/8/layout/process4"/>
    <dgm:cxn modelId="{6B99473E-E010-474B-B378-2FBAF28EA835}" srcId="{01F800E5-BD5C-418E-AF89-92EED530CB65}" destId="{5E2EF55D-0AE7-4939-98C6-58C9726953FE}" srcOrd="0" destOrd="0" parTransId="{FE75F81E-AD46-4552-A714-622AE9E2AAF5}" sibTransId="{0721B7F3-99F3-4F7A-8C3F-7A4BA4823C69}"/>
    <dgm:cxn modelId="{4690CD9D-3041-4C90-B574-D8EC2F76143F}" srcId="{09565C91-C924-4857-9837-AD7EC1E4EB4A}" destId="{18D0D696-A50E-4920-8B78-8C6C8D548ADF}" srcOrd="0" destOrd="0" parTransId="{72B483F0-EEA0-4D5B-ACEA-16D8CF070681}" sibTransId="{A09A876E-A91D-408F-BA54-5289038E2E83}"/>
    <dgm:cxn modelId="{F2D603FC-88AD-4500-ABDD-DA893AF297B9}" type="presOf" srcId="{5439683A-1C16-408F-B1AA-6245C1DC03A8}" destId="{0ED34D34-101E-4D0B-95D9-FCADE71E594D}" srcOrd="0" destOrd="0" presId="urn:microsoft.com/office/officeart/2005/8/layout/process4"/>
    <dgm:cxn modelId="{2C3E9C37-D9A2-461A-BD04-EFA8C6575242}" type="presOf" srcId="{74EE5EAE-453E-4C5F-ABA2-F506069ED480}" destId="{FE686557-D8CA-4C56-A2EC-018DEFCBC0C0}" srcOrd="0" destOrd="1" presId="urn:microsoft.com/office/officeart/2005/8/layout/process4"/>
    <dgm:cxn modelId="{170CBB15-B6DB-4917-B80D-B2662482C54D}" srcId="{9ECE936C-B335-4D6B-BEC5-5A9BE249EDE5}" destId="{D489560A-C0E8-4DB8-A709-4DE5A62E99B6}" srcOrd="0" destOrd="0" parTransId="{2A2B8F50-D643-4284-BCCF-6440B7597D2D}" sibTransId="{B664EB4C-EE68-426B-BDAE-0632911E3885}"/>
    <dgm:cxn modelId="{EB646EE2-2B3B-4584-BF86-13DA8281DAA5}" type="presOf" srcId="{A7043538-3977-4A0C-A501-64CBB9DA9728}" destId="{FE686557-D8CA-4C56-A2EC-018DEFCBC0C0}" srcOrd="0" destOrd="0" presId="urn:microsoft.com/office/officeart/2005/8/layout/process4"/>
    <dgm:cxn modelId="{9299DDFF-C539-494D-A629-EE8789C726FD}" type="presOf" srcId="{5439683A-1C16-408F-B1AA-6245C1DC03A8}" destId="{42C368D6-FFCA-46FA-A005-8B07920837C5}" srcOrd="1" destOrd="0" presId="urn:microsoft.com/office/officeart/2005/8/layout/process4"/>
    <dgm:cxn modelId="{5F430818-E171-4434-9523-57151549C618}" srcId="{5439683A-1C16-408F-B1AA-6245C1DC03A8}" destId="{9ECE936C-B335-4D6B-BEC5-5A9BE249EDE5}" srcOrd="3" destOrd="0" parTransId="{A7F7EA30-1665-4EB8-9753-6D4B19A34B41}" sibTransId="{6D984720-3CB9-481B-AC23-7897BD14136F}"/>
    <dgm:cxn modelId="{FC21E6E3-7105-4DCE-BF52-DE2BBE23B02C}" type="presOf" srcId="{18D0D696-A50E-4920-8B78-8C6C8D548ADF}" destId="{55B471B2-EF4A-49E3-8F97-B95DB4C68A48}" srcOrd="0" destOrd="0" presId="urn:microsoft.com/office/officeart/2005/8/layout/process4"/>
    <dgm:cxn modelId="{EA67085B-494E-44A2-AA2F-7D0E52E40034}" srcId="{34B451CF-9D69-404C-8D08-64B5D85E1B43}" destId="{E502F3A4-9A26-4CEC-A3A9-A60C80738B24}" srcOrd="0" destOrd="0" parTransId="{2F822261-D323-47BD-9387-B5BD3FE7BFC6}" sibTransId="{5527CB01-3DCE-4DD5-9C71-9423B9154ACC}"/>
    <dgm:cxn modelId="{7454C0C2-1DA1-44C4-9426-024BE9857520}" type="presOf" srcId="{34B451CF-9D69-404C-8D08-64B5D85E1B43}" destId="{BE28C27F-099D-4C42-936E-BA4D5B694736}" srcOrd="0" destOrd="0" presId="urn:microsoft.com/office/officeart/2005/8/layout/process4"/>
    <dgm:cxn modelId="{565A44CC-1689-4FEB-8823-BC27DD2E39FA}" type="presOf" srcId="{E502F3A4-9A26-4CEC-A3A9-A60C80738B24}" destId="{BE28C27F-099D-4C42-936E-BA4D5B694736}" srcOrd="0" destOrd="1" presId="urn:microsoft.com/office/officeart/2005/8/layout/process4"/>
    <dgm:cxn modelId="{84F5C7D7-1493-4BD5-9051-B32E47303186}" type="presOf" srcId="{9ECE936C-B335-4D6B-BEC5-5A9BE249EDE5}" destId="{1B8A3615-C689-449B-BF78-2A73F3AC4DFA}" srcOrd="0" destOrd="0" presId="urn:microsoft.com/office/officeart/2005/8/layout/process4"/>
    <dgm:cxn modelId="{81503567-4C66-4ACE-A365-0FC00396F673}" type="presParOf" srcId="{AE3EA40E-94CF-4600-9355-6D4CD89FD93E}" destId="{921A6C2C-A74A-4749-B390-9742EA436266}" srcOrd="0" destOrd="0" presId="urn:microsoft.com/office/officeart/2005/8/layout/process4"/>
    <dgm:cxn modelId="{1DBC363D-4552-4653-A739-F56A6DD7DFE7}" type="presParOf" srcId="{921A6C2C-A74A-4749-B390-9742EA436266}" destId="{0ED34D34-101E-4D0B-95D9-FCADE71E594D}" srcOrd="0" destOrd="0" presId="urn:microsoft.com/office/officeart/2005/8/layout/process4"/>
    <dgm:cxn modelId="{B6670328-35FC-4197-94EB-12EC83121B9B}" type="presParOf" srcId="{921A6C2C-A74A-4749-B390-9742EA436266}" destId="{42C368D6-FFCA-46FA-A005-8B07920837C5}" srcOrd="1" destOrd="0" presId="urn:microsoft.com/office/officeart/2005/8/layout/process4"/>
    <dgm:cxn modelId="{2003AF35-F507-49E8-93BA-C6F3D9FD78D0}" type="presParOf" srcId="{921A6C2C-A74A-4749-B390-9742EA436266}" destId="{42468F4F-3D70-4DD6-8029-573D18638F9B}" srcOrd="2" destOrd="0" presId="urn:microsoft.com/office/officeart/2005/8/layout/process4"/>
    <dgm:cxn modelId="{DBFA8772-E77C-4C2C-A3C7-C0A982BADC65}" type="presParOf" srcId="{42468F4F-3D70-4DD6-8029-573D18638F9B}" destId="{FE686557-D8CA-4C56-A2EC-018DEFCBC0C0}" srcOrd="0" destOrd="0" presId="urn:microsoft.com/office/officeart/2005/8/layout/process4"/>
    <dgm:cxn modelId="{574A5DEE-5618-4A00-8E5D-558D50132A4D}" type="presParOf" srcId="{42468F4F-3D70-4DD6-8029-573D18638F9B}" destId="{BE28C27F-099D-4C42-936E-BA4D5B694736}" srcOrd="1" destOrd="0" presId="urn:microsoft.com/office/officeart/2005/8/layout/process4"/>
    <dgm:cxn modelId="{4A147FB1-397E-4B6F-A64F-BC5C6BD42627}" type="presParOf" srcId="{42468F4F-3D70-4DD6-8029-573D18638F9B}" destId="{F132AF9A-786F-4E33-A088-6EA36BF8665A}" srcOrd="2" destOrd="0" presId="urn:microsoft.com/office/officeart/2005/8/layout/process4"/>
    <dgm:cxn modelId="{E8F9A175-0985-4FA2-853B-7208E2BCE63F}" type="presParOf" srcId="{42468F4F-3D70-4DD6-8029-573D18638F9B}" destId="{1B8A3615-C689-449B-BF78-2A73F3AC4DFA}" srcOrd="3" destOrd="0" presId="urn:microsoft.com/office/officeart/2005/8/layout/process4"/>
    <dgm:cxn modelId="{44057C79-948B-467E-99BB-D8D486610300}" type="presParOf" srcId="{AE3EA40E-94CF-4600-9355-6D4CD89FD93E}" destId="{2D62103A-B061-4184-864C-1B60F3763BE8}" srcOrd="1" destOrd="0" presId="urn:microsoft.com/office/officeart/2005/8/layout/process4"/>
    <dgm:cxn modelId="{7039D9B0-26DD-4BDC-876A-80174061F263}" type="presParOf" srcId="{AE3EA40E-94CF-4600-9355-6D4CD89FD93E}" destId="{4FCE686C-36A0-43B7-B824-D79D681E5E5E}" srcOrd="2" destOrd="0" presId="urn:microsoft.com/office/officeart/2005/8/layout/process4"/>
    <dgm:cxn modelId="{FB985F0E-6EBF-41B5-A1A2-B6F0CFC721B1}" type="presParOf" srcId="{4FCE686C-36A0-43B7-B824-D79D681E5E5E}" destId="{55B471B2-EF4A-49E3-8F97-B95DB4C68A4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9565C91-C924-4857-9837-AD7EC1E4EB4A}" type="doc">
      <dgm:prSet loTypeId="urn:microsoft.com/office/officeart/2005/8/layout/process4" loCatId="list" qsTypeId="urn:microsoft.com/office/officeart/2005/8/quickstyle/simple2" qsCatId="simple" csTypeId="urn:microsoft.com/office/officeart/2005/8/colors/colorful5" csCatId="colorful" phldr="1"/>
      <dgm:spPr/>
      <dgm:t>
        <a:bodyPr/>
        <a:lstStyle/>
        <a:p>
          <a:pPr rtl="1"/>
          <a:endParaRPr lang="ar-SA"/>
        </a:p>
      </dgm:t>
    </dgm:pt>
    <dgm:pt modelId="{18D0D696-A50E-4920-8B78-8C6C8D548ADF}">
      <dgm:prSet phldrT="[نص]" custT="1"/>
      <dgm:spPr/>
      <dgm:t>
        <a:bodyPr/>
        <a:lstStyle/>
        <a:p>
          <a:pPr rtl="1"/>
          <a:r>
            <a:rPr lang="ar-SA" sz="8000" dirty="0" smtClean="0">
              <a:latin typeface="Andalus" pitchFamily="18" charset="-78"/>
              <a:cs typeface="Andalus" pitchFamily="18" charset="-78"/>
            </a:rPr>
            <a:t>الهدف</a:t>
          </a:r>
          <a:endParaRPr lang="ar-SA" sz="8000" dirty="0">
            <a:latin typeface="Andalus" pitchFamily="18" charset="-78"/>
            <a:cs typeface="Andalus" pitchFamily="18" charset="-78"/>
          </a:endParaRPr>
        </a:p>
      </dgm:t>
    </dgm:pt>
    <dgm:pt modelId="{72B483F0-EEA0-4D5B-ACEA-16D8CF070681}" type="parTrans" cxnId="{4690CD9D-3041-4C90-B574-D8EC2F76143F}">
      <dgm:prSet/>
      <dgm:spPr/>
      <dgm:t>
        <a:bodyPr/>
        <a:lstStyle/>
        <a:p>
          <a:pPr rtl="1"/>
          <a:endParaRPr lang="ar-SA"/>
        </a:p>
      </dgm:t>
    </dgm:pt>
    <dgm:pt modelId="{A09A876E-A91D-408F-BA54-5289038E2E83}" type="sibTrans" cxnId="{4690CD9D-3041-4C90-B574-D8EC2F76143F}">
      <dgm:prSet/>
      <dgm:spPr/>
      <dgm:t>
        <a:bodyPr/>
        <a:lstStyle/>
        <a:p>
          <a:pPr rtl="1"/>
          <a:endParaRPr lang="ar-SA"/>
        </a:p>
      </dgm:t>
    </dgm:pt>
    <dgm:pt modelId="{A7043538-3977-4A0C-A501-64CBB9DA9728}">
      <dgm:prSet phldrT="[نص]"/>
      <dgm:spPr/>
      <dgm:t>
        <a:bodyPr/>
        <a:lstStyle/>
        <a:p>
          <a:pPr rtl="1"/>
          <a:r>
            <a:rPr lang="ar-SA" dirty="0" smtClean="0">
              <a:solidFill>
                <a:schemeClr val="accent5">
                  <a:lumMod val="50000"/>
                </a:schemeClr>
              </a:solidFill>
            </a:rPr>
            <a:t>شعوري التلقائي</a:t>
          </a:r>
          <a:endParaRPr lang="ar-SA" dirty="0">
            <a:solidFill>
              <a:schemeClr val="accent5">
                <a:lumMod val="50000"/>
              </a:schemeClr>
            </a:solidFill>
          </a:endParaRPr>
        </a:p>
      </dgm:t>
    </dgm:pt>
    <dgm:pt modelId="{8253FCAE-6CDE-47E0-80CE-034627A821BC}" type="parTrans" cxnId="{0EE96BAB-25F9-4A81-B11B-80410DDA17EA}">
      <dgm:prSet/>
      <dgm:spPr/>
      <dgm:t>
        <a:bodyPr/>
        <a:lstStyle/>
        <a:p>
          <a:pPr rtl="1"/>
          <a:endParaRPr lang="ar-SA"/>
        </a:p>
      </dgm:t>
    </dgm:pt>
    <dgm:pt modelId="{771EEC8D-07EE-41EE-A2FD-66DC8C0DF132}" type="sibTrans" cxnId="{0EE96BAB-25F9-4A81-B11B-80410DDA17EA}">
      <dgm:prSet/>
      <dgm:spPr/>
      <dgm:t>
        <a:bodyPr/>
        <a:lstStyle/>
        <a:p>
          <a:pPr rtl="1"/>
          <a:endParaRPr lang="ar-SA"/>
        </a:p>
      </dgm:t>
    </dgm:pt>
    <dgm:pt modelId="{D489560A-C0E8-4DB8-A709-4DE5A62E99B6}">
      <dgm:prSet phldrT="[نص]"/>
      <dgm:spPr/>
      <dgm:t>
        <a:bodyPr/>
        <a:lstStyle/>
        <a:p>
          <a:pPr rtl="1"/>
          <a:r>
            <a:rPr lang="ar-SA" dirty="0" smtClean="0"/>
            <a:t>وقت المشكلة نوليه على مهام، ولاحقاً مسؤوليات وإعطاء خيارات في وقت آخر</a:t>
          </a:r>
          <a:endParaRPr lang="ar-SA" dirty="0"/>
        </a:p>
      </dgm:t>
    </dgm:pt>
    <dgm:pt modelId="{2A2B8F50-D643-4284-BCCF-6440B7597D2D}" type="parTrans" cxnId="{170CBB15-B6DB-4917-B80D-B2662482C54D}">
      <dgm:prSet/>
      <dgm:spPr/>
      <dgm:t>
        <a:bodyPr/>
        <a:lstStyle/>
        <a:p>
          <a:pPr rtl="1"/>
          <a:endParaRPr lang="ar-SA"/>
        </a:p>
      </dgm:t>
    </dgm:pt>
    <dgm:pt modelId="{B664EB4C-EE68-426B-BDAE-0632911E3885}" type="sibTrans" cxnId="{170CBB15-B6DB-4917-B80D-B2662482C54D}">
      <dgm:prSet/>
      <dgm:spPr/>
      <dgm:t>
        <a:bodyPr/>
        <a:lstStyle/>
        <a:p>
          <a:pPr rtl="1"/>
          <a:endParaRPr lang="ar-SA"/>
        </a:p>
      </dgm:t>
    </dgm:pt>
    <dgm:pt modelId="{5E2EF55D-0AE7-4939-98C6-58C9726953FE}">
      <dgm:prSet phldrT="[نص]"/>
      <dgm:spPr/>
      <dgm:t>
        <a:bodyPr/>
        <a:lstStyle/>
        <a:p>
          <a:pPr rtl="1"/>
          <a:r>
            <a:rPr lang="ar-SA" dirty="0" smtClean="0"/>
            <a:t>انسحب من الصراع</a:t>
          </a:r>
          <a:endParaRPr lang="ar-SA" dirty="0"/>
        </a:p>
      </dgm:t>
    </dgm:pt>
    <dgm:pt modelId="{FE75F81E-AD46-4552-A714-622AE9E2AAF5}" type="parTrans" cxnId="{6B99473E-E010-474B-B378-2FBAF28EA835}">
      <dgm:prSet/>
      <dgm:spPr/>
      <dgm:t>
        <a:bodyPr/>
        <a:lstStyle/>
        <a:p>
          <a:pPr rtl="1"/>
          <a:endParaRPr lang="ar-SA"/>
        </a:p>
      </dgm:t>
    </dgm:pt>
    <dgm:pt modelId="{0721B7F3-99F3-4F7A-8C3F-7A4BA4823C69}" type="sibTrans" cxnId="{6B99473E-E010-474B-B378-2FBAF28EA835}">
      <dgm:prSet/>
      <dgm:spPr/>
      <dgm:t>
        <a:bodyPr/>
        <a:lstStyle/>
        <a:p>
          <a:pPr rtl="1"/>
          <a:endParaRPr lang="ar-SA"/>
        </a:p>
      </dgm:t>
    </dgm:pt>
    <dgm:pt modelId="{E502F3A4-9A26-4CEC-A3A9-A60C80738B24}">
      <dgm:prSet phldrT="[نص]"/>
      <dgm:spPr/>
      <dgm:t>
        <a:bodyPr/>
        <a:lstStyle/>
        <a:p>
          <a:pPr rtl="1"/>
          <a:r>
            <a:rPr lang="ar-SA" dirty="0" smtClean="0"/>
            <a:t>الرغبة في الصراع، الاستسلام</a:t>
          </a:r>
          <a:endParaRPr lang="ar-SA" dirty="0"/>
        </a:p>
      </dgm:t>
    </dgm:pt>
    <dgm:pt modelId="{2F822261-D323-47BD-9387-B5BD3FE7BFC6}" type="parTrans" cxnId="{EA67085B-494E-44A2-AA2F-7D0E52E40034}">
      <dgm:prSet/>
      <dgm:spPr/>
      <dgm:t>
        <a:bodyPr/>
        <a:lstStyle/>
        <a:p>
          <a:pPr rtl="1"/>
          <a:endParaRPr lang="ar-SA"/>
        </a:p>
      </dgm:t>
    </dgm:pt>
    <dgm:pt modelId="{5527CB01-3DCE-4DD5-9C71-9423B9154ACC}" type="sibTrans" cxnId="{EA67085B-494E-44A2-AA2F-7D0E52E40034}">
      <dgm:prSet/>
      <dgm:spPr/>
      <dgm:t>
        <a:bodyPr/>
        <a:lstStyle/>
        <a:p>
          <a:pPr rtl="1"/>
          <a:endParaRPr lang="ar-SA"/>
        </a:p>
      </dgm:t>
    </dgm:pt>
    <dgm:pt modelId="{74EE5EAE-453E-4C5F-ABA2-F506069ED480}">
      <dgm:prSet phldrT="[نص]"/>
      <dgm:spPr/>
      <dgm:t>
        <a:bodyPr/>
        <a:lstStyle/>
        <a:p>
          <a:pPr rtl="1"/>
          <a:r>
            <a:rPr lang="ar-SA" dirty="0" smtClean="0"/>
            <a:t>الغضب</a:t>
          </a:r>
          <a:endParaRPr lang="ar-SA" dirty="0"/>
        </a:p>
      </dgm:t>
    </dgm:pt>
    <dgm:pt modelId="{5916099F-671F-4B68-99E2-BE3B715BAFF7}" type="parTrans" cxnId="{6678614A-FA4A-43E4-8FC9-0E2E025CC773}">
      <dgm:prSet/>
      <dgm:spPr/>
      <dgm:t>
        <a:bodyPr/>
        <a:lstStyle/>
        <a:p>
          <a:pPr rtl="1"/>
          <a:endParaRPr lang="ar-SA"/>
        </a:p>
      </dgm:t>
    </dgm:pt>
    <dgm:pt modelId="{AD7A0FD8-1960-48A2-B037-EE45B818A13B}" type="sibTrans" cxnId="{6678614A-FA4A-43E4-8FC9-0E2E025CC773}">
      <dgm:prSet/>
      <dgm:spPr/>
      <dgm:t>
        <a:bodyPr/>
        <a:lstStyle/>
        <a:p>
          <a:pPr rtl="1"/>
          <a:endParaRPr lang="ar-SA"/>
        </a:p>
      </dgm:t>
    </dgm:pt>
    <dgm:pt modelId="{34B451CF-9D69-404C-8D08-64B5D85E1B43}">
      <dgm:prSet phldrT="[نص]"/>
      <dgm:spPr/>
      <dgm:t>
        <a:bodyPr/>
        <a:lstStyle/>
        <a:p>
          <a:pPr rtl="1"/>
          <a:r>
            <a:rPr lang="ar-SA" dirty="0" smtClean="0">
              <a:solidFill>
                <a:schemeClr val="accent3">
                  <a:lumMod val="50000"/>
                </a:schemeClr>
              </a:solidFill>
            </a:rPr>
            <a:t>ردة فعل المتوقعة</a:t>
          </a:r>
          <a:endParaRPr lang="ar-SA" dirty="0">
            <a:solidFill>
              <a:schemeClr val="accent3">
                <a:lumMod val="50000"/>
              </a:schemeClr>
            </a:solidFill>
          </a:endParaRPr>
        </a:p>
      </dgm:t>
    </dgm:pt>
    <dgm:pt modelId="{D5D44C66-5B9B-46CA-A391-A6D79A19069C}" type="parTrans" cxnId="{D7FEC292-42D8-4CC8-9C41-1E5DF48C89AC}">
      <dgm:prSet/>
      <dgm:spPr/>
      <dgm:t>
        <a:bodyPr/>
        <a:lstStyle/>
        <a:p>
          <a:pPr rtl="1"/>
          <a:endParaRPr lang="ar-SA"/>
        </a:p>
      </dgm:t>
    </dgm:pt>
    <dgm:pt modelId="{E72CEC4B-A32F-49AF-98F4-9E550FC4EF65}" type="sibTrans" cxnId="{D7FEC292-42D8-4CC8-9C41-1E5DF48C89AC}">
      <dgm:prSet/>
      <dgm:spPr/>
      <dgm:t>
        <a:bodyPr/>
        <a:lstStyle/>
        <a:p>
          <a:pPr rtl="1"/>
          <a:endParaRPr lang="ar-SA"/>
        </a:p>
      </dgm:t>
    </dgm:pt>
    <dgm:pt modelId="{01F800E5-BD5C-418E-AF89-92EED530CB65}">
      <dgm:prSet phldrT="[نص]"/>
      <dgm:spPr/>
      <dgm:t>
        <a:bodyPr/>
        <a:lstStyle/>
        <a:p>
          <a:pPr rtl="1"/>
          <a:r>
            <a:rPr lang="ar-SA" dirty="0" smtClean="0">
              <a:solidFill>
                <a:srgbClr val="FFC000"/>
              </a:solidFill>
            </a:rPr>
            <a:t>ردة الفعل النموذجية</a:t>
          </a:r>
          <a:endParaRPr lang="ar-SA" dirty="0">
            <a:solidFill>
              <a:srgbClr val="FFC000"/>
            </a:solidFill>
          </a:endParaRPr>
        </a:p>
      </dgm:t>
    </dgm:pt>
    <dgm:pt modelId="{88225DCB-4328-428D-AAF2-6737FA6154A3}" type="parTrans" cxnId="{5C6EB8F6-D110-4970-8355-1DFCCBED8284}">
      <dgm:prSet/>
      <dgm:spPr/>
      <dgm:t>
        <a:bodyPr/>
        <a:lstStyle/>
        <a:p>
          <a:pPr rtl="1"/>
          <a:endParaRPr lang="ar-SA"/>
        </a:p>
      </dgm:t>
    </dgm:pt>
    <dgm:pt modelId="{2C848D27-1566-4514-8529-83E53D52A7D1}" type="sibTrans" cxnId="{5C6EB8F6-D110-4970-8355-1DFCCBED8284}">
      <dgm:prSet/>
      <dgm:spPr/>
      <dgm:t>
        <a:bodyPr/>
        <a:lstStyle/>
        <a:p>
          <a:pPr rtl="1"/>
          <a:endParaRPr lang="ar-SA"/>
        </a:p>
      </dgm:t>
    </dgm:pt>
    <dgm:pt modelId="{9ECE936C-B335-4D6B-BEC5-5A9BE249EDE5}">
      <dgm:prSet phldrT="[نص]"/>
      <dgm:spPr/>
      <dgm:t>
        <a:bodyPr/>
        <a:lstStyle/>
        <a:p>
          <a:pPr rtl="1"/>
          <a:r>
            <a:rPr lang="ar-SA" dirty="0" smtClean="0">
              <a:solidFill>
                <a:schemeClr val="accent2">
                  <a:lumMod val="75000"/>
                </a:schemeClr>
              </a:solidFill>
            </a:rPr>
            <a:t>بدائل للمعلمة</a:t>
          </a:r>
          <a:endParaRPr lang="ar-SA" dirty="0">
            <a:solidFill>
              <a:schemeClr val="accent2">
                <a:lumMod val="75000"/>
              </a:schemeClr>
            </a:solidFill>
          </a:endParaRPr>
        </a:p>
      </dgm:t>
    </dgm:pt>
    <dgm:pt modelId="{A7F7EA30-1665-4EB8-9753-6D4B19A34B41}" type="parTrans" cxnId="{5F430818-E171-4434-9523-57151549C618}">
      <dgm:prSet/>
      <dgm:spPr/>
      <dgm:t>
        <a:bodyPr/>
        <a:lstStyle/>
        <a:p>
          <a:pPr rtl="1"/>
          <a:endParaRPr lang="ar-SA"/>
        </a:p>
      </dgm:t>
    </dgm:pt>
    <dgm:pt modelId="{6D984720-3CB9-481B-AC23-7897BD14136F}" type="sibTrans" cxnId="{5F430818-E171-4434-9523-57151549C618}">
      <dgm:prSet/>
      <dgm:spPr/>
      <dgm:t>
        <a:bodyPr/>
        <a:lstStyle/>
        <a:p>
          <a:pPr rtl="1"/>
          <a:endParaRPr lang="ar-SA"/>
        </a:p>
      </dgm:t>
    </dgm:pt>
    <dgm:pt modelId="{5439683A-1C16-408F-B1AA-6245C1DC03A8}">
      <dgm:prSet phldrT="[نص]" custT="1"/>
      <dgm:spPr/>
      <dgm:t>
        <a:bodyPr/>
        <a:lstStyle/>
        <a:p>
          <a:pPr rtl="1"/>
          <a:r>
            <a:rPr lang="ar-SA" sz="9600" dirty="0" smtClean="0">
              <a:latin typeface="Andalus" pitchFamily="18" charset="-78"/>
              <a:cs typeface="Akhbar MT" pitchFamily="2" charset="-78"/>
            </a:rPr>
            <a:t>تحدي السلطة</a:t>
          </a:r>
          <a:endParaRPr lang="ar-SA" sz="9600" dirty="0">
            <a:latin typeface="Andalus" pitchFamily="18" charset="-78"/>
            <a:cs typeface="Akhbar MT" pitchFamily="2" charset="-78"/>
          </a:endParaRPr>
        </a:p>
      </dgm:t>
    </dgm:pt>
    <dgm:pt modelId="{C60E5CFE-3628-4E18-8C82-B9AD8F4F389E}" type="parTrans" cxnId="{D867ACCC-246C-4EF3-B2D5-8EC699593001}">
      <dgm:prSet/>
      <dgm:spPr/>
      <dgm:t>
        <a:bodyPr/>
        <a:lstStyle/>
        <a:p>
          <a:pPr rtl="1"/>
          <a:endParaRPr lang="ar-SA"/>
        </a:p>
      </dgm:t>
    </dgm:pt>
    <dgm:pt modelId="{5069FB08-1C8F-45FE-998E-1AD18BB69530}" type="sibTrans" cxnId="{D867ACCC-246C-4EF3-B2D5-8EC699593001}">
      <dgm:prSet/>
      <dgm:spPr/>
      <dgm:t>
        <a:bodyPr/>
        <a:lstStyle/>
        <a:p>
          <a:pPr rtl="1"/>
          <a:endParaRPr lang="ar-SA"/>
        </a:p>
      </dgm:t>
    </dgm:pt>
    <dgm:pt modelId="{AE3EA40E-94CF-4600-9355-6D4CD89FD93E}" type="pres">
      <dgm:prSet presAssocID="{09565C91-C924-4857-9837-AD7EC1E4EB4A}" presName="Name0" presStyleCnt="0">
        <dgm:presLayoutVars>
          <dgm:dir val="rev"/>
          <dgm:animLvl val="lvl"/>
          <dgm:resizeHandles val="exact"/>
        </dgm:presLayoutVars>
      </dgm:prSet>
      <dgm:spPr/>
      <dgm:t>
        <a:bodyPr/>
        <a:lstStyle/>
        <a:p>
          <a:pPr rtl="1"/>
          <a:endParaRPr lang="ar-SA"/>
        </a:p>
      </dgm:t>
    </dgm:pt>
    <dgm:pt modelId="{921A6C2C-A74A-4749-B390-9742EA436266}" type="pres">
      <dgm:prSet presAssocID="{5439683A-1C16-408F-B1AA-6245C1DC03A8}" presName="boxAndChildren" presStyleCnt="0"/>
      <dgm:spPr/>
    </dgm:pt>
    <dgm:pt modelId="{0ED34D34-101E-4D0B-95D9-FCADE71E594D}" type="pres">
      <dgm:prSet presAssocID="{5439683A-1C16-408F-B1AA-6245C1DC03A8}" presName="parentTextBox" presStyleLbl="node1" presStyleIdx="0" presStyleCnt="2"/>
      <dgm:spPr/>
      <dgm:t>
        <a:bodyPr/>
        <a:lstStyle/>
        <a:p>
          <a:pPr rtl="1"/>
          <a:endParaRPr lang="ar-SA"/>
        </a:p>
      </dgm:t>
    </dgm:pt>
    <dgm:pt modelId="{42C368D6-FFCA-46FA-A005-8B07920837C5}" type="pres">
      <dgm:prSet presAssocID="{5439683A-1C16-408F-B1AA-6245C1DC03A8}" presName="entireBox" presStyleLbl="node1" presStyleIdx="0" presStyleCnt="2"/>
      <dgm:spPr/>
      <dgm:t>
        <a:bodyPr/>
        <a:lstStyle/>
        <a:p>
          <a:pPr rtl="1"/>
          <a:endParaRPr lang="ar-SA"/>
        </a:p>
      </dgm:t>
    </dgm:pt>
    <dgm:pt modelId="{42468F4F-3D70-4DD6-8029-573D18638F9B}" type="pres">
      <dgm:prSet presAssocID="{5439683A-1C16-408F-B1AA-6245C1DC03A8}" presName="descendantBox" presStyleCnt="0"/>
      <dgm:spPr/>
    </dgm:pt>
    <dgm:pt modelId="{FE686557-D8CA-4C56-A2EC-018DEFCBC0C0}" type="pres">
      <dgm:prSet presAssocID="{A7043538-3977-4A0C-A501-64CBB9DA9728}" presName="childTextBox" presStyleLbl="fgAccFollowNode1" presStyleIdx="0" presStyleCnt="4">
        <dgm:presLayoutVars>
          <dgm:bulletEnabled val="1"/>
        </dgm:presLayoutVars>
      </dgm:prSet>
      <dgm:spPr/>
      <dgm:t>
        <a:bodyPr/>
        <a:lstStyle/>
        <a:p>
          <a:pPr rtl="1"/>
          <a:endParaRPr lang="ar-SA"/>
        </a:p>
      </dgm:t>
    </dgm:pt>
    <dgm:pt modelId="{BE28C27F-099D-4C42-936E-BA4D5B694736}" type="pres">
      <dgm:prSet presAssocID="{34B451CF-9D69-404C-8D08-64B5D85E1B43}" presName="childTextBox" presStyleLbl="fgAccFollowNode1" presStyleIdx="1" presStyleCnt="4">
        <dgm:presLayoutVars>
          <dgm:bulletEnabled val="1"/>
        </dgm:presLayoutVars>
      </dgm:prSet>
      <dgm:spPr/>
      <dgm:t>
        <a:bodyPr/>
        <a:lstStyle/>
        <a:p>
          <a:pPr rtl="1"/>
          <a:endParaRPr lang="ar-SA"/>
        </a:p>
      </dgm:t>
    </dgm:pt>
    <dgm:pt modelId="{F132AF9A-786F-4E33-A088-6EA36BF8665A}" type="pres">
      <dgm:prSet presAssocID="{01F800E5-BD5C-418E-AF89-92EED530CB65}" presName="childTextBox" presStyleLbl="fgAccFollowNode1" presStyleIdx="2" presStyleCnt="4">
        <dgm:presLayoutVars>
          <dgm:bulletEnabled val="1"/>
        </dgm:presLayoutVars>
      </dgm:prSet>
      <dgm:spPr/>
      <dgm:t>
        <a:bodyPr/>
        <a:lstStyle/>
        <a:p>
          <a:pPr rtl="1"/>
          <a:endParaRPr lang="ar-SA"/>
        </a:p>
      </dgm:t>
    </dgm:pt>
    <dgm:pt modelId="{1B8A3615-C689-449B-BF78-2A73F3AC4DFA}" type="pres">
      <dgm:prSet presAssocID="{9ECE936C-B335-4D6B-BEC5-5A9BE249EDE5}" presName="childTextBox" presStyleLbl="fgAccFollowNode1" presStyleIdx="3" presStyleCnt="4">
        <dgm:presLayoutVars>
          <dgm:bulletEnabled val="1"/>
        </dgm:presLayoutVars>
      </dgm:prSet>
      <dgm:spPr/>
      <dgm:t>
        <a:bodyPr/>
        <a:lstStyle/>
        <a:p>
          <a:pPr rtl="1"/>
          <a:endParaRPr lang="ar-SA"/>
        </a:p>
      </dgm:t>
    </dgm:pt>
    <dgm:pt modelId="{2D62103A-B061-4184-864C-1B60F3763BE8}" type="pres">
      <dgm:prSet presAssocID="{A09A876E-A91D-408F-BA54-5289038E2E83}" presName="sp" presStyleCnt="0"/>
      <dgm:spPr/>
    </dgm:pt>
    <dgm:pt modelId="{4FCE686C-36A0-43B7-B824-D79D681E5E5E}" type="pres">
      <dgm:prSet presAssocID="{18D0D696-A50E-4920-8B78-8C6C8D548ADF}" presName="arrowAndChildren" presStyleCnt="0"/>
      <dgm:spPr/>
    </dgm:pt>
    <dgm:pt modelId="{55B471B2-EF4A-49E3-8F97-B95DB4C68A48}" type="pres">
      <dgm:prSet presAssocID="{18D0D696-A50E-4920-8B78-8C6C8D548ADF}" presName="parentTextArrow" presStyleLbl="node1" presStyleIdx="1" presStyleCnt="2" custScaleY="27979"/>
      <dgm:spPr/>
      <dgm:t>
        <a:bodyPr/>
        <a:lstStyle/>
        <a:p>
          <a:pPr rtl="1"/>
          <a:endParaRPr lang="ar-SA"/>
        </a:p>
      </dgm:t>
    </dgm:pt>
  </dgm:ptLst>
  <dgm:cxnLst>
    <dgm:cxn modelId="{D7FEC292-42D8-4CC8-9C41-1E5DF48C89AC}" srcId="{5439683A-1C16-408F-B1AA-6245C1DC03A8}" destId="{34B451CF-9D69-404C-8D08-64B5D85E1B43}" srcOrd="1" destOrd="0" parTransId="{D5D44C66-5B9B-46CA-A391-A6D79A19069C}" sibTransId="{E72CEC4B-A32F-49AF-98F4-9E550FC4EF65}"/>
    <dgm:cxn modelId="{0EE96BAB-25F9-4A81-B11B-80410DDA17EA}" srcId="{5439683A-1C16-408F-B1AA-6245C1DC03A8}" destId="{A7043538-3977-4A0C-A501-64CBB9DA9728}" srcOrd="0" destOrd="0" parTransId="{8253FCAE-6CDE-47E0-80CE-034627A821BC}" sibTransId="{771EEC8D-07EE-41EE-A2FD-66DC8C0DF132}"/>
    <dgm:cxn modelId="{D867ACCC-246C-4EF3-B2D5-8EC699593001}" srcId="{09565C91-C924-4857-9837-AD7EC1E4EB4A}" destId="{5439683A-1C16-408F-B1AA-6245C1DC03A8}" srcOrd="1" destOrd="0" parTransId="{C60E5CFE-3628-4E18-8C82-B9AD8F4F389E}" sibTransId="{5069FB08-1C8F-45FE-998E-1AD18BB69530}"/>
    <dgm:cxn modelId="{96230E14-8DC4-44D1-9333-8BA061E1E543}" type="presOf" srcId="{A7043538-3977-4A0C-A501-64CBB9DA9728}" destId="{FE686557-D8CA-4C56-A2EC-018DEFCBC0C0}" srcOrd="0" destOrd="0" presId="urn:microsoft.com/office/officeart/2005/8/layout/process4"/>
    <dgm:cxn modelId="{24350307-CEE9-4FBE-8EE5-8A379B297CC1}" type="presOf" srcId="{D489560A-C0E8-4DB8-A709-4DE5A62E99B6}" destId="{1B8A3615-C689-449B-BF78-2A73F3AC4DFA}" srcOrd="0" destOrd="1" presId="urn:microsoft.com/office/officeart/2005/8/layout/process4"/>
    <dgm:cxn modelId="{5C6EB8F6-D110-4970-8355-1DFCCBED8284}" srcId="{5439683A-1C16-408F-B1AA-6245C1DC03A8}" destId="{01F800E5-BD5C-418E-AF89-92EED530CB65}" srcOrd="2" destOrd="0" parTransId="{88225DCB-4328-428D-AAF2-6737FA6154A3}" sibTransId="{2C848D27-1566-4514-8529-83E53D52A7D1}"/>
    <dgm:cxn modelId="{CF92614A-9306-49C2-90F9-1554A9AF4D4D}" type="presOf" srcId="{34B451CF-9D69-404C-8D08-64B5D85E1B43}" destId="{BE28C27F-099D-4C42-936E-BA4D5B694736}" srcOrd="0" destOrd="0" presId="urn:microsoft.com/office/officeart/2005/8/layout/process4"/>
    <dgm:cxn modelId="{6676515C-0AD5-4B51-9865-98DFAE2DD7FD}" type="presOf" srcId="{9ECE936C-B335-4D6B-BEC5-5A9BE249EDE5}" destId="{1B8A3615-C689-449B-BF78-2A73F3AC4DFA}" srcOrd="0" destOrd="0" presId="urn:microsoft.com/office/officeart/2005/8/layout/process4"/>
    <dgm:cxn modelId="{BEAA7D4B-622A-4A5E-95B8-CE74DF8C835A}" type="presOf" srcId="{5439683A-1C16-408F-B1AA-6245C1DC03A8}" destId="{42C368D6-FFCA-46FA-A005-8B07920837C5}" srcOrd="1" destOrd="0" presId="urn:microsoft.com/office/officeart/2005/8/layout/process4"/>
    <dgm:cxn modelId="{6678614A-FA4A-43E4-8FC9-0E2E025CC773}" srcId="{A7043538-3977-4A0C-A501-64CBB9DA9728}" destId="{74EE5EAE-453E-4C5F-ABA2-F506069ED480}" srcOrd="0" destOrd="0" parTransId="{5916099F-671F-4B68-99E2-BE3B715BAFF7}" sibTransId="{AD7A0FD8-1960-48A2-B037-EE45B818A13B}"/>
    <dgm:cxn modelId="{6B99473E-E010-474B-B378-2FBAF28EA835}" srcId="{01F800E5-BD5C-418E-AF89-92EED530CB65}" destId="{5E2EF55D-0AE7-4939-98C6-58C9726953FE}" srcOrd="0" destOrd="0" parTransId="{FE75F81E-AD46-4552-A714-622AE9E2AAF5}" sibTransId="{0721B7F3-99F3-4F7A-8C3F-7A4BA4823C69}"/>
    <dgm:cxn modelId="{4690CD9D-3041-4C90-B574-D8EC2F76143F}" srcId="{09565C91-C924-4857-9837-AD7EC1E4EB4A}" destId="{18D0D696-A50E-4920-8B78-8C6C8D548ADF}" srcOrd="0" destOrd="0" parTransId="{72B483F0-EEA0-4D5B-ACEA-16D8CF070681}" sibTransId="{A09A876E-A91D-408F-BA54-5289038E2E83}"/>
    <dgm:cxn modelId="{1CF14CFF-E650-4F35-B771-F77E238A748B}" type="presOf" srcId="{18D0D696-A50E-4920-8B78-8C6C8D548ADF}" destId="{55B471B2-EF4A-49E3-8F97-B95DB4C68A48}" srcOrd="0" destOrd="0" presId="urn:microsoft.com/office/officeart/2005/8/layout/process4"/>
    <dgm:cxn modelId="{170CBB15-B6DB-4917-B80D-B2662482C54D}" srcId="{9ECE936C-B335-4D6B-BEC5-5A9BE249EDE5}" destId="{D489560A-C0E8-4DB8-A709-4DE5A62E99B6}" srcOrd="0" destOrd="0" parTransId="{2A2B8F50-D643-4284-BCCF-6440B7597D2D}" sibTransId="{B664EB4C-EE68-426B-BDAE-0632911E3885}"/>
    <dgm:cxn modelId="{6E4A91AB-2C0C-4F8D-82AD-A0C44BF51796}" type="presOf" srcId="{01F800E5-BD5C-418E-AF89-92EED530CB65}" destId="{F132AF9A-786F-4E33-A088-6EA36BF8665A}" srcOrd="0" destOrd="0" presId="urn:microsoft.com/office/officeart/2005/8/layout/process4"/>
    <dgm:cxn modelId="{5F430818-E171-4434-9523-57151549C618}" srcId="{5439683A-1C16-408F-B1AA-6245C1DC03A8}" destId="{9ECE936C-B335-4D6B-BEC5-5A9BE249EDE5}" srcOrd="3" destOrd="0" parTransId="{A7F7EA30-1665-4EB8-9753-6D4B19A34B41}" sibTransId="{6D984720-3CB9-481B-AC23-7897BD14136F}"/>
    <dgm:cxn modelId="{8EC931CC-D840-48F6-9CA0-C34F25C63039}" type="presOf" srcId="{74EE5EAE-453E-4C5F-ABA2-F506069ED480}" destId="{FE686557-D8CA-4C56-A2EC-018DEFCBC0C0}" srcOrd="0" destOrd="1" presId="urn:microsoft.com/office/officeart/2005/8/layout/process4"/>
    <dgm:cxn modelId="{EA67085B-494E-44A2-AA2F-7D0E52E40034}" srcId="{34B451CF-9D69-404C-8D08-64B5D85E1B43}" destId="{E502F3A4-9A26-4CEC-A3A9-A60C80738B24}" srcOrd="0" destOrd="0" parTransId="{2F822261-D323-47BD-9387-B5BD3FE7BFC6}" sibTransId="{5527CB01-3DCE-4DD5-9C71-9423B9154ACC}"/>
    <dgm:cxn modelId="{71EB9BB3-ADB5-49F8-9A6C-50F029CD526D}" type="presOf" srcId="{09565C91-C924-4857-9837-AD7EC1E4EB4A}" destId="{AE3EA40E-94CF-4600-9355-6D4CD89FD93E}" srcOrd="0" destOrd="0" presId="urn:microsoft.com/office/officeart/2005/8/layout/process4"/>
    <dgm:cxn modelId="{5B8FFEB7-EBAE-405A-9C16-506999A760FD}" type="presOf" srcId="{E502F3A4-9A26-4CEC-A3A9-A60C80738B24}" destId="{BE28C27F-099D-4C42-936E-BA4D5B694736}" srcOrd="0" destOrd="1" presId="urn:microsoft.com/office/officeart/2005/8/layout/process4"/>
    <dgm:cxn modelId="{25365D58-A71D-4AE0-ADFB-A0210FF6D972}" type="presOf" srcId="{5439683A-1C16-408F-B1AA-6245C1DC03A8}" destId="{0ED34D34-101E-4D0B-95D9-FCADE71E594D}" srcOrd="0" destOrd="0" presId="urn:microsoft.com/office/officeart/2005/8/layout/process4"/>
    <dgm:cxn modelId="{723CA1AC-1D68-4BF4-A7CA-465C5C3A2A1A}" type="presOf" srcId="{5E2EF55D-0AE7-4939-98C6-58C9726953FE}" destId="{F132AF9A-786F-4E33-A088-6EA36BF8665A}" srcOrd="0" destOrd="1" presId="urn:microsoft.com/office/officeart/2005/8/layout/process4"/>
    <dgm:cxn modelId="{AE9F2F62-4591-4F5F-A6B1-A4CE319FDD8E}" type="presParOf" srcId="{AE3EA40E-94CF-4600-9355-6D4CD89FD93E}" destId="{921A6C2C-A74A-4749-B390-9742EA436266}" srcOrd="0" destOrd="0" presId="urn:microsoft.com/office/officeart/2005/8/layout/process4"/>
    <dgm:cxn modelId="{6F6E1ED8-37CD-4DFF-97E5-2F66275EBDDE}" type="presParOf" srcId="{921A6C2C-A74A-4749-B390-9742EA436266}" destId="{0ED34D34-101E-4D0B-95D9-FCADE71E594D}" srcOrd="0" destOrd="0" presId="urn:microsoft.com/office/officeart/2005/8/layout/process4"/>
    <dgm:cxn modelId="{5E028F44-2BCC-4B79-9666-5126BDE5D00F}" type="presParOf" srcId="{921A6C2C-A74A-4749-B390-9742EA436266}" destId="{42C368D6-FFCA-46FA-A005-8B07920837C5}" srcOrd="1" destOrd="0" presId="urn:microsoft.com/office/officeart/2005/8/layout/process4"/>
    <dgm:cxn modelId="{A5B31D08-6D79-47CC-8D5B-41E8FFC0BC27}" type="presParOf" srcId="{921A6C2C-A74A-4749-B390-9742EA436266}" destId="{42468F4F-3D70-4DD6-8029-573D18638F9B}" srcOrd="2" destOrd="0" presId="urn:microsoft.com/office/officeart/2005/8/layout/process4"/>
    <dgm:cxn modelId="{0F382E36-EE15-42C6-B2E3-F3A64656D493}" type="presParOf" srcId="{42468F4F-3D70-4DD6-8029-573D18638F9B}" destId="{FE686557-D8CA-4C56-A2EC-018DEFCBC0C0}" srcOrd="0" destOrd="0" presId="urn:microsoft.com/office/officeart/2005/8/layout/process4"/>
    <dgm:cxn modelId="{9314E372-EAF4-4914-AD7A-511F797870A3}" type="presParOf" srcId="{42468F4F-3D70-4DD6-8029-573D18638F9B}" destId="{BE28C27F-099D-4C42-936E-BA4D5B694736}" srcOrd="1" destOrd="0" presId="urn:microsoft.com/office/officeart/2005/8/layout/process4"/>
    <dgm:cxn modelId="{2487BA35-45D4-4407-B837-1AFA0E73474C}" type="presParOf" srcId="{42468F4F-3D70-4DD6-8029-573D18638F9B}" destId="{F132AF9A-786F-4E33-A088-6EA36BF8665A}" srcOrd="2" destOrd="0" presId="urn:microsoft.com/office/officeart/2005/8/layout/process4"/>
    <dgm:cxn modelId="{CADD536D-CF40-468B-82C2-81B62D1F0F7B}" type="presParOf" srcId="{42468F4F-3D70-4DD6-8029-573D18638F9B}" destId="{1B8A3615-C689-449B-BF78-2A73F3AC4DFA}" srcOrd="3" destOrd="0" presId="urn:microsoft.com/office/officeart/2005/8/layout/process4"/>
    <dgm:cxn modelId="{6D75586A-55B6-42D9-B5B0-34D6E6A3AA00}" type="presParOf" srcId="{AE3EA40E-94CF-4600-9355-6D4CD89FD93E}" destId="{2D62103A-B061-4184-864C-1B60F3763BE8}" srcOrd="1" destOrd="0" presId="urn:microsoft.com/office/officeart/2005/8/layout/process4"/>
    <dgm:cxn modelId="{EF286908-CB32-45FD-BAC7-C37C8A2AC5A8}" type="presParOf" srcId="{AE3EA40E-94CF-4600-9355-6D4CD89FD93E}" destId="{4FCE686C-36A0-43B7-B824-D79D681E5E5E}" srcOrd="2" destOrd="0" presId="urn:microsoft.com/office/officeart/2005/8/layout/process4"/>
    <dgm:cxn modelId="{C45B81B8-7B8E-4557-A93C-F098C9A5BA85}" type="presParOf" srcId="{4FCE686C-36A0-43B7-B824-D79D681E5E5E}" destId="{55B471B2-EF4A-49E3-8F97-B95DB4C68A4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565C91-C924-4857-9837-AD7EC1E4EB4A}" type="doc">
      <dgm:prSet loTypeId="urn:microsoft.com/office/officeart/2005/8/layout/process4" loCatId="list" qsTypeId="urn:microsoft.com/office/officeart/2005/8/quickstyle/simple2" qsCatId="simple" csTypeId="urn:microsoft.com/office/officeart/2005/8/colors/colorful5" csCatId="colorful" phldr="1"/>
      <dgm:spPr/>
      <dgm:t>
        <a:bodyPr/>
        <a:lstStyle/>
        <a:p>
          <a:pPr rtl="1"/>
          <a:endParaRPr lang="ar-SA"/>
        </a:p>
      </dgm:t>
    </dgm:pt>
    <dgm:pt modelId="{18D0D696-A50E-4920-8B78-8C6C8D548ADF}">
      <dgm:prSet phldrT="[نص]" custT="1"/>
      <dgm:spPr/>
      <dgm:t>
        <a:bodyPr/>
        <a:lstStyle/>
        <a:p>
          <a:pPr rtl="1"/>
          <a:r>
            <a:rPr lang="ar-SA" sz="8000" dirty="0" smtClean="0">
              <a:latin typeface="Andalus" pitchFamily="18" charset="-78"/>
              <a:cs typeface="Andalus" pitchFamily="18" charset="-78"/>
            </a:rPr>
            <a:t>الهدف</a:t>
          </a:r>
          <a:endParaRPr lang="ar-SA" sz="8000" dirty="0">
            <a:latin typeface="Andalus" pitchFamily="18" charset="-78"/>
            <a:cs typeface="Andalus" pitchFamily="18" charset="-78"/>
          </a:endParaRPr>
        </a:p>
      </dgm:t>
    </dgm:pt>
    <dgm:pt modelId="{72B483F0-EEA0-4D5B-ACEA-16D8CF070681}" type="parTrans" cxnId="{4690CD9D-3041-4C90-B574-D8EC2F76143F}">
      <dgm:prSet/>
      <dgm:spPr/>
      <dgm:t>
        <a:bodyPr/>
        <a:lstStyle/>
        <a:p>
          <a:pPr rtl="1"/>
          <a:endParaRPr lang="ar-SA"/>
        </a:p>
      </dgm:t>
    </dgm:pt>
    <dgm:pt modelId="{A09A876E-A91D-408F-BA54-5289038E2E83}" type="sibTrans" cxnId="{4690CD9D-3041-4C90-B574-D8EC2F76143F}">
      <dgm:prSet/>
      <dgm:spPr/>
      <dgm:t>
        <a:bodyPr/>
        <a:lstStyle/>
        <a:p>
          <a:pPr rtl="1"/>
          <a:endParaRPr lang="ar-SA"/>
        </a:p>
      </dgm:t>
    </dgm:pt>
    <dgm:pt modelId="{A7043538-3977-4A0C-A501-64CBB9DA9728}">
      <dgm:prSet phldrT="[نص]"/>
      <dgm:spPr/>
      <dgm:t>
        <a:bodyPr/>
        <a:lstStyle/>
        <a:p>
          <a:pPr rtl="1"/>
          <a:r>
            <a:rPr lang="ar-SA" dirty="0" smtClean="0">
              <a:solidFill>
                <a:schemeClr val="accent5">
                  <a:lumMod val="50000"/>
                </a:schemeClr>
              </a:solidFill>
            </a:rPr>
            <a:t>شعوري التلقائي</a:t>
          </a:r>
          <a:endParaRPr lang="ar-SA" dirty="0">
            <a:solidFill>
              <a:schemeClr val="accent5">
                <a:lumMod val="50000"/>
              </a:schemeClr>
            </a:solidFill>
          </a:endParaRPr>
        </a:p>
      </dgm:t>
    </dgm:pt>
    <dgm:pt modelId="{8253FCAE-6CDE-47E0-80CE-034627A821BC}" type="parTrans" cxnId="{0EE96BAB-25F9-4A81-B11B-80410DDA17EA}">
      <dgm:prSet/>
      <dgm:spPr/>
      <dgm:t>
        <a:bodyPr/>
        <a:lstStyle/>
        <a:p>
          <a:pPr rtl="1"/>
          <a:endParaRPr lang="ar-SA"/>
        </a:p>
      </dgm:t>
    </dgm:pt>
    <dgm:pt modelId="{771EEC8D-07EE-41EE-A2FD-66DC8C0DF132}" type="sibTrans" cxnId="{0EE96BAB-25F9-4A81-B11B-80410DDA17EA}">
      <dgm:prSet/>
      <dgm:spPr/>
      <dgm:t>
        <a:bodyPr/>
        <a:lstStyle/>
        <a:p>
          <a:pPr rtl="1"/>
          <a:endParaRPr lang="ar-SA"/>
        </a:p>
      </dgm:t>
    </dgm:pt>
    <dgm:pt modelId="{D489560A-C0E8-4DB8-A709-4DE5A62E99B6}">
      <dgm:prSet phldrT="[نص]"/>
      <dgm:spPr/>
      <dgm:t>
        <a:bodyPr/>
        <a:lstStyle/>
        <a:p>
          <a:pPr rtl="1"/>
          <a:r>
            <a:rPr lang="ar-SA" dirty="0" smtClean="0"/>
            <a:t>نعطي الطفل ردة فعل غير متوقعة </a:t>
          </a:r>
          <a:endParaRPr lang="ar-SA" dirty="0"/>
        </a:p>
      </dgm:t>
    </dgm:pt>
    <dgm:pt modelId="{2A2B8F50-D643-4284-BCCF-6440B7597D2D}" type="parTrans" cxnId="{170CBB15-B6DB-4917-B80D-B2662482C54D}">
      <dgm:prSet/>
      <dgm:spPr/>
      <dgm:t>
        <a:bodyPr/>
        <a:lstStyle/>
        <a:p>
          <a:pPr rtl="1"/>
          <a:endParaRPr lang="ar-SA"/>
        </a:p>
      </dgm:t>
    </dgm:pt>
    <dgm:pt modelId="{B664EB4C-EE68-426B-BDAE-0632911E3885}" type="sibTrans" cxnId="{170CBB15-B6DB-4917-B80D-B2662482C54D}">
      <dgm:prSet/>
      <dgm:spPr/>
      <dgm:t>
        <a:bodyPr/>
        <a:lstStyle/>
        <a:p>
          <a:pPr rtl="1"/>
          <a:endParaRPr lang="ar-SA"/>
        </a:p>
      </dgm:t>
    </dgm:pt>
    <dgm:pt modelId="{5E2EF55D-0AE7-4939-98C6-58C9726953FE}">
      <dgm:prSet phldrT="[نص]"/>
      <dgm:spPr/>
      <dgm:t>
        <a:bodyPr/>
        <a:lstStyle/>
        <a:p>
          <a:pPr rtl="1"/>
          <a:r>
            <a:rPr lang="ar-SA" dirty="0" smtClean="0"/>
            <a:t>تجنبي الشعور بالألم</a:t>
          </a:r>
          <a:endParaRPr lang="ar-SA" dirty="0"/>
        </a:p>
      </dgm:t>
    </dgm:pt>
    <dgm:pt modelId="{FE75F81E-AD46-4552-A714-622AE9E2AAF5}" type="parTrans" cxnId="{6B99473E-E010-474B-B378-2FBAF28EA835}">
      <dgm:prSet/>
      <dgm:spPr/>
      <dgm:t>
        <a:bodyPr/>
        <a:lstStyle/>
        <a:p>
          <a:pPr rtl="1"/>
          <a:endParaRPr lang="ar-SA"/>
        </a:p>
      </dgm:t>
    </dgm:pt>
    <dgm:pt modelId="{0721B7F3-99F3-4F7A-8C3F-7A4BA4823C69}" type="sibTrans" cxnId="{6B99473E-E010-474B-B378-2FBAF28EA835}">
      <dgm:prSet/>
      <dgm:spPr/>
      <dgm:t>
        <a:bodyPr/>
        <a:lstStyle/>
        <a:p>
          <a:pPr rtl="1"/>
          <a:endParaRPr lang="ar-SA"/>
        </a:p>
      </dgm:t>
    </dgm:pt>
    <dgm:pt modelId="{E502F3A4-9A26-4CEC-A3A9-A60C80738B24}">
      <dgm:prSet phldrT="[نص]"/>
      <dgm:spPr/>
      <dgm:t>
        <a:bodyPr/>
        <a:lstStyle/>
        <a:p>
          <a:pPr rtl="1"/>
          <a:r>
            <a:rPr lang="ar-SA" dirty="0" smtClean="0"/>
            <a:t>رد الانتقام بانتقام</a:t>
          </a:r>
          <a:endParaRPr lang="ar-SA" dirty="0"/>
        </a:p>
      </dgm:t>
    </dgm:pt>
    <dgm:pt modelId="{2F822261-D323-47BD-9387-B5BD3FE7BFC6}" type="parTrans" cxnId="{EA67085B-494E-44A2-AA2F-7D0E52E40034}">
      <dgm:prSet/>
      <dgm:spPr/>
      <dgm:t>
        <a:bodyPr/>
        <a:lstStyle/>
        <a:p>
          <a:pPr rtl="1"/>
          <a:endParaRPr lang="ar-SA"/>
        </a:p>
      </dgm:t>
    </dgm:pt>
    <dgm:pt modelId="{5527CB01-3DCE-4DD5-9C71-9423B9154ACC}" type="sibTrans" cxnId="{EA67085B-494E-44A2-AA2F-7D0E52E40034}">
      <dgm:prSet/>
      <dgm:spPr/>
      <dgm:t>
        <a:bodyPr/>
        <a:lstStyle/>
        <a:p>
          <a:pPr rtl="1"/>
          <a:endParaRPr lang="ar-SA"/>
        </a:p>
      </dgm:t>
    </dgm:pt>
    <dgm:pt modelId="{74EE5EAE-453E-4C5F-ABA2-F506069ED480}">
      <dgm:prSet phldrT="[نص]"/>
      <dgm:spPr/>
      <dgm:t>
        <a:bodyPr/>
        <a:lstStyle/>
        <a:p>
          <a:pPr rtl="1"/>
          <a:r>
            <a:rPr lang="ar-SA" dirty="0" smtClean="0"/>
            <a:t>الألم ورغبة في الانتقام</a:t>
          </a:r>
          <a:endParaRPr lang="ar-SA" dirty="0"/>
        </a:p>
      </dgm:t>
    </dgm:pt>
    <dgm:pt modelId="{5916099F-671F-4B68-99E2-BE3B715BAFF7}" type="parTrans" cxnId="{6678614A-FA4A-43E4-8FC9-0E2E025CC773}">
      <dgm:prSet/>
      <dgm:spPr/>
      <dgm:t>
        <a:bodyPr/>
        <a:lstStyle/>
        <a:p>
          <a:pPr rtl="1"/>
          <a:endParaRPr lang="ar-SA"/>
        </a:p>
      </dgm:t>
    </dgm:pt>
    <dgm:pt modelId="{AD7A0FD8-1960-48A2-B037-EE45B818A13B}" type="sibTrans" cxnId="{6678614A-FA4A-43E4-8FC9-0E2E025CC773}">
      <dgm:prSet/>
      <dgm:spPr/>
      <dgm:t>
        <a:bodyPr/>
        <a:lstStyle/>
        <a:p>
          <a:pPr rtl="1"/>
          <a:endParaRPr lang="ar-SA"/>
        </a:p>
      </dgm:t>
    </dgm:pt>
    <dgm:pt modelId="{34B451CF-9D69-404C-8D08-64B5D85E1B43}">
      <dgm:prSet phldrT="[نص]"/>
      <dgm:spPr/>
      <dgm:t>
        <a:bodyPr/>
        <a:lstStyle/>
        <a:p>
          <a:pPr rtl="1"/>
          <a:r>
            <a:rPr lang="ar-SA" dirty="0" smtClean="0">
              <a:solidFill>
                <a:schemeClr val="accent3">
                  <a:lumMod val="50000"/>
                </a:schemeClr>
              </a:solidFill>
            </a:rPr>
            <a:t>ردة فعل المتوقعة</a:t>
          </a:r>
          <a:endParaRPr lang="ar-SA" dirty="0">
            <a:solidFill>
              <a:schemeClr val="accent3">
                <a:lumMod val="50000"/>
              </a:schemeClr>
            </a:solidFill>
          </a:endParaRPr>
        </a:p>
      </dgm:t>
    </dgm:pt>
    <dgm:pt modelId="{D5D44C66-5B9B-46CA-A391-A6D79A19069C}" type="parTrans" cxnId="{D7FEC292-42D8-4CC8-9C41-1E5DF48C89AC}">
      <dgm:prSet/>
      <dgm:spPr/>
      <dgm:t>
        <a:bodyPr/>
        <a:lstStyle/>
        <a:p>
          <a:pPr rtl="1"/>
          <a:endParaRPr lang="ar-SA"/>
        </a:p>
      </dgm:t>
    </dgm:pt>
    <dgm:pt modelId="{E72CEC4B-A32F-49AF-98F4-9E550FC4EF65}" type="sibTrans" cxnId="{D7FEC292-42D8-4CC8-9C41-1E5DF48C89AC}">
      <dgm:prSet/>
      <dgm:spPr/>
      <dgm:t>
        <a:bodyPr/>
        <a:lstStyle/>
        <a:p>
          <a:pPr rtl="1"/>
          <a:endParaRPr lang="ar-SA"/>
        </a:p>
      </dgm:t>
    </dgm:pt>
    <dgm:pt modelId="{01F800E5-BD5C-418E-AF89-92EED530CB65}">
      <dgm:prSet phldrT="[نص]"/>
      <dgm:spPr/>
      <dgm:t>
        <a:bodyPr/>
        <a:lstStyle/>
        <a:p>
          <a:pPr rtl="1"/>
          <a:r>
            <a:rPr lang="ar-SA" dirty="0" smtClean="0">
              <a:solidFill>
                <a:srgbClr val="FFC000"/>
              </a:solidFill>
            </a:rPr>
            <a:t>ردة الفعل النموذجية</a:t>
          </a:r>
          <a:endParaRPr lang="ar-SA" dirty="0">
            <a:solidFill>
              <a:srgbClr val="FFC000"/>
            </a:solidFill>
          </a:endParaRPr>
        </a:p>
      </dgm:t>
    </dgm:pt>
    <dgm:pt modelId="{88225DCB-4328-428D-AAF2-6737FA6154A3}" type="parTrans" cxnId="{5C6EB8F6-D110-4970-8355-1DFCCBED8284}">
      <dgm:prSet/>
      <dgm:spPr/>
      <dgm:t>
        <a:bodyPr/>
        <a:lstStyle/>
        <a:p>
          <a:pPr rtl="1"/>
          <a:endParaRPr lang="ar-SA"/>
        </a:p>
      </dgm:t>
    </dgm:pt>
    <dgm:pt modelId="{2C848D27-1566-4514-8529-83E53D52A7D1}" type="sibTrans" cxnId="{5C6EB8F6-D110-4970-8355-1DFCCBED8284}">
      <dgm:prSet/>
      <dgm:spPr/>
      <dgm:t>
        <a:bodyPr/>
        <a:lstStyle/>
        <a:p>
          <a:pPr rtl="1"/>
          <a:endParaRPr lang="ar-SA"/>
        </a:p>
      </dgm:t>
    </dgm:pt>
    <dgm:pt modelId="{9ECE936C-B335-4D6B-BEC5-5A9BE249EDE5}">
      <dgm:prSet phldrT="[نص]"/>
      <dgm:spPr/>
      <dgm:t>
        <a:bodyPr/>
        <a:lstStyle/>
        <a:p>
          <a:pPr rtl="1"/>
          <a:r>
            <a:rPr lang="ar-SA" dirty="0" smtClean="0">
              <a:solidFill>
                <a:schemeClr val="accent2">
                  <a:lumMod val="75000"/>
                </a:schemeClr>
              </a:solidFill>
            </a:rPr>
            <a:t>بدائل للمعلمة</a:t>
          </a:r>
          <a:endParaRPr lang="ar-SA" dirty="0">
            <a:solidFill>
              <a:schemeClr val="accent2">
                <a:lumMod val="75000"/>
              </a:schemeClr>
            </a:solidFill>
          </a:endParaRPr>
        </a:p>
      </dgm:t>
    </dgm:pt>
    <dgm:pt modelId="{A7F7EA30-1665-4EB8-9753-6D4B19A34B41}" type="parTrans" cxnId="{5F430818-E171-4434-9523-57151549C618}">
      <dgm:prSet/>
      <dgm:spPr/>
      <dgm:t>
        <a:bodyPr/>
        <a:lstStyle/>
        <a:p>
          <a:pPr rtl="1"/>
          <a:endParaRPr lang="ar-SA"/>
        </a:p>
      </dgm:t>
    </dgm:pt>
    <dgm:pt modelId="{6D984720-3CB9-481B-AC23-7897BD14136F}" type="sibTrans" cxnId="{5F430818-E171-4434-9523-57151549C618}">
      <dgm:prSet/>
      <dgm:spPr/>
      <dgm:t>
        <a:bodyPr/>
        <a:lstStyle/>
        <a:p>
          <a:pPr rtl="1"/>
          <a:endParaRPr lang="ar-SA"/>
        </a:p>
      </dgm:t>
    </dgm:pt>
    <dgm:pt modelId="{5439683A-1C16-408F-B1AA-6245C1DC03A8}">
      <dgm:prSet phldrT="[نص]" custT="1"/>
      <dgm:spPr/>
      <dgm:t>
        <a:bodyPr/>
        <a:lstStyle/>
        <a:p>
          <a:pPr rtl="1"/>
          <a:r>
            <a:rPr lang="ar-SA" sz="9600" dirty="0" smtClean="0"/>
            <a:t>الانتقام</a:t>
          </a:r>
          <a:endParaRPr lang="ar-SA" sz="9600" dirty="0">
            <a:latin typeface="Andalus" pitchFamily="18" charset="-78"/>
            <a:cs typeface="Akhbar MT" pitchFamily="2" charset="-78"/>
          </a:endParaRPr>
        </a:p>
      </dgm:t>
    </dgm:pt>
    <dgm:pt modelId="{C60E5CFE-3628-4E18-8C82-B9AD8F4F389E}" type="parTrans" cxnId="{D867ACCC-246C-4EF3-B2D5-8EC699593001}">
      <dgm:prSet/>
      <dgm:spPr/>
      <dgm:t>
        <a:bodyPr/>
        <a:lstStyle/>
        <a:p>
          <a:pPr rtl="1"/>
          <a:endParaRPr lang="ar-SA"/>
        </a:p>
      </dgm:t>
    </dgm:pt>
    <dgm:pt modelId="{5069FB08-1C8F-45FE-998E-1AD18BB69530}" type="sibTrans" cxnId="{D867ACCC-246C-4EF3-B2D5-8EC699593001}">
      <dgm:prSet/>
      <dgm:spPr/>
      <dgm:t>
        <a:bodyPr/>
        <a:lstStyle/>
        <a:p>
          <a:pPr rtl="1"/>
          <a:endParaRPr lang="ar-SA"/>
        </a:p>
      </dgm:t>
    </dgm:pt>
    <dgm:pt modelId="{AE3EA40E-94CF-4600-9355-6D4CD89FD93E}" type="pres">
      <dgm:prSet presAssocID="{09565C91-C924-4857-9837-AD7EC1E4EB4A}" presName="Name0" presStyleCnt="0">
        <dgm:presLayoutVars>
          <dgm:dir val="rev"/>
          <dgm:animLvl val="lvl"/>
          <dgm:resizeHandles val="exact"/>
        </dgm:presLayoutVars>
      </dgm:prSet>
      <dgm:spPr/>
      <dgm:t>
        <a:bodyPr/>
        <a:lstStyle/>
        <a:p>
          <a:pPr rtl="1"/>
          <a:endParaRPr lang="ar-SA"/>
        </a:p>
      </dgm:t>
    </dgm:pt>
    <dgm:pt modelId="{921A6C2C-A74A-4749-B390-9742EA436266}" type="pres">
      <dgm:prSet presAssocID="{5439683A-1C16-408F-B1AA-6245C1DC03A8}" presName="boxAndChildren" presStyleCnt="0"/>
      <dgm:spPr/>
    </dgm:pt>
    <dgm:pt modelId="{0ED34D34-101E-4D0B-95D9-FCADE71E594D}" type="pres">
      <dgm:prSet presAssocID="{5439683A-1C16-408F-B1AA-6245C1DC03A8}" presName="parentTextBox" presStyleLbl="node1" presStyleIdx="0" presStyleCnt="2"/>
      <dgm:spPr/>
      <dgm:t>
        <a:bodyPr/>
        <a:lstStyle/>
        <a:p>
          <a:pPr rtl="1"/>
          <a:endParaRPr lang="ar-SA"/>
        </a:p>
      </dgm:t>
    </dgm:pt>
    <dgm:pt modelId="{42C368D6-FFCA-46FA-A005-8B07920837C5}" type="pres">
      <dgm:prSet presAssocID="{5439683A-1C16-408F-B1AA-6245C1DC03A8}" presName="entireBox" presStyleLbl="node1" presStyleIdx="0" presStyleCnt="2"/>
      <dgm:spPr/>
      <dgm:t>
        <a:bodyPr/>
        <a:lstStyle/>
        <a:p>
          <a:pPr rtl="1"/>
          <a:endParaRPr lang="ar-SA"/>
        </a:p>
      </dgm:t>
    </dgm:pt>
    <dgm:pt modelId="{42468F4F-3D70-4DD6-8029-573D18638F9B}" type="pres">
      <dgm:prSet presAssocID="{5439683A-1C16-408F-B1AA-6245C1DC03A8}" presName="descendantBox" presStyleCnt="0"/>
      <dgm:spPr/>
    </dgm:pt>
    <dgm:pt modelId="{FE686557-D8CA-4C56-A2EC-018DEFCBC0C0}" type="pres">
      <dgm:prSet presAssocID="{A7043538-3977-4A0C-A501-64CBB9DA9728}" presName="childTextBox" presStyleLbl="fgAccFollowNode1" presStyleIdx="0" presStyleCnt="4">
        <dgm:presLayoutVars>
          <dgm:bulletEnabled val="1"/>
        </dgm:presLayoutVars>
      </dgm:prSet>
      <dgm:spPr/>
      <dgm:t>
        <a:bodyPr/>
        <a:lstStyle/>
        <a:p>
          <a:pPr rtl="1"/>
          <a:endParaRPr lang="ar-SA"/>
        </a:p>
      </dgm:t>
    </dgm:pt>
    <dgm:pt modelId="{BE28C27F-099D-4C42-936E-BA4D5B694736}" type="pres">
      <dgm:prSet presAssocID="{34B451CF-9D69-404C-8D08-64B5D85E1B43}" presName="childTextBox" presStyleLbl="fgAccFollowNode1" presStyleIdx="1" presStyleCnt="4">
        <dgm:presLayoutVars>
          <dgm:bulletEnabled val="1"/>
        </dgm:presLayoutVars>
      </dgm:prSet>
      <dgm:spPr/>
      <dgm:t>
        <a:bodyPr/>
        <a:lstStyle/>
        <a:p>
          <a:pPr rtl="1"/>
          <a:endParaRPr lang="ar-SA"/>
        </a:p>
      </dgm:t>
    </dgm:pt>
    <dgm:pt modelId="{F132AF9A-786F-4E33-A088-6EA36BF8665A}" type="pres">
      <dgm:prSet presAssocID="{01F800E5-BD5C-418E-AF89-92EED530CB65}" presName="childTextBox" presStyleLbl="fgAccFollowNode1" presStyleIdx="2" presStyleCnt="4">
        <dgm:presLayoutVars>
          <dgm:bulletEnabled val="1"/>
        </dgm:presLayoutVars>
      </dgm:prSet>
      <dgm:spPr/>
      <dgm:t>
        <a:bodyPr/>
        <a:lstStyle/>
        <a:p>
          <a:pPr rtl="1"/>
          <a:endParaRPr lang="ar-SA"/>
        </a:p>
      </dgm:t>
    </dgm:pt>
    <dgm:pt modelId="{1B8A3615-C689-449B-BF78-2A73F3AC4DFA}" type="pres">
      <dgm:prSet presAssocID="{9ECE936C-B335-4D6B-BEC5-5A9BE249EDE5}" presName="childTextBox" presStyleLbl="fgAccFollowNode1" presStyleIdx="3" presStyleCnt="4">
        <dgm:presLayoutVars>
          <dgm:bulletEnabled val="1"/>
        </dgm:presLayoutVars>
      </dgm:prSet>
      <dgm:spPr/>
      <dgm:t>
        <a:bodyPr/>
        <a:lstStyle/>
        <a:p>
          <a:pPr rtl="1"/>
          <a:endParaRPr lang="ar-SA"/>
        </a:p>
      </dgm:t>
    </dgm:pt>
    <dgm:pt modelId="{2D62103A-B061-4184-864C-1B60F3763BE8}" type="pres">
      <dgm:prSet presAssocID="{A09A876E-A91D-408F-BA54-5289038E2E83}" presName="sp" presStyleCnt="0"/>
      <dgm:spPr/>
    </dgm:pt>
    <dgm:pt modelId="{4FCE686C-36A0-43B7-B824-D79D681E5E5E}" type="pres">
      <dgm:prSet presAssocID="{18D0D696-A50E-4920-8B78-8C6C8D548ADF}" presName="arrowAndChildren" presStyleCnt="0"/>
      <dgm:spPr/>
    </dgm:pt>
    <dgm:pt modelId="{55B471B2-EF4A-49E3-8F97-B95DB4C68A48}" type="pres">
      <dgm:prSet presAssocID="{18D0D696-A50E-4920-8B78-8C6C8D548ADF}" presName="parentTextArrow" presStyleLbl="node1" presStyleIdx="1" presStyleCnt="2" custScaleY="27979"/>
      <dgm:spPr/>
      <dgm:t>
        <a:bodyPr/>
        <a:lstStyle/>
        <a:p>
          <a:pPr rtl="1"/>
          <a:endParaRPr lang="ar-SA"/>
        </a:p>
      </dgm:t>
    </dgm:pt>
  </dgm:ptLst>
  <dgm:cxnLst>
    <dgm:cxn modelId="{D867ACCC-246C-4EF3-B2D5-8EC699593001}" srcId="{09565C91-C924-4857-9837-AD7EC1E4EB4A}" destId="{5439683A-1C16-408F-B1AA-6245C1DC03A8}" srcOrd="1" destOrd="0" parTransId="{C60E5CFE-3628-4E18-8C82-B9AD8F4F389E}" sibTransId="{5069FB08-1C8F-45FE-998E-1AD18BB69530}"/>
    <dgm:cxn modelId="{012E411D-C768-4D90-A145-78E9AF8CD0C1}" type="presOf" srcId="{34B451CF-9D69-404C-8D08-64B5D85E1B43}" destId="{BE28C27F-099D-4C42-936E-BA4D5B694736}" srcOrd="0" destOrd="0" presId="urn:microsoft.com/office/officeart/2005/8/layout/process4"/>
    <dgm:cxn modelId="{5C6EB8F6-D110-4970-8355-1DFCCBED8284}" srcId="{5439683A-1C16-408F-B1AA-6245C1DC03A8}" destId="{01F800E5-BD5C-418E-AF89-92EED530CB65}" srcOrd="2" destOrd="0" parTransId="{88225DCB-4328-428D-AAF2-6737FA6154A3}" sibTransId="{2C848D27-1566-4514-8529-83E53D52A7D1}"/>
    <dgm:cxn modelId="{04E90E7E-CDDD-4B8E-9160-1872525461CD}" type="presOf" srcId="{01F800E5-BD5C-418E-AF89-92EED530CB65}" destId="{F132AF9A-786F-4E33-A088-6EA36BF8665A}" srcOrd="0" destOrd="0" presId="urn:microsoft.com/office/officeart/2005/8/layout/process4"/>
    <dgm:cxn modelId="{8C0CA7C9-FC0B-4EDE-8C0C-6F6C884F2145}" type="presOf" srcId="{D489560A-C0E8-4DB8-A709-4DE5A62E99B6}" destId="{1B8A3615-C689-449B-BF78-2A73F3AC4DFA}" srcOrd="0" destOrd="1" presId="urn:microsoft.com/office/officeart/2005/8/layout/process4"/>
    <dgm:cxn modelId="{D2AD7AD2-7597-4726-9738-4729D9DFDDDB}" type="presOf" srcId="{A7043538-3977-4A0C-A501-64CBB9DA9728}" destId="{FE686557-D8CA-4C56-A2EC-018DEFCBC0C0}" srcOrd="0" destOrd="0" presId="urn:microsoft.com/office/officeart/2005/8/layout/process4"/>
    <dgm:cxn modelId="{969A5C56-4392-499C-9CEF-692EB26F414D}" type="presOf" srcId="{E502F3A4-9A26-4CEC-A3A9-A60C80738B24}" destId="{BE28C27F-099D-4C42-936E-BA4D5B694736}" srcOrd="0" destOrd="1" presId="urn:microsoft.com/office/officeart/2005/8/layout/process4"/>
    <dgm:cxn modelId="{EA67085B-494E-44A2-AA2F-7D0E52E40034}" srcId="{34B451CF-9D69-404C-8D08-64B5D85E1B43}" destId="{E502F3A4-9A26-4CEC-A3A9-A60C80738B24}" srcOrd="0" destOrd="0" parTransId="{2F822261-D323-47BD-9387-B5BD3FE7BFC6}" sibTransId="{5527CB01-3DCE-4DD5-9C71-9423B9154ACC}"/>
    <dgm:cxn modelId="{6B99473E-E010-474B-B378-2FBAF28EA835}" srcId="{01F800E5-BD5C-418E-AF89-92EED530CB65}" destId="{5E2EF55D-0AE7-4939-98C6-58C9726953FE}" srcOrd="0" destOrd="0" parTransId="{FE75F81E-AD46-4552-A714-622AE9E2AAF5}" sibTransId="{0721B7F3-99F3-4F7A-8C3F-7A4BA4823C69}"/>
    <dgm:cxn modelId="{02DA30CB-3C49-46F3-99EA-992941464718}" type="presOf" srcId="{74EE5EAE-453E-4C5F-ABA2-F506069ED480}" destId="{FE686557-D8CA-4C56-A2EC-018DEFCBC0C0}" srcOrd="0" destOrd="1" presId="urn:microsoft.com/office/officeart/2005/8/layout/process4"/>
    <dgm:cxn modelId="{6678614A-FA4A-43E4-8FC9-0E2E025CC773}" srcId="{A7043538-3977-4A0C-A501-64CBB9DA9728}" destId="{74EE5EAE-453E-4C5F-ABA2-F506069ED480}" srcOrd="0" destOrd="0" parTransId="{5916099F-671F-4B68-99E2-BE3B715BAFF7}" sibTransId="{AD7A0FD8-1960-48A2-B037-EE45B818A13B}"/>
    <dgm:cxn modelId="{05413172-6AF9-4475-9673-6B63A4486EE4}" type="presOf" srcId="{09565C91-C924-4857-9837-AD7EC1E4EB4A}" destId="{AE3EA40E-94CF-4600-9355-6D4CD89FD93E}" srcOrd="0" destOrd="0" presId="urn:microsoft.com/office/officeart/2005/8/layout/process4"/>
    <dgm:cxn modelId="{4690CD9D-3041-4C90-B574-D8EC2F76143F}" srcId="{09565C91-C924-4857-9837-AD7EC1E4EB4A}" destId="{18D0D696-A50E-4920-8B78-8C6C8D548ADF}" srcOrd="0" destOrd="0" parTransId="{72B483F0-EEA0-4D5B-ACEA-16D8CF070681}" sibTransId="{A09A876E-A91D-408F-BA54-5289038E2E83}"/>
    <dgm:cxn modelId="{50730778-A553-4400-866F-514F0FC21EDD}" type="presOf" srcId="{5E2EF55D-0AE7-4939-98C6-58C9726953FE}" destId="{F132AF9A-786F-4E33-A088-6EA36BF8665A}" srcOrd="0" destOrd="1" presId="urn:microsoft.com/office/officeart/2005/8/layout/process4"/>
    <dgm:cxn modelId="{0EE96BAB-25F9-4A81-B11B-80410DDA17EA}" srcId="{5439683A-1C16-408F-B1AA-6245C1DC03A8}" destId="{A7043538-3977-4A0C-A501-64CBB9DA9728}" srcOrd="0" destOrd="0" parTransId="{8253FCAE-6CDE-47E0-80CE-034627A821BC}" sibTransId="{771EEC8D-07EE-41EE-A2FD-66DC8C0DF132}"/>
    <dgm:cxn modelId="{170CBB15-B6DB-4917-B80D-B2662482C54D}" srcId="{9ECE936C-B335-4D6B-BEC5-5A9BE249EDE5}" destId="{D489560A-C0E8-4DB8-A709-4DE5A62E99B6}" srcOrd="0" destOrd="0" parTransId="{2A2B8F50-D643-4284-BCCF-6440B7597D2D}" sibTransId="{B664EB4C-EE68-426B-BDAE-0632911E3885}"/>
    <dgm:cxn modelId="{D7FEC292-42D8-4CC8-9C41-1E5DF48C89AC}" srcId="{5439683A-1C16-408F-B1AA-6245C1DC03A8}" destId="{34B451CF-9D69-404C-8D08-64B5D85E1B43}" srcOrd="1" destOrd="0" parTransId="{D5D44C66-5B9B-46CA-A391-A6D79A19069C}" sibTransId="{E72CEC4B-A32F-49AF-98F4-9E550FC4EF65}"/>
    <dgm:cxn modelId="{5F430818-E171-4434-9523-57151549C618}" srcId="{5439683A-1C16-408F-B1AA-6245C1DC03A8}" destId="{9ECE936C-B335-4D6B-BEC5-5A9BE249EDE5}" srcOrd="3" destOrd="0" parTransId="{A7F7EA30-1665-4EB8-9753-6D4B19A34B41}" sibTransId="{6D984720-3CB9-481B-AC23-7897BD14136F}"/>
    <dgm:cxn modelId="{7B6D3994-C760-473F-B4B5-4538E5262F62}" type="presOf" srcId="{18D0D696-A50E-4920-8B78-8C6C8D548ADF}" destId="{55B471B2-EF4A-49E3-8F97-B95DB4C68A48}" srcOrd="0" destOrd="0" presId="urn:microsoft.com/office/officeart/2005/8/layout/process4"/>
    <dgm:cxn modelId="{A5E6F5F1-9FF9-4946-BA25-D706A327DCDD}" type="presOf" srcId="{9ECE936C-B335-4D6B-BEC5-5A9BE249EDE5}" destId="{1B8A3615-C689-449B-BF78-2A73F3AC4DFA}" srcOrd="0" destOrd="0" presId="urn:microsoft.com/office/officeart/2005/8/layout/process4"/>
    <dgm:cxn modelId="{EC10008C-0634-480D-8986-1A714ED325C6}" type="presOf" srcId="{5439683A-1C16-408F-B1AA-6245C1DC03A8}" destId="{0ED34D34-101E-4D0B-95D9-FCADE71E594D}" srcOrd="0" destOrd="0" presId="urn:microsoft.com/office/officeart/2005/8/layout/process4"/>
    <dgm:cxn modelId="{5A9F462A-D3BE-4B43-B69B-D2D62DC303C8}" type="presOf" srcId="{5439683A-1C16-408F-B1AA-6245C1DC03A8}" destId="{42C368D6-FFCA-46FA-A005-8B07920837C5}" srcOrd="1" destOrd="0" presId="urn:microsoft.com/office/officeart/2005/8/layout/process4"/>
    <dgm:cxn modelId="{68FEBE3F-DB13-4479-AFA3-2CD09E2D82D1}" type="presParOf" srcId="{AE3EA40E-94CF-4600-9355-6D4CD89FD93E}" destId="{921A6C2C-A74A-4749-B390-9742EA436266}" srcOrd="0" destOrd="0" presId="urn:microsoft.com/office/officeart/2005/8/layout/process4"/>
    <dgm:cxn modelId="{0693B6A8-1FD9-41FD-A526-976ECBE2A239}" type="presParOf" srcId="{921A6C2C-A74A-4749-B390-9742EA436266}" destId="{0ED34D34-101E-4D0B-95D9-FCADE71E594D}" srcOrd="0" destOrd="0" presId="urn:microsoft.com/office/officeart/2005/8/layout/process4"/>
    <dgm:cxn modelId="{0A7ED1E1-5316-4CCF-8DE5-1C1A80B18775}" type="presParOf" srcId="{921A6C2C-A74A-4749-B390-9742EA436266}" destId="{42C368D6-FFCA-46FA-A005-8B07920837C5}" srcOrd="1" destOrd="0" presId="urn:microsoft.com/office/officeart/2005/8/layout/process4"/>
    <dgm:cxn modelId="{65E4FC0B-FCB0-4C66-9A20-D25F3C9FA7B0}" type="presParOf" srcId="{921A6C2C-A74A-4749-B390-9742EA436266}" destId="{42468F4F-3D70-4DD6-8029-573D18638F9B}" srcOrd="2" destOrd="0" presId="urn:microsoft.com/office/officeart/2005/8/layout/process4"/>
    <dgm:cxn modelId="{54F72FBD-837C-4DC6-8830-35471C275365}" type="presParOf" srcId="{42468F4F-3D70-4DD6-8029-573D18638F9B}" destId="{FE686557-D8CA-4C56-A2EC-018DEFCBC0C0}" srcOrd="0" destOrd="0" presId="urn:microsoft.com/office/officeart/2005/8/layout/process4"/>
    <dgm:cxn modelId="{4B99FB50-A0F2-4F09-A200-BCA49F52CBEA}" type="presParOf" srcId="{42468F4F-3D70-4DD6-8029-573D18638F9B}" destId="{BE28C27F-099D-4C42-936E-BA4D5B694736}" srcOrd="1" destOrd="0" presId="urn:microsoft.com/office/officeart/2005/8/layout/process4"/>
    <dgm:cxn modelId="{8519DD33-6ED4-46B7-880C-F7CD5294F954}" type="presParOf" srcId="{42468F4F-3D70-4DD6-8029-573D18638F9B}" destId="{F132AF9A-786F-4E33-A088-6EA36BF8665A}" srcOrd="2" destOrd="0" presId="urn:microsoft.com/office/officeart/2005/8/layout/process4"/>
    <dgm:cxn modelId="{5B0E512D-C204-4FFC-85EB-3D4BFA8A1529}" type="presParOf" srcId="{42468F4F-3D70-4DD6-8029-573D18638F9B}" destId="{1B8A3615-C689-449B-BF78-2A73F3AC4DFA}" srcOrd="3" destOrd="0" presId="urn:microsoft.com/office/officeart/2005/8/layout/process4"/>
    <dgm:cxn modelId="{BE7487F9-1D25-4CC7-ABAD-62A0E849CA1D}" type="presParOf" srcId="{AE3EA40E-94CF-4600-9355-6D4CD89FD93E}" destId="{2D62103A-B061-4184-864C-1B60F3763BE8}" srcOrd="1" destOrd="0" presId="urn:microsoft.com/office/officeart/2005/8/layout/process4"/>
    <dgm:cxn modelId="{3EED2BB4-AC07-4E6C-B115-C4B2BDAD0ED3}" type="presParOf" srcId="{AE3EA40E-94CF-4600-9355-6D4CD89FD93E}" destId="{4FCE686C-36A0-43B7-B824-D79D681E5E5E}" srcOrd="2" destOrd="0" presId="urn:microsoft.com/office/officeart/2005/8/layout/process4"/>
    <dgm:cxn modelId="{185E0AFE-A3F0-4DA1-99B7-3C9746A843A3}" type="presParOf" srcId="{4FCE686C-36A0-43B7-B824-D79D681E5E5E}" destId="{55B471B2-EF4A-49E3-8F97-B95DB4C68A48}"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9565C91-C924-4857-9837-AD7EC1E4EB4A}" type="doc">
      <dgm:prSet loTypeId="urn:microsoft.com/office/officeart/2005/8/layout/process4" loCatId="list" qsTypeId="urn:microsoft.com/office/officeart/2005/8/quickstyle/simple2" qsCatId="simple" csTypeId="urn:microsoft.com/office/officeart/2005/8/colors/colorful5" csCatId="colorful" phldr="1"/>
      <dgm:spPr/>
      <dgm:t>
        <a:bodyPr/>
        <a:lstStyle/>
        <a:p>
          <a:pPr rtl="1"/>
          <a:endParaRPr lang="ar-SA"/>
        </a:p>
      </dgm:t>
    </dgm:pt>
    <dgm:pt modelId="{18D0D696-A50E-4920-8B78-8C6C8D548ADF}">
      <dgm:prSet phldrT="[نص]" custT="1"/>
      <dgm:spPr/>
      <dgm:t>
        <a:bodyPr/>
        <a:lstStyle/>
        <a:p>
          <a:pPr rtl="1"/>
          <a:r>
            <a:rPr lang="ar-SA" sz="8000" dirty="0" smtClean="0">
              <a:latin typeface="Andalus" pitchFamily="18" charset="-78"/>
              <a:cs typeface="Andalus" pitchFamily="18" charset="-78"/>
            </a:rPr>
            <a:t>الهدف</a:t>
          </a:r>
          <a:endParaRPr lang="ar-SA" sz="8000" dirty="0">
            <a:latin typeface="Andalus" pitchFamily="18" charset="-78"/>
            <a:cs typeface="Andalus" pitchFamily="18" charset="-78"/>
          </a:endParaRPr>
        </a:p>
      </dgm:t>
    </dgm:pt>
    <dgm:pt modelId="{72B483F0-EEA0-4D5B-ACEA-16D8CF070681}" type="parTrans" cxnId="{4690CD9D-3041-4C90-B574-D8EC2F76143F}">
      <dgm:prSet/>
      <dgm:spPr/>
      <dgm:t>
        <a:bodyPr/>
        <a:lstStyle/>
        <a:p>
          <a:pPr rtl="1"/>
          <a:endParaRPr lang="ar-SA"/>
        </a:p>
      </dgm:t>
    </dgm:pt>
    <dgm:pt modelId="{A09A876E-A91D-408F-BA54-5289038E2E83}" type="sibTrans" cxnId="{4690CD9D-3041-4C90-B574-D8EC2F76143F}">
      <dgm:prSet/>
      <dgm:spPr/>
      <dgm:t>
        <a:bodyPr/>
        <a:lstStyle/>
        <a:p>
          <a:pPr rtl="1"/>
          <a:endParaRPr lang="ar-SA"/>
        </a:p>
      </dgm:t>
    </dgm:pt>
    <dgm:pt modelId="{A7043538-3977-4A0C-A501-64CBB9DA9728}">
      <dgm:prSet phldrT="[نص]"/>
      <dgm:spPr/>
      <dgm:t>
        <a:bodyPr/>
        <a:lstStyle/>
        <a:p>
          <a:pPr rtl="1"/>
          <a:r>
            <a:rPr lang="ar-SA" dirty="0" smtClean="0">
              <a:solidFill>
                <a:schemeClr val="accent5">
                  <a:lumMod val="50000"/>
                </a:schemeClr>
              </a:solidFill>
            </a:rPr>
            <a:t>شعوري التلقائي</a:t>
          </a:r>
          <a:endParaRPr lang="ar-SA" dirty="0">
            <a:solidFill>
              <a:schemeClr val="accent5">
                <a:lumMod val="50000"/>
              </a:schemeClr>
            </a:solidFill>
          </a:endParaRPr>
        </a:p>
      </dgm:t>
    </dgm:pt>
    <dgm:pt modelId="{8253FCAE-6CDE-47E0-80CE-034627A821BC}" type="parTrans" cxnId="{0EE96BAB-25F9-4A81-B11B-80410DDA17EA}">
      <dgm:prSet/>
      <dgm:spPr/>
      <dgm:t>
        <a:bodyPr/>
        <a:lstStyle/>
        <a:p>
          <a:pPr rtl="1"/>
          <a:endParaRPr lang="ar-SA"/>
        </a:p>
      </dgm:t>
    </dgm:pt>
    <dgm:pt modelId="{771EEC8D-07EE-41EE-A2FD-66DC8C0DF132}" type="sibTrans" cxnId="{0EE96BAB-25F9-4A81-B11B-80410DDA17EA}">
      <dgm:prSet/>
      <dgm:spPr/>
      <dgm:t>
        <a:bodyPr/>
        <a:lstStyle/>
        <a:p>
          <a:pPr rtl="1"/>
          <a:endParaRPr lang="ar-SA"/>
        </a:p>
      </dgm:t>
    </dgm:pt>
    <dgm:pt modelId="{D489560A-C0E8-4DB8-A709-4DE5A62E99B6}">
      <dgm:prSet phldrT="[نص]"/>
      <dgm:spPr/>
      <dgm:t>
        <a:bodyPr/>
        <a:lstStyle/>
        <a:p>
          <a:pPr rtl="1"/>
          <a:r>
            <a:rPr lang="ar-SA" dirty="0" smtClean="0"/>
            <a:t>نحدد له مهام وفي حدود قدرته (تجزئة المهام) شجعي أي محاولة أو جهد يبذل لإتقان أي شيء</a:t>
          </a:r>
          <a:endParaRPr lang="ar-SA" dirty="0"/>
        </a:p>
      </dgm:t>
    </dgm:pt>
    <dgm:pt modelId="{2A2B8F50-D643-4284-BCCF-6440B7597D2D}" type="parTrans" cxnId="{170CBB15-B6DB-4917-B80D-B2662482C54D}">
      <dgm:prSet/>
      <dgm:spPr/>
      <dgm:t>
        <a:bodyPr/>
        <a:lstStyle/>
        <a:p>
          <a:pPr rtl="1"/>
          <a:endParaRPr lang="ar-SA"/>
        </a:p>
      </dgm:t>
    </dgm:pt>
    <dgm:pt modelId="{B664EB4C-EE68-426B-BDAE-0632911E3885}" type="sibTrans" cxnId="{170CBB15-B6DB-4917-B80D-B2662482C54D}">
      <dgm:prSet/>
      <dgm:spPr/>
      <dgm:t>
        <a:bodyPr/>
        <a:lstStyle/>
        <a:p>
          <a:pPr rtl="1"/>
          <a:endParaRPr lang="ar-SA"/>
        </a:p>
      </dgm:t>
    </dgm:pt>
    <dgm:pt modelId="{5E2EF55D-0AE7-4939-98C6-58C9726953FE}">
      <dgm:prSet phldrT="[نص]"/>
      <dgm:spPr/>
      <dgm:t>
        <a:bodyPr/>
        <a:lstStyle/>
        <a:p>
          <a:pPr rtl="1"/>
          <a:r>
            <a:rPr lang="ar-SA" dirty="0" smtClean="0"/>
            <a:t>تجنبي الشعور بالشفقة</a:t>
          </a:r>
          <a:endParaRPr lang="ar-SA" dirty="0"/>
        </a:p>
      </dgm:t>
    </dgm:pt>
    <dgm:pt modelId="{FE75F81E-AD46-4552-A714-622AE9E2AAF5}" type="parTrans" cxnId="{6B99473E-E010-474B-B378-2FBAF28EA835}">
      <dgm:prSet/>
      <dgm:spPr/>
      <dgm:t>
        <a:bodyPr/>
        <a:lstStyle/>
        <a:p>
          <a:pPr rtl="1"/>
          <a:endParaRPr lang="ar-SA"/>
        </a:p>
      </dgm:t>
    </dgm:pt>
    <dgm:pt modelId="{0721B7F3-99F3-4F7A-8C3F-7A4BA4823C69}" type="sibTrans" cxnId="{6B99473E-E010-474B-B378-2FBAF28EA835}">
      <dgm:prSet/>
      <dgm:spPr/>
      <dgm:t>
        <a:bodyPr/>
        <a:lstStyle/>
        <a:p>
          <a:pPr rtl="1"/>
          <a:endParaRPr lang="ar-SA"/>
        </a:p>
      </dgm:t>
    </dgm:pt>
    <dgm:pt modelId="{E502F3A4-9A26-4CEC-A3A9-A60C80738B24}">
      <dgm:prSet phldrT="[نص]"/>
      <dgm:spPr/>
      <dgm:t>
        <a:bodyPr/>
        <a:lstStyle/>
        <a:p>
          <a:pPr rtl="1"/>
          <a:r>
            <a:rPr lang="ar-SA" dirty="0" smtClean="0"/>
            <a:t>الشعور بالشفقة والتسليم بعجز الطفل والقيام بالعمل بدلاً منه</a:t>
          </a:r>
          <a:endParaRPr lang="ar-SA" dirty="0"/>
        </a:p>
      </dgm:t>
    </dgm:pt>
    <dgm:pt modelId="{2F822261-D323-47BD-9387-B5BD3FE7BFC6}" type="parTrans" cxnId="{EA67085B-494E-44A2-AA2F-7D0E52E40034}">
      <dgm:prSet/>
      <dgm:spPr/>
      <dgm:t>
        <a:bodyPr/>
        <a:lstStyle/>
        <a:p>
          <a:pPr rtl="1"/>
          <a:endParaRPr lang="ar-SA"/>
        </a:p>
      </dgm:t>
    </dgm:pt>
    <dgm:pt modelId="{5527CB01-3DCE-4DD5-9C71-9423B9154ACC}" type="sibTrans" cxnId="{EA67085B-494E-44A2-AA2F-7D0E52E40034}">
      <dgm:prSet/>
      <dgm:spPr/>
      <dgm:t>
        <a:bodyPr/>
        <a:lstStyle/>
        <a:p>
          <a:pPr rtl="1"/>
          <a:endParaRPr lang="ar-SA"/>
        </a:p>
      </dgm:t>
    </dgm:pt>
    <dgm:pt modelId="{74EE5EAE-453E-4C5F-ABA2-F506069ED480}">
      <dgm:prSet phldrT="[نص]"/>
      <dgm:spPr/>
      <dgm:t>
        <a:bodyPr/>
        <a:lstStyle/>
        <a:p>
          <a:pPr rtl="1"/>
          <a:r>
            <a:rPr lang="ar-SA" dirty="0" smtClean="0"/>
            <a:t>اليأس والإحباط</a:t>
          </a:r>
          <a:endParaRPr lang="ar-SA" dirty="0"/>
        </a:p>
      </dgm:t>
    </dgm:pt>
    <dgm:pt modelId="{5916099F-671F-4B68-99E2-BE3B715BAFF7}" type="parTrans" cxnId="{6678614A-FA4A-43E4-8FC9-0E2E025CC773}">
      <dgm:prSet/>
      <dgm:spPr/>
      <dgm:t>
        <a:bodyPr/>
        <a:lstStyle/>
        <a:p>
          <a:pPr rtl="1"/>
          <a:endParaRPr lang="ar-SA"/>
        </a:p>
      </dgm:t>
    </dgm:pt>
    <dgm:pt modelId="{AD7A0FD8-1960-48A2-B037-EE45B818A13B}" type="sibTrans" cxnId="{6678614A-FA4A-43E4-8FC9-0E2E025CC773}">
      <dgm:prSet/>
      <dgm:spPr/>
      <dgm:t>
        <a:bodyPr/>
        <a:lstStyle/>
        <a:p>
          <a:pPr rtl="1"/>
          <a:endParaRPr lang="ar-SA"/>
        </a:p>
      </dgm:t>
    </dgm:pt>
    <dgm:pt modelId="{34B451CF-9D69-404C-8D08-64B5D85E1B43}">
      <dgm:prSet phldrT="[نص]"/>
      <dgm:spPr/>
      <dgm:t>
        <a:bodyPr/>
        <a:lstStyle/>
        <a:p>
          <a:pPr rtl="1"/>
          <a:r>
            <a:rPr lang="ar-SA" dirty="0" smtClean="0">
              <a:solidFill>
                <a:schemeClr val="accent3">
                  <a:lumMod val="50000"/>
                </a:schemeClr>
              </a:solidFill>
            </a:rPr>
            <a:t>ردة فعل المتوقعة</a:t>
          </a:r>
          <a:endParaRPr lang="ar-SA" dirty="0">
            <a:solidFill>
              <a:schemeClr val="accent3">
                <a:lumMod val="50000"/>
              </a:schemeClr>
            </a:solidFill>
          </a:endParaRPr>
        </a:p>
      </dgm:t>
    </dgm:pt>
    <dgm:pt modelId="{D5D44C66-5B9B-46CA-A391-A6D79A19069C}" type="parTrans" cxnId="{D7FEC292-42D8-4CC8-9C41-1E5DF48C89AC}">
      <dgm:prSet/>
      <dgm:spPr/>
      <dgm:t>
        <a:bodyPr/>
        <a:lstStyle/>
        <a:p>
          <a:pPr rtl="1"/>
          <a:endParaRPr lang="ar-SA"/>
        </a:p>
      </dgm:t>
    </dgm:pt>
    <dgm:pt modelId="{E72CEC4B-A32F-49AF-98F4-9E550FC4EF65}" type="sibTrans" cxnId="{D7FEC292-42D8-4CC8-9C41-1E5DF48C89AC}">
      <dgm:prSet/>
      <dgm:spPr/>
      <dgm:t>
        <a:bodyPr/>
        <a:lstStyle/>
        <a:p>
          <a:pPr rtl="1"/>
          <a:endParaRPr lang="ar-SA"/>
        </a:p>
      </dgm:t>
    </dgm:pt>
    <dgm:pt modelId="{01F800E5-BD5C-418E-AF89-92EED530CB65}">
      <dgm:prSet phldrT="[نص]"/>
      <dgm:spPr/>
      <dgm:t>
        <a:bodyPr/>
        <a:lstStyle/>
        <a:p>
          <a:pPr rtl="1"/>
          <a:r>
            <a:rPr lang="ar-SA" dirty="0" smtClean="0">
              <a:solidFill>
                <a:srgbClr val="FFC000"/>
              </a:solidFill>
            </a:rPr>
            <a:t>ردة الفعل النموذجية</a:t>
          </a:r>
          <a:endParaRPr lang="ar-SA" dirty="0">
            <a:solidFill>
              <a:srgbClr val="FFC000"/>
            </a:solidFill>
          </a:endParaRPr>
        </a:p>
      </dgm:t>
    </dgm:pt>
    <dgm:pt modelId="{88225DCB-4328-428D-AAF2-6737FA6154A3}" type="parTrans" cxnId="{5C6EB8F6-D110-4970-8355-1DFCCBED8284}">
      <dgm:prSet/>
      <dgm:spPr/>
      <dgm:t>
        <a:bodyPr/>
        <a:lstStyle/>
        <a:p>
          <a:pPr rtl="1"/>
          <a:endParaRPr lang="ar-SA"/>
        </a:p>
      </dgm:t>
    </dgm:pt>
    <dgm:pt modelId="{2C848D27-1566-4514-8529-83E53D52A7D1}" type="sibTrans" cxnId="{5C6EB8F6-D110-4970-8355-1DFCCBED8284}">
      <dgm:prSet/>
      <dgm:spPr/>
      <dgm:t>
        <a:bodyPr/>
        <a:lstStyle/>
        <a:p>
          <a:pPr rtl="1"/>
          <a:endParaRPr lang="ar-SA"/>
        </a:p>
      </dgm:t>
    </dgm:pt>
    <dgm:pt modelId="{9ECE936C-B335-4D6B-BEC5-5A9BE249EDE5}">
      <dgm:prSet phldrT="[نص]"/>
      <dgm:spPr/>
      <dgm:t>
        <a:bodyPr/>
        <a:lstStyle/>
        <a:p>
          <a:pPr rtl="1"/>
          <a:r>
            <a:rPr lang="ar-SA" dirty="0" smtClean="0">
              <a:solidFill>
                <a:schemeClr val="accent2">
                  <a:lumMod val="75000"/>
                </a:schemeClr>
              </a:solidFill>
            </a:rPr>
            <a:t>بدائل للمعلمة</a:t>
          </a:r>
          <a:endParaRPr lang="ar-SA" dirty="0">
            <a:solidFill>
              <a:schemeClr val="accent2">
                <a:lumMod val="75000"/>
              </a:schemeClr>
            </a:solidFill>
          </a:endParaRPr>
        </a:p>
      </dgm:t>
    </dgm:pt>
    <dgm:pt modelId="{A7F7EA30-1665-4EB8-9753-6D4B19A34B41}" type="parTrans" cxnId="{5F430818-E171-4434-9523-57151549C618}">
      <dgm:prSet/>
      <dgm:spPr/>
      <dgm:t>
        <a:bodyPr/>
        <a:lstStyle/>
        <a:p>
          <a:pPr rtl="1"/>
          <a:endParaRPr lang="ar-SA"/>
        </a:p>
      </dgm:t>
    </dgm:pt>
    <dgm:pt modelId="{6D984720-3CB9-481B-AC23-7897BD14136F}" type="sibTrans" cxnId="{5F430818-E171-4434-9523-57151549C618}">
      <dgm:prSet/>
      <dgm:spPr/>
      <dgm:t>
        <a:bodyPr/>
        <a:lstStyle/>
        <a:p>
          <a:pPr rtl="1"/>
          <a:endParaRPr lang="ar-SA"/>
        </a:p>
      </dgm:t>
    </dgm:pt>
    <dgm:pt modelId="{5439683A-1C16-408F-B1AA-6245C1DC03A8}">
      <dgm:prSet phldrT="[نص]" custT="1"/>
      <dgm:spPr/>
      <dgm:t>
        <a:bodyPr/>
        <a:lstStyle/>
        <a:p>
          <a:pPr rtl="1"/>
          <a:r>
            <a:rPr lang="ar-SA" sz="9600" dirty="0" smtClean="0">
              <a:latin typeface="Andalus" pitchFamily="18" charset="-78"/>
              <a:cs typeface="Akhbar MT" pitchFamily="2" charset="-78"/>
            </a:rPr>
            <a:t>استعراض العجز</a:t>
          </a:r>
          <a:endParaRPr lang="ar-SA" sz="9600" dirty="0">
            <a:latin typeface="Andalus" pitchFamily="18" charset="-78"/>
            <a:cs typeface="Akhbar MT" pitchFamily="2" charset="-78"/>
          </a:endParaRPr>
        </a:p>
      </dgm:t>
    </dgm:pt>
    <dgm:pt modelId="{C60E5CFE-3628-4E18-8C82-B9AD8F4F389E}" type="parTrans" cxnId="{D867ACCC-246C-4EF3-B2D5-8EC699593001}">
      <dgm:prSet/>
      <dgm:spPr/>
      <dgm:t>
        <a:bodyPr/>
        <a:lstStyle/>
        <a:p>
          <a:pPr rtl="1"/>
          <a:endParaRPr lang="ar-SA"/>
        </a:p>
      </dgm:t>
    </dgm:pt>
    <dgm:pt modelId="{5069FB08-1C8F-45FE-998E-1AD18BB69530}" type="sibTrans" cxnId="{D867ACCC-246C-4EF3-B2D5-8EC699593001}">
      <dgm:prSet/>
      <dgm:spPr/>
      <dgm:t>
        <a:bodyPr/>
        <a:lstStyle/>
        <a:p>
          <a:pPr rtl="1"/>
          <a:endParaRPr lang="ar-SA"/>
        </a:p>
      </dgm:t>
    </dgm:pt>
    <dgm:pt modelId="{AE3EA40E-94CF-4600-9355-6D4CD89FD93E}" type="pres">
      <dgm:prSet presAssocID="{09565C91-C924-4857-9837-AD7EC1E4EB4A}" presName="Name0" presStyleCnt="0">
        <dgm:presLayoutVars>
          <dgm:dir val="rev"/>
          <dgm:animLvl val="lvl"/>
          <dgm:resizeHandles val="exact"/>
        </dgm:presLayoutVars>
      </dgm:prSet>
      <dgm:spPr/>
      <dgm:t>
        <a:bodyPr/>
        <a:lstStyle/>
        <a:p>
          <a:pPr rtl="1"/>
          <a:endParaRPr lang="ar-SA"/>
        </a:p>
      </dgm:t>
    </dgm:pt>
    <dgm:pt modelId="{921A6C2C-A74A-4749-B390-9742EA436266}" type="pres">
      <dgm:prSet presAssocID="{5439683A-1C16-408F-B1AA-6245C1DC03A8}" presName="boxAndChildren" presStyleCnt="0"/>
      <dgm:spPr/>
    </dgm:pt>
    <dgm:pt modelId="{0ED34D34-101E-4D0B-95D9-FCADE71E594D}" type="pres">
      <dgm:prSet presAssocID="{5439683A-1C16-408F-B1AA-6245C1DC03A8}" presName="parentTextBox" presStyleLbl="node1" presStyleIdx="0" presStyleCnt="2"/>
      <dgm:spPr/>
      <dgm:t>
        <a:bodyPr/>
        <a:lstStyle/>
        <a:p>
          <a:pPr rtl="1"/>
          <a:endParaRPr lang="ar-SA"/>
        </a:p>
      </dgm:t>
    </dgm:pt>
    <dgm:pt modelId="{42C368D6-FFCA-46FA-A005-8B07920837C5}" type="pres">
      <dgm:prSet presAssocID="{5439683A-1C16-408F-B1AA-6245C1DC03A8}" presName="entireBox" presStyleLbl="node1" presStyleIdx="0" presStyleCnt="2"/>
      <dgm:spPr/>
      <dgm:t>
        <a:bodyPr/>
        <a:lstStyle/>
        <a:p>
          <a:pPr rtl="1"/>
          <a:endParaRPr lang="ar-SA"/>
        </a:p>
      </dgm:t>
    </dgm:pt>
    <dgm:pt modelId="{42468F4F-3D70-4DD6-8029-573D18638F9B}" type="pres">
      <dgm:prSet presAssocID="{5439683A-1C16-408F-B1AA-6245C1DC03A8}" presName="descendantBox" presStyleCnt="0"/>
      <dgm:spPr/>
    </dgm:pt>
    <dgm:pt modelId="{FE686557-D8CA-4C56-A2EC-018DEFCBC0C0}" type="pres">
      <dgm:prSet presAssocID="{A7043538-3977-4A0C-A501-64CBB9DA9728}" presName="childTextBox" presStyleLbl="fgAccFollowNode1" presStyleIdx="0" presStyleCnt="4">
        <dgm:presLayoutVars>
          <dgm:bulletEnabled val="1"/>
        </dgm:presLayoutVars>
      </dgm:prSet>
      <dgm:spPr/>
      <dgm:t>
        <a:bodyPr/>
        <a:lstStyle/>
        <a:p>
          <a:pPr rtl="1"/>
          <a:endParaRPr lang="ar-SA"/>
        </a:p>
      </dgm:t>
    </dgm:pt>
    <dgm:pt modelId="{BE28C27F-099D-4C42-936E-BA4D5B694736}" type="pres">
      <dgm:prSet presAssocID="{34B451CF-9D69-404C-8D08-64B5D85E1B43}" presName="childTextBox" presStyleLbl="fgAccFollowNode1" presStyleIdx="1" presStyleCnt="4">
        <dgm:presLayoutVars>
          <dgm:bulletEnabled val="1"/>
        </dgm:presLayoutVars>
      </dgm:prSet>
      <dgm:spPr/>
      <dgm:t>
        <a:bodyPr/>
        <a:lstStyle/>
        <a:p>
          <a:pPr rtl="1"/>
          <a:endParaRPr lang="ar-SA"/>
        </a:p>
      </dgm:t>
    </dgm:pt>
    <dgm:pt modelId="{F132AF9A-786F-4E33-A088-6EA36BF8665A}" type="pres">
      <dgm:prSet presAssocID="{01F800E5-BD5C-418E-AF89-92EED530CB65}" presName="childTextBox" presStyleLbl="fgAccFollowNode1" presStyleIdx="2" presStyleCnt="4">
        <dgm:presLayoutVars>
          <dgm:bulletEnabled val="1"/>
        </dgm:presLayoutVars>
      </dgm:prSet>
      <dgm:spPr/>
      <dgm:t>
        <a:bodyPr/>
        <a:lstStyle/>
        <a:p>
          <a:pPr rtl="1"/>
          <a:endParaRPr lang="ar-SA"/>
        </a:p>
      </dgm:t>
    </dgm:pt>
    <dgm:pt modelId="{1B8A3615-C689-449B-BF78-2A73F3AC4DFA}" type="pres">
      <dgm:prSet presAssocID="{9ECE936C-B335-4D6B-BEC5-5A9BE249EDE5}" presName="childTextBox" presStyleLbl="fgAccFollowNode1" presStyleIdx="3" presStyleCnt="4">
        <dgm:presLayoutVars>
          <dgm:bulletEnabled val="1"/>
        </dgm:presLayoutVars>
      </dgm:prSet>
      <dgm:spPr/>
      <dgm:t>
        <a:bodyPr/>
        <a:lstStyle/>
        <a:p>
          <a:pPr rtl="1"/>
          <a:endParaRPr lang="ar-SA"/>
        </a:p>
      </dgm:t>
    </dgm:pt>
    <dgm:pt modelId="{2D62103A-B061-4184-864C-1B60F3763BE8}" type="pres">
      <dgm:prSet presAssocID="{A09A876E-A91D-408F-BA54-5289038E2E83}" presName="sp" presStyleCnt="0"/>
      <dgm:spPr/>
    </dgm:pt>
    <dgm:pt modelId="{4FCE686C-36A0-43B7-B824-D79D681E5E5E}" type="pres">
      <dgm:prSet presAssocID="{18D0D696-A50E-4920-8B78-8C6C8D548ADF}" presName="arrowAndChildren" presStyleCnt="0"/>
      <dgm:spPr/>
    </dgm:pt>
    <dgm:pt modelId="{55B471B2-EF4A-49E3-8F97-B95DB4C68A48}" type="pres">
      <dgm:prSet presAssocID="{18D0D696-A50E-4920-8B78-8C6C8D548ADF}" presName="parentTextArrow" presStyleLbl="node1" presStyleIdx="1" presStyleCnt="2" custScaleY="27979"/>
      <dgm:spPr/>
      <dgm:t>
        <a:bodyPr/>
        <a:lstStyle/>
        <a:p>
          <a:pPr rtl="1"/>
          <a:endParaRPr lang="ar-SA"/>
        </a:p>
      </dgm:t>
    </dgm:pt>
  </dgm:ptLst>
  <dgm:cxnLst>
    <dgm:cxn modelId="{57D69101-CFD2-42B5-A1F3-638C992275F9}" type="presOf" srcId="{34B451CF-9D69-404C-8D08-64B5D85E1B43}" destId="{BE28C27F-099D-4C42-936E-BA4D5B694736}" srcOrd="0" destOrd="0" presId="urn:microsoft.com/office/officeart/2005/8/layout/process4"/>
    <dgm:cxn modelId="{D7FEC292-42D8-4CC8-9C41-1E5DF48C89AC}" srcId="{5439683A-1C16-408F-B1AA-6245C1DC03A8}" destId="{34B451CF-9D69-404C-8D08-64B5D85E1B43}" srcOrd="1" destOrd="0" parTransId="{D5D44C66-5B9B-46CA-A391-A6D79A19069C}" sibTransId="{E72CEC4B-A32F-49AF-98F4-9E550FC4EF65}"/>
    <dgm:cxn modelId="{0EE96BAB-25F9-4A81-B11B-80410DDA17EA}" srcId="{5439683A-1C16-408F-B1AA-6245C1DC03A8}" destId="{A7043538-3977-4A0C-A501-64CBB9DA9728}" srcOrd="0" destOrd="0" parTransId="{8253FCAE-6CDE-47E0-80CE-034627A821BC}" sibTransId="{771EEC8D-07EE-41EE-A2FD-66DC8C0DF132}"/>
    <dgm:cxn modelId="{D867ACCC-246C-4EF3-B2D5-8EC699593001}" srcId="{09565C91-C924-4857-9837-AD7EC1E4EB4A}" destId="{5439683A-1C16-408F-B1AA-6245C1DC03A8}" srcOrd="1" destOrd="0" parTransId="{C60E5CFE-3628-4E18-8C82-B9AD8F4F389E}" sibTransId="{5069FB08-1C8F-45FE-998E-1AD18BB69530}"/>
    <dgm:cxn modelId="{6F709233-F921-4414-8E07-B3FB9463847A}" type="presOf" srcId="{18D0D696-A50E-4920-8B78-8C6C8D548ADF}" destId="{55B471B2-EF4A-49E3-8F97-B95DB4C68A48}" srcOrd="0" destOrd="0" presId="urn:microsoft.com/office/officeart/2005/8/layout/process4"/>
    <dgm:cxn modelId="{049B8199-BBE5-44FA-80C2-5D9F85C8347F}" type="presOf" srcId="{9ECE936C-B335-4D6B-BEC5-5A9BE249EDE5}" destId="{1B8A3615-C689-449B-BF78-2A73F3AC4DFA}" srcOrd="0" destOrd="0" presId="urn:microsoft.com/office/officeart/2005/8/layout/process4"/>
    <dgm:cxn modelId="{5C6EB8F6-D110-4970-8355-1DFCCBED8284}" srcId="{5439683A-1C16-408F-B1AA-6245C1DC03A8}" destId="{01F800E5-BD5C-418E-AF89-92EED530CB65}" srcOrd="2" destOrd="0" parTransId="{88225DCB-4328-428D-AAF2-6737FA6154A3}" sibTransId="{2C848D27-1566-4514-8529-83E53D52A7D1}"/>
    <dgm:cxn modelId="{62DFA411-2CF2-4F38-9123-65EE8B5B0C83}" type="presOf" srcId="{E502F3A4-9A26-4CEC-A3A9-A60C80738B24}" destId="{BE28C27F-099D-4C42-936E-BA4D5B694736}" srcOrd="0" destOrd="1" presId="urn:microsoft.com/office/officeart/2005/8/layout/process4"/>
    <dgm:cxn modelId="{729FE235-4EF3-4BF2-A2B3-3BD09FB52F26}" type="presOf" srcId="{A7043538-3977-4A0C-A501-64CBB9DA9728}" destId="{FE686557-D8CA-4C56-A2EC-018DEFCBC0C0}" srcOrd="0" destOrd="0" presId="urn:microsoft.com/office/officeart/2005/8/layout/process4"/>
    <dgm:cxn modelId="{A4DC5B1A-913A-49D9-B31C-A01AE8A5D395}" type="presOf" srcId="{5439683A-1C16-408F-B1AA-6245C1DC03A8}" destId="{42C368D6-FFCA-46FA-A005-8B07920837C5}" srcOrd="1" destOrd="0" presId="urn:microsoft.com/office/officeart/2005/8/layout/process4"/>
    <dgm:cxn modelId="{0D8D0CB6-9BE9-4093-A4A5-CC54DFBB3FA7}" type="presOf" srcId="{74EE5EAE-453E-4C5F-ABA2-F506069ED480}" destId="{FE686557-D8CA-4C56-A2EC-018DEFCBC0C0}" srcOrd="0" destOrd="1" presId="urn:microsoft.com/office/officeart/2005/8/layout/process4"/>
    <dgm:cxn modelId="{6678614A-FA4A-43E4-8FC9-0E2E025CC773}" srcId="{A7043538-3977-4A0C-A501-64CBB9DA9728}" destId="{74EE5EAE-453E-4C5F-ABA2-F506069ED480}" srcOrd="0" destOrd="0" parTransId="{5916099F-671F-4B68-99E2-BE3B715BAFF7}" sibTransId="{AD7A0FD8-1960-48A2-B037-EE45B818A13B}"/>
    <dgm:cxn modelId="{E42F9797-CAC4-496B-AD12-F0E2B48B10A8}" type="presOf" srcId="{D489560A-C0E8-4DB8-A709-4DE5A62E99B6}" destId="{1B8A3615-C689-449B-BF78-2A73F3AC4DFA}" srcOrd="0" destOrd="1" presId="urn:microsoft.com/office/officeart/2005/8/layout/process4"/>
    <dgm:cxn modelId="{6B99473E-E010-474B-B378-2FBAF28EA835}" srcId="{01F800E5-BD5C-418E-AF89-92EED530CB65}" destId="{5E2EF55D-0AE7-4939-98C6-58C9726953FE}" srcOrd="0" destOrd="0" parTransId="{FE75F81E-AD46-4552-A714-622AE9E2AAF5}" sibTransId="{0721B7F3-99F3-4F7A-8C3F-7A4BA4823C69}"/>
    <dgm:cxn modelId="{4690CD9D-3041-4C90-B574-D8EC2F76143F}" srcId="{09565C91-C924-4857-9837-AD7EC1E4EB4A}" destId="{18D0D696-A50E-4920-8B78-8C6C8D548ADF}" srcOrd="0" destOrd="0" parTransId="{72B483F0-EEA0-4D5B-ACEA-16D8CF070681}" sibTransId="{A09A876E-A91D-408F-BA54-5289038E2E83}"/>
    <dgm:cxn modelId="{CF7EDC17-1374-492C-9E15-889940A717EA}" type="presOf" srcId="{5439683A-1C16-408F-B1AA-6245C1DC03A8}" destId="{0ED34D34-101E-4D0B-95D9-FCADE71E594D}" srcOrd="0" destOrd="0" presId="urn:microsoft.com/office/officeart/2005/8/layout/process4"/>
    <dgm:cxn modelId="{170CBB15-B6DB-4917-B80D-B2662482C54D}" srcId="{9ECE936C-B335-4D6B-BEC5-5A9BE249EDE5}" destId="{D489560A-C0E8-4DB8-A709-4DE5A62E99B6}" srcOrd="0" destOrd="0" parTransId="{2A2B8F50-D643-4284-BCCF-6440B7597D2D}" sibTransId="{B664EB4C-EE68-426B-BDAE-0632911E3885}"/>
    <dgm:cxn modelId="{44ADEF38-1215-4BC7-9CD7-D5F53979E1C9}" type="presOf" srcId="{09565C91-C924-4857-9837-AD7EC1E4EB4A}" destId="{AE3EA40E-94CF-4600-9355-6D4CD89FD93E}" srcOrd="0" destOrd="0" presId="urn:microsoft.com/office/officeart/2005/8/layout/process4"/>
    <dgm:cxn modelId="{2515F2FB-C05C-4801-B27D-F2A6D56FA004}" type="presOf" srcId="{5E2EF55D-0AE7-4939-98C6-58C9726953FE}" destId="{F132AF9A-786F-4E33-A088-6EA36BF8665A}" srcOrd="0" destOrd="1" presId="urn:microsoft.com/office/officeart/2005/8/layout/process4"/>
    <dgm:cxn modelId="{5F430818-E171-4434-9523-57151549C618}" srcId="{5439683A-1C16-408F-B1AA-6245C1DC03A8}" destId="{9ECE936C-B335-4D6B-BEC5-5A9BE249EDE5}" srcOrd="3" destOrd="0" parTransId="{A7F7EA30-1665-4EB8-9753-6D4B19A34B41}" sibTransId="{6D984720-3CB9-481B-AC23-7897BD14136F}"/>
    <dgm:cxn modelId="{EA67085B-494E-44A2-AA2F-7D0E52E40034}" srcId="{34B451CF-9D69-404C-8D08-64B5D85E1B43}" destId="{E502F3A4-9A26-4CEC-A3A9-A60C80738B24}" srcOrd="0" destOrd="0" parTransId="{2F822261-D323-47BD-9387-B5BD3FE7BFC6}" sibTransId="{5527CB01-3DCE-4DD5-9C71-9423B9154ACC}"/>
    <dgm:cxn modelId="{FB6186CF-DA28-42AA-A797-6812002AA426}" type="presOf" srcId="{01F800E5-BD5C-418E-AF89-92EED530CB65}" destId="{F132AF9A-786F-4E33-A088-6EA36BF8665A}" srcOrd="0" destOrd="0" presId="urn:microsoft.com/office/officeart/2005/8/layout/process4"/>
    <dgm:cxn modelId="{CD7CC3A2-D3CF-41FF-BB90-65B3896C5EA8}" type="presParOf" srcId="{AE3EA40E-94CF-4600-9355-6D4CD89FD93E}" destId="{921A6C2C-A74A-4749-B390-9742EA436266}" srcOrd="0" destOrd="0" presId="urn:microsoft.com/office/officeart/2005/8/layout/process4"/>
    <dgm:cxn modelId="{9EBB4880-9E5B-4494-BF66-EA40D101EFA2}" type="presParOf" srcId="{921A6C2C-A74A-4749-B390-9742EA436266}" destId="{0ED34D34-101E-4D0B-95D9-FCADE71E594D}" srcOrd="0" destOrd="0" presId="urn:microsoft.com/office/officeart/2005/8/layout/process4"/>
    <dgm:cxn modelId="{6F5D9696-7DCB-4BA0-9EA1-44E4593E9E2A}" type="presParOf" srcId="{921A6C2C-A74A-4749-B390-9742EA436266}" destId="{42C368D6-FFCA-46FA-A005-8B07920837C5}" srcOrd="1" destOrd="0" presId="urn:microsoft.com/office/officeart/2005/8/layout/process4"/>
    <dgm:cxn modelId="{768DE2F4-2E30-479C-B645-754D24BDD602}" type="presParOf" srcId="{921A6C2C-A74A-4749-B390-9742EA436266}" destId="{42468F4F-3D70-4DD6-8029-573D18638F9B}" srcOrd="2" destOrd="0" presId="urn:microsoft.com/office/officeart/2005/8/layout/process4"/>
    <dgm:cxn modelId="{A83A9B79-FFB3-44A6-B9E8-929E6AA15688}" type="presParOf" srcId="{42468F4F-3D70-4DD6-8029-573D18638F9B}" destId="{FE686557-D8CA-4C56-A2EC-018DEFCBC0C0}" srcOrd="0" destOrd="0" presId="urn:microsoft.com/office/officeart/2005/8/layout/process4"/>
    <dgm:cxn modelId="{8E791671-E37C-4F4E-A865-B0A5463C8864}" type="presParOf" srcId="{42468F4F-3D70-4DD6-8029-573D18638F9B}" destId="{BE28C27F-099D-4C42-936E-BA4D5B694736}" srcOrd="1" destOrd="0" presId="urn:microsoft.com/office/officeart/2005/8/layout/process4"/>
    <dgm:cxn modelId="{591BB695-6448-440D-A3CB-A74868F988B2}" type="presParOf" srcId="{42468F4F-3D70-4DD6-8029-573D18638F9B}" destId="{F132AF9A-786F-4E33-A088-6EA36BF8665A}" srcOrd="2" destOrd="0" presId="urn:microsoft.com/office/officeart/2005/8/layout/process4"/>
    <dgm:cxn modelId="{95A91A4C-BA01-4F3E-B746-CC3AADD6D3BF}" type="presParOf" srcId="{42468F4F-3D70-4DD6-8029-573D18638F9B}" destId="{1B8A3615-C689-449B-BF78-2A73F3AC4DFA}" srcOrd="3" destOrd="0" presId="urn:microsoft.com/office/officeart/2005/8/layout/process4"/>
    <dgm:cxn modelId="{9CE1FB54-AEB7-492C-973C-A6403E5861F6}" type="presParOf" srcId="{AE3EA40E-94CF-4600-9355-6D4CD89FD93E}" destId="{2D62103A-B061-4184-864C-1B60F3763BE8}" srcOrd="1" destOrd="0" presId="urn:microsoft.com/office/officeart/2005/8/layout/process4"/>
    <dgm:cxn modelId="{CDC703BA-D694-42B5-9009-C521925421B3}" type="presParOf" srcId="{AE3EA40E-94CF-4600-9355-6D4CD89FD93E}" destId="{4FCE686C-36A0-43B7-B824-D79D681E5E5E}" srcOrd="2" destOrd="0" presId="urn:microsoft.com/office/officeart/2005/8/layout/process4"/>
    <dgm:cxn modelId="{A20F9E20-F579-4143-84B6-B42334E40302}" type="presParOf" srcId="{4FCE686C-36A0-43B7-B824-D79D681E5E5E}" destId="{55B471B2-EF4A-49E3-8F97-B95DB4C68A4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362C59-4063-44DF-8E8B-AD903132BC8A}" type="doc">
      <dgm:prSet loTypeId="urn:microsoft.com/office/officeart/2005/8/layout/hierarchy2" loCatId="hierarchy" qsTypeId="urn:microsoft.com/office/officeart/2005/8/quickstyle/simple2" qsCatId="simple" csTypeId="urn:microsoft.com/office/officeart/2005/8/colors/colorful4" csCatId="colorful" phldr="1"/>
      <dgm:spPr/>
      <dgm:t>
        <a:bodyPr/>
        <a:lstStyle/>
        <a:p>
          <a:pPr rtl="1"/>
          <a:endParaRPr lang="ar-SA"/>
        </a:p>
      </dgm:t>
    </dgm:pt>
    <dgm:pt modelId="{747314C2-6D89-4708-8C66-702426ECFF4B}">
      <dgm:prSet phldrT="[نص]"/>
      <dgm:spPr/>
      <dgm:t>
        <a:bodyPr/>
        <a:lstStyle/>
        <a:p>
          <a:pPr rtl="1"/>
          <a:r>
            <a:rPr lang="ar-SA" b="1" dirty="0" smtClean="0">
              <a:solidFill>
                <a:schemeClr val="accent3">
                  <a:lumMod val="20000"/>
                  <a:lumOff val="80000"/>
                </a:schemeClr>
              </a:solidFill>
              <a:cs typeface="Akhbar MT" pitchFamily="2" charset="-78"/>
            </a:rPr>
            <a:t>الاتجاهات، السلوكيات التي يجب التخلص منها:</a:t>
          </a:r>
          <a:endParaRPr lang="ar-SA" dirty="0">
            <a:solidFill>
              <a:schemeClr val="accent3">
                <a:lumMod val="20000"/>
                <a:lumOff val="80000"/>
              </a:schemeClr>
            </a:solidFill>
            <a:cs typeface="Akhbar MT" pitchFamily="2" charset="-78"/>
          </a:endParaRPr>
        </a:p>
      </dgm:t>
    </dgm:pt>
    <dgm:pt modelId="{CC498A78-5EA2-4C63-A548-1F469B3CC039}" type="parTrans" cxnId="{04531008-4842-446B-A192-14FBC99AC120}">
      <dgm:prSet/>
      <dgm:spPr/>
      <dgm:t>
        <a:bodyPr/>
        <a:lstStyle/>
        <a:p>
          <a:pPr rtl="1"/>
          <a:endParaRPr lang="ar-SA"/>
        </a:p>
      </dgm:t>
    </dgm:pt>
    <dgm:pt modelId="{A911CEDC-B5E5-456F-8D14-2F434DE4A4F4}" type="sibTrans" cxnId="{04531008-4842-446B-A192-14FBC99AC120}">
      <dgm:prSet/>
      <dgm:spPr/>
      <dgm:t>
        <a:bodyPr/>
        <a:lstStyle/>
        <a:p>
          <a:pPr rtl="1"/>
          <a:endParaRPr lang="ar-SA"/>
        </a:p>
      </dgm:t>
    </dgm:pt>
    <dgm:pt modelId="{5953EF23-69E8-4AF3-A707-0A0D2EDE14DE}">
      <dgm:prSet/>
      <dgm:spPr/>
      <dgm:t>
        <a:bodyPr/>
        <a:lstStyle/>
        <a:p>
          <a:pPr rtl="1"/>
          <a:r>
            <a:rPr lang="ar-SA" dirty="0" smtClean="0"/>
            <a:t>التوقعات السلبية</a:t>
          </a:r>
          <a:endParaRPr lang="en-US" dirty="0"/>
        </a:p>
      </dgm:t>
    </dgm:pt>
    <dgm:pt modelId="{3DC59A58-E790-4327-8DF8-4593A1DA893D}" type="parTrans" cxnId="{2331906F-ED3A-4021-9688-CE9078011606}">
      <dgm:prSet/>
      <dgm:spPr/>
      <dgm:t>
        <a:bodyPr/>
        <a:lstStyle/>
        <a:p>
          <a:pPr rtl="1"/>
          <a:endParaRPr lang="ar-SA"/>
        </a:p>
      </dgm:t>
    </dgm:pt>
    <dgm:pt modelId="{6A4343B8-77D0-4CCA-BAB0-300D8C2024AD}" type="sibTrans" cxnId="{2331906F-ED3A-4021-9688-CE9078011606}">
      <dgm:prSet/>
      <dgm:spPr/>
      <dgm:t>
        <a:bodyPr/>
        <a:lstStyle/>
        <a:p>
          <a:pPr rtl="1"/>
          <a:endParaRPr lang="ar-SA"/>
        </a:p>
      </dgm:t>
    </dgm:pt>
    <dgm:pt modelId="{87713E7A-FC95-4F53-9A5C-67EE35FC5262}">
      <dgm:prSet/>
      <dgm:spPr/>
      <dgm:t>
        <a:bodyPr/>
        <a:lstStyle/>
        <a:p>
          <a:pPr rtl="1"/>
          <a:r>
            <a:rPr lang="ar-SA" dirty="0" smtClean="0"/>
            <a:t>التوقعات أو المعايير العالية وغير معقولة</a:t>
          </a:r>
          <a:endParaRPr lang="en-US" dirty="0"/>
        </a:p>
      </dgm:t>
    </dgm:pt>
    <dgm:pt modelId="{EA8E43A4-41AF-4859-BFCA-F8798097E091}" type="parTrans" cxnId="{4E68A116-4FA7-4629-9A21-D7B24DEE8428}">
      <dgm:prSet/>
      <dgm:spPr/>
      <dgm:t>
        <a:bodyPr/>
        <a:lstStyle/>
        <a:p>
          <a:pPr rtl="1"/>
          <a:endParaRPr lang="ar-SA"/>
        </a:p>
      </dgm:t>
    </dgm:pt>
    <dgm:pt modelId="{2418E2B9-BE9C-4BE4-98FF-3A3C37A22576}" type="sibTrans" cxnId="{4E68A116-4FA7-4629-9A21-D7B24DEE8428}">
      <dgm:prSet/>
      <dgm:spPr/>
      <dgm:t>
        <a:bodyPr/>
        <a:lstStyle/>
        <a:p>
          <a:pPr rtl="1"/>
          <a:endParaRPr lang="ar-SA"/>
        </a:p>
      </dgm:t>
    </dgm:pt>
    <dgm:pt modelId="{71FC5363-1547-4103-8581-FC9EBDE84BEF}">
      <dgm:prSet/>
      <dgm:spPr/>
      <dgm:t>
        <a:bodyPr/>
        <a:lstStyle/>
        <a:p>
          <a:pPr rtl="1"/>
          <a:r>
            <a:rPr lang="ar-SA" dirty="0" smtClean="0"/>
            <a:t>تدعيم التنافس بين الأطفال</a:t>
          </a:r>
          <a:endParaRPr lang="en-US" dirty="0"/>
        </a:p>
      </dgm:t>
    </dgm:pt>
    <dgm:pt modelId="{324BFC1C-A267-4413-93FC-7C888855D2DB}" type="parTrans" cxnId="{C8D8FA0E-DD5E-4D36-8F01-46A0DC6CE835}">
      <dgm:prSet/>
      <dgm:spPr/>
      <dgm:t>
        <a:bodyPr/>
        <a:lstStyle/>
        <a:p>
          <a:pPr rtl="1"/>
          <a:endParaRPr lang="ar-SA"/>
        </a:p>
      </dgm:t>
    </dgm:pt>
    <dgm:pt modelId="{CBAC73A2-6661-4A1A-A09C-5ED4449FEF7A}" type="sibTrans" cxnId="{C8D8FA0E-DD5E-4D36-8F01-46A0DC6CE835}">
      <dgm:prSet/>
      <dgm:spPr/>
      <dgm:t>
        <a:bodyPr/>
        <a:lstStyle/>
        <a:p>
          <a:pPr rtl="1"/>
          <a:endParaRPr lang="ar-SA"/>
        </a:p>
      </dgm:t>
    </dgm:pt>
    <dgm:pt modelId="{EE92C053-CE3E-4F68-AF2E-3C4E5FB32CFA}">
      <dgm:prSet/>
      <dgm:spPr/>
      <dgm:t>
        <a:bodyPr/>
        <a:lstStyle/>
        <a:p>
          <a:pPr rtl="1"/>
          <a:r>
            <a:rPr lang="ar-SA" dirty="0" smtClean="0"/>
            <a:t>الطموحات المبالغ فيها</a:t>
          </a:r>
          <a:endParaRPr lang="en-US" dirty="0"/>
        </a:p>
      </dgm:t>
    </dgm:pt>
    <dgm:pt modelId="{8A9B5E58-720E-4388-9FC6-412EED2EB291}" type="parTrans" cxnId="{6A8C05E9-241B-4BA6-A2C0-FB267523A41A}">
      <dgm:prSet/>
      <dgm:spPr/>
      <dgm:t>
        <a:bodyPr/>
        <a:lstStyle/>
        <a:p>
          <a:pPr rtl="1"/>
          <a:endParaRPr lang="ar-SA"/>
        </a:p>
      </dgm:t>
    </dgm:pt>
    <dgm:pt modelId="{F38BF678-D916-4323-8628-86A120D98FCA}" type="sibTrans" cxnId="{6A8C05E9-241B-4BA6-A2C0-FB267523A41A}">
      <dgm:prSet/>
      <dgm:spPr/>
      <dgm:t>
        <a:bodyPr/>
        <a:lstStyle/>
        <a:p>
          <a:pPr rtl="1"/>
          <a:endParaRPr lang="ar-SA"/>
        </a:p>
      </dgm:t>
    </dgm:pt>
    <dgm:pt modelId="{80EAB805-1E80-4C17-9A0A-28DBA791F46C}">
      <dgm:prSet/>
      <dgm:spPr/>
      <dgm:t>
        <a:bodyPr/>
        <a:lstStyle/>
        <a:p>
          <a:pPr rtl="1"/>
          <a:r>
            <a:rPr lang="ar-SA" dirty="0" smtClean="0"/>
            <a:t>المعايير المزدوجة</a:t>
          </a:r>
          <a:endParaRPr lang="en-US" dirty="0"/>
        </a:p>
      </dgm:t>
    </dgm:pt>
    <dgm:pt modelId="{6B16B976-08F8-4716-B683-49119DD6A6B4}" type="parTrans" cxnId="{61FBCD54-4095-430D-A043-107CAD8CF536}">
      <dgm:prSet/>
      <dgm:spPr/>
      <dgm:t>
        <a:bodyPr/>
        <a:lstStyle/>
        <a:p>
          <a:pPr rtl="1"/>
          <a:endParaRPr lang="ar-SA"/>
        </a:p>
      </dgm:t>
    </dgm:pt>
    <dgm:pt modelId="{8C294E9C-3A96-42BC-A104-FED2FE84D5D9}" type="sibTrans" cxnId="{61FBCD54-4095-430D-A043-107CAD8CF536}">
      <dgm:prSet/>
      <dgm:spPr/>
      <dgm:t>
        <a:bodyPr/>
        <a:lstStyle/>
        <a:p>
          <a:pPr rtl="1"/>
          <a:endParaRPr lang="ar-SA"/>
        </a:p>
      </dgm:t>
    </dgm:pt>
    <dgm:pt modelId="{BD461A2D-0FC4-408D-ADD9-499D3025EC75}" type="pres">
      <dgm:prSet presAssocID="{C9362C59-4063-44DF-8E8B-AD903132BC8A}" presName="diagram" presStyleCnt="0">
        <dgm:presLayoutVars>
          <dgm:chPref val="1"/>
          <dgm:dir val="rev"/>
          <dgm:animOne val="branch"/>
          <dgm:animLvl val="lvl"/>
          <dgm:resizeHandles val="exact"/>
        </dgm:presLayoutVars>
      </dgm:prSet>
      <dgm:spPr/>
      <dgm:t>
        <a:bodyPr/>
        <a:lstStyle/>
        <a:p>
          <a:pPr rtl="1"/>
          <a:endParaRPr lang="ar-SA"/>
        </a:p>
      </dgm:t>
    </dgm:pt>
    <dgm:pt modelId="{6A3324E0-580B-4D2C-B120-2E703AE844A3}" type="pres">
      <dgm:prSet presAssocID="{747314C2-6D89-4708-8C66-702426ECFF4B}" presName="root1" presStyleCnt="0"/>
      <dgm:spPr/>
    </dgm:pt>
    <dgm:pt modelId="{46968278-DF55-4426-B199-810E1ED81685}" type="pres">
      <dgm:prSet presAssocID="{747314C2-6D89-4708-8C66-702426ECFF4B}" presName="LevelOneTextNode" presStyleLbl="node0" presStyleIdx="0" presStyleCnt="1" custLinFactY="-100000" custLinFactNeighborX="12578" custLinFactNeighborY="-123649">
        <dgm:presLayoutVars>
          <dgm:chPref val="3"/>
        </dgm:presLayoutVars>
      </dgm:prSet>
      <dgm:spPr/>
      <dgm:t>
        <a:bodyPr/>
        <a:lstStyle/>
        <a:p>
          <a:pPr rtl="1"/>
          <a:endParaRPr lang="ar-SA"/>
        </a:p>
      </dgm:t>
    </dgm:pt>
    <dgm:pt modelId="{CA19974E-E705-473E-9418-446E9F84360C}" type="pres">
      <dgm:prSet presAssocID="{747314C2-6D89-4708-8C66-702426ECFF4B}" presName="level2hierChild" presStyleCnt="0"/>
      <dgm:spPr/>
    </dgm:pt>
    <dgm:pt modelId="{DE47864E-51CA-46C4-B720-07D71CE0B4B1}" type="pres">
      <dgm:prSet presAssocID="{3DC59A58-E790-4327-8DF8-4593A1DA893D}" presName="conn2-1" presStyleLbl="parChTrans1D2" presStyleIdx="0" presStyleCnt="5"/>
      <dgm:spPr/>
      <dgm:t>
        <a:bodyPr/>
        <a:lstStyle/>
        <a:p>
          <a:pPr rtl="1"/>
          <a:endParaRPr lang="ar-SA"/>
        </a:p>
      </dgm:t>
    </dgm:pt>
    <dgm:pt modelId="{790939AF-F846-4E1E-95D5-7C49240B1364}" type="pres">
      <dgm:prSet presAssocID="{3DC59A58-E790-4327-8DF8-4593A1DA893D}" presName="connTx" presStyleLbl="parChTrans1D2" presStyleIdx="0" presStyleCnt="5"/>
      <dgm:spPr/>
      <dgm:t>
        <a:bodyPr/>
        <a:lstStyle/>
        <a:p>
          <a:pPr rtl="1"/>
          <a:endParaRPr lang="ar-SA"/>
        </a:p>
      </dgm:t>
    </dgm:pt>
    <dgm:pt modelId="{549424ED-B91A-4FB1-AB69-B48C2B5FF161}" type="pres">
      <dgm:prSet presAssocID="{5953EF23-69E8-4AF3-A707-0A0D2EDE14DE}" presName="root2" presStyleCnt="0"/>
      <dgm:spPr/>
    </dgm:pt>
    <dgm:pt modelId="{A30D2B8A-6009-4A63-A014-DC9AF8B2EFE7}" type="pres">
      <dgm:prSet presAssocID="{5953EF23-69E8-4AF3-A707-0A0D2EDE14DE}" presName="LevelTwoTextNode" presStyleLbl="node2" presStyleIdx="0" presStyleCnt="5">
        <dgm:presLayoutVars>
          <dgm:chPref val="3"/>
        </dgm:presLayoutVars>
      </dgm:prSet>
      <dgm:spPr/>
      <dgm:t>
        <a:bodyPr/>
        <a:lstStyle/>
        <a:p>
          <a:pPr rtl="1"/>
          <a:endParaRPr lang="ar-SA"/>
        </a:p>
      </dgm:t>
    </dgm:pt>
    <dgm:pt modelId="{58BF9AEB-0DE6-4A9D-A0A1-6AF73C4B1426}" type="pres">
      <dgm:prSet presAssocID="{5953EF23-69E8-4AF3-A707-0A0D2EDE14DE}" presName="level3hierChild" presStyleCnt="0"/>
      <dgm:spPr/>
    </dgm:pt>
    <dgm:pt modelId="{0140B81C-575A-4757-A7CB-3450AC64CFF0}" type="pres">
      <dgm:prSet presAssocID="{EA8E43A4-41AF-4859-BFCA-F8798097E091}" presName="conn2-1" presStyleLbl="parChTrans1D2" presStyleIdx="1" presStyleCnt="5"/>
      <dgm:spPr/>
      <dgm:t>
        <a:bodyPr/>
        <a:lstStyle/>
        <a:p>
          <a:pPr rtl="1"/>
          <a:endParaRPr lang="ar-SA"/>
        </a:p>
      </dgm:t>
    </dgm:pt>
    <dgm:pt modelId="{023B888F-05B9-491B-9A48-C70E98F77D95}" type="pres">
      <dgm:prSet presAssocID="{EA8E43A4-41AF-4859-BFCA-F8798097E091}" presName="connTx" presStyleLbl="parChTrans1D2" presStyleIdx="1" presStyleCnt="5"/>
      <dgm:spPr/>
      <dgm:t>
        <a:bodyPr/>
        <a:lstStyle/>
        <a:p>
          <a:pPr rtl="1"/>
          <a:endParaRPr lang="ar-SA"/>
        </a:p>
      </dgm:t>
    </dgm:pt>
    <dgm:pt modelId="{0B24A8A0-DEC7-4D17-96EA-F2AAA496539D}" type="pres">
      <dgm:prSet presAssocID="{87713E7A-FC95-4F53-9A5C-67EE35FC5262}" presName="root2" presStyleCnt="0"/>
      <dgm:spPr/>
    </dgm:pt>
    <dgm:pt modelId="{1244BBFD-47BF-4477-ADEA-BF3863D60394}" type="pres">
      <dgm:prSet presAssocID="{87713E7A-FC95-4F53-9A5C-67EE35FC5262}" presName="LevelTwoTextNode" presStyleLbl="node2" presStyleIdx="1" presStyleCnt="5">
        <dgm:presLayoutVars>
          <dgm:chPref val="3"/>
        </dgm:presLayoutVars>
      </dgm:prSet>
      <dgm:spPr/>
      <dgm:t>
        <a:bodyPr/>
        <a:lstStyle/>
        <a:p>
          <a:pPr rtl="1"/>
          <a:endParaRPr lang="ar-SA"/>
        </a:p>
      </dgm:t>
    </dgm:pt>
    <dgm:pt modelId="{AC68E424-71C3-46DC-BD4E-48DA2FC9B748}" type="pres">
      <dgm:prSet presAssocID="{87713E7A-FC95-4F53-9A5C-67EE35FC5262}" presName="level3hierChild" presStyleCnt="0"/>
      <dgm:spPr/>
    </dgm:pt>
    <dgm:pt modelId="{2A924531-78F9-4389-86FB-2DA7942DCC02}" type="pres">
      <dgm:prSet presAssocID="{324BFC1C-A267-4413-93FC-7C888855D2DB}" presName="conn2-1" presStyleLbl="parChTrans1D2" presStyleIdx="2" presStyleCnt="5"/>
      <dgm:spPr/>
      <dgm:t>
        <a:bodyPr/>
        <a:lstStyle/>
        <a:p>
          <a:pPr rtl="1"/>
          <a:endParaRPr lang="ar-SA"/>
        </a:p>
      </dgm:t>
    </dgm:pt>
    <dgm:pt modelId="{9DE2DF04-0282-4C23-A975-0446EEF2CED0}" type="pres">
      <dgm:prSet presAssocID="{324BFC1C-A267-4413-93FC-7C888855D2DB}" presName="connTx" presStyleLbl="parChTrans1D2" presStyleIdx="2" presStyleCnt="5"/>
      <dgm:spPr/>
      <dgm:t>
        <a:bodyPr/>
        <a:lstStyle/>
        <a:p>
          <a:pPr rtl="1"/>
          <a:endParaRPr lang="ar-SA"/>
        </a:p>
      </dgm:t>
    </dgm:pt>
    <dgm:pt modelId="{6083B6BC-F701-47CE-BBE4-896341DBF876}" type="pres">
      <dgm:prSet presAssocID="{71FC5363-1547-4103-8581-FC9EBDE84BEF}" presName="root2" presStyleCnt="0"/>
      <dgm:spPr/>
    </dgm:pt>
    <dgm:pt modelId="{0722DC70-D1D7-4FE8-9260-DC64F5B86FD9}" type="pres">
      <dgm:prSet presAssocID="{71FC5363-1547-4103-8581-FC9EBDE84BEF}" presName="LevelTwoTextNode" presStyleLbl="node2" presStyleIdx="2" presStyleCnt="5">
        <dgm:presLayoutVars>
          <dgm:chPref val="3"/>
        </dgm:presLayoutVars>
      </dgm:prSet>
      <dgm:spPr/>
      <dgm:t>
        <a:bodyPr/>
        <a:lstStyle/>
        <a:p>
          <a:pPr rtl="1"/>
          <a:endParaRPr lang="ar-SA"/>
        </a:p>
      </dgm:t>
    </dgm:pt>
    <dgm:pt modelId="{C61C6E34-91CB-479E-B6AA-AC72FAD4460C}" type="pres">
      <dgm:prSet presAssocID="{71FC5363-1547-4103-8581-FC9EBDE84BEF}" presName="level3hierChild" presStyleCnt="0"/>
      <dgm:spPr/>
    </dgm:pt>
    <dgm:pt modelId="{F6A1CDFB-4896-4CBF-952A-7AB689D68D7E}" type="pres">
      <dgm:prSet presAssocID="{8A9B5E58-720E-4388-9FC6-412EED2EB291}" presName="conn2-1" presStyleLbl="parChTrans1D2" presStyleIdx="3" presStyleCnt="5"/>
      <dgm:spPr/>
      <dgm:t>
        <a:bodyPr/>
        <a:lstStyle/>
        <a:p>
          <a:pPr rtl="1"/>
          <a:endParaRPr lang="ar-SA"/>
        </a:p>
      </dgm:t>
    </dgm:pt>
    <dgm:pt modelId="{447D4616-33B5-4983-BF23-E9AB3B118FAA}" type="pres">
      <dgm:prSet presAssocID="{8A9B5E58-720E-4388-9FC6-412EED2EB291}" presName="connTx" presStyleLbl="parChTrans1D2" presStyleIdx="3" presStyleCnt="5"/>
      <dgm:spPr/>
      <dgm:t>
        <a:bodyPr/>
        <a:lstStyle/>
        <a:p>
          <a:pPr rtl="1"/>
          <a:endParaRPr lang="ar-SA"/>
        </a:p>
      </dgm:t>
    </dgm:pt>
    <dgm:pt modelId="{9B01FFAB-A098-415A-96E4-F2BD42E760BC}" type="pres">
      <dgm:prSet presAssocID="{EE92C053-CE3E-4F68-AF2E-3C4E5FB32CFA}" presName="root2" presStyleCnt="0"/>
      <dgm:spPr/>
    </dgm:pt>
    <dgm:pt modelId="{737A756A-2E2A-4E35-9342-42BF898A8FB9}" type="pres">
      <dgm:prSet presAssocID="{EE92C053-CE3E-4F68-AF2E-3C4E5FB32CFA}" presName="LevelTwoTextNode" presStyleLbl="node2" presStyleIdx="3" presStyleCnt="5">
        <dgm:presLayoutVars>
          <dgm:chPref val="3"/>
        </dgm:presLayoutVars>
      </dgm:prSet>
      <dgm:spPr/>
      <dgm:t>
        <a:bodyPr/>
        <a:lstStyle/>
        <a:p>
          <a:pPr rtl="1"/>
          <a:endParaRPr lang="ar-SA"/>
        </a:p>
      </dgm:t>
    </dgm:pt>
    <dgm:pt modelId="{137A0900-FBCD-4D8C-B230-51C926954D38}" type="pres">
      <dgm:prSet presAssocID="{EE92C053-CE3E-4F68-AF2E-3C4E5FB32CFA}" presName="level3hierChild" presStyleCnt="0"/>
      <dgm:spPr/>
    </dgm:pt>
    <dgm:pt modelId="{67A006FF-B259-49AF-958F-0EC260025036}" type="pres">
      <dgm:prSet presAssocID="{6B16B976-08F8-4716-B683-49119DD6A6B4}" presName="conn2-1" presStyleLbl="parChTrans1D2" presStyleIdx="4" presStyleCnt="5"/>
      <dgm:spPr/>
      <dgm:t>
        <a:bodyPr/>
        <a:lstStyle/>
        <a:p>
          <a:pPr rtl="1"/>
          <a:endParaRPr lang="ar-SA"/>
        </a:p>
      </dgm:t>
    </dgm:pt>
    <dgm:pt modelId="{74E9CA3F-6678-4E4F-92B9-950755B4E2B0}" type="pres">
      <dgm:prSet presAssocID="{6B16B976-08F8-4716-B683-49119DD6A6B4}" presName="connTx" presStyleLbl="parChTrans1D2" presStyleIdx="4" presStyleCnt="5"/>
      <dgm:spPr/>
      <dgm:t>
        <a:bodyPr/>
        <a:lstStyle/>
        <a:p>
          <a:pPr rtl="1"/>
          <a:endParaRPr lang="ar-SA"/>
        </a:p>
      </dgm:t>
    </dgm:pt>
    <dgm:pt modelId="{DE0C3182-241F-4884-B0D2-CF119508E94E}" type="pres">
      <dgm:prSet presAssocID="{80EAB805-1E80-4C17-9A0A-28DBA791F46C}" presName="root2" presStyleCnt="0"/>
      <dgm:spPr/>
    </dgm:pt>
    <dgm:pt modelId="{5D14DC85-3C03-483C-BAB6-E151CFC3EE23}" type="pres">
      <dgm:prSet presAssocID="{80EAB805-1E80-4C17-9A0A-28DBA791F46C}" presName="LevelTwoTextNode" presStyleLbl="node2" presStyleIdx="4" presStyleCnt="5">
        <dgm:presLayoutVars>
          <dgm:chPref val="3"/>
        </dgm:presLayoutVars>
      </dgm:prSet>
      <dgm:spPr/>
      <dgm:t>
        <a:bodyPr/>
        <a:lstStyle/>
        <a:p>
          <a:pPr rtl="1"/>
          <a:endParaRPr lang="ar-SA"/>
        </a:p>
      </dgm:t>
    </dgm:pt>
    <dgm:pt modelId="{F1956ACB-AA1F-4216-9CE4-0D998070EC80}" type="pres">
      <dgm:prSet presAssocID="{80EAB805-1E80-4C17-9A0A-28DBA791F46C}" presName="level3hierChild" presStyleCnt="0"/>
      <dgm:spPr/>
    </dgm:pt>
  </dgm:ptLst>
  <dgm:cxnLst>
    <dgm:cxn modelId="{C069BBB1-A0E1-474D-9C9A-33B3B3159E80}" type="presOf" srcId="{324BFC1C-A267-4413-93FC-7C888855D2DB}" destId="{2A924531-78F9-4389-86FB-2DA7942DCC02}" srcOrd="0" destOrd="0" presId="urn:microsoft.com/office/officeart/2005/8/layout/hierarchy2"/>
    <dgm:cxn modelId="{D980BD40-0D16-466E-AEE4-B93337798C24}" type="presOf" srcId="{5953EF23-69E8-4AF3-A707-0A0D2EDE14DE}" destId="{A30D2B8A-6009-4A63-A014-DC9AF8B2EFE7}" srcOrd="0" destOrd="0" presId="urn:microsoft.com/office/officeart/2005/8/layout/hierarchy2"/>
    <dgm:cxn modelId="{C8D8FA0E-DD5E-4D36-8F01-46A0DC6CE835}" srcId="{747314C2-6D89-4708-8C66-702426ECFF4B}" destId="{71FC5363-1547-4103-8581-FC9EBDE84BEF}" srcOrd="2" destOrd="0" parTransId="{324BFC1C-A267-4413-93FC-7C888855D2DB}" sibTransId="{CBAC73A2-6661-4A1A-A09C-5ED4449FEF7A}"/>
    <dgm:cxn modelId="{61FBCD54-4095-430D-A043-107CAD8CF536}" srcId="{747314C2-6D89-4708-8C66-702426ECFF4B}" destId="{80EAB805-1E80-4C17-9A0A-28DBA791F46C}" srcOrd="4" destOrd="0" parTransId="{6B16B976-08F8-4716-B683-49119DD6A6B4}" sibTransId="{8C294E9C-3A96-42BC-A104-FED2FE84D5D9}"/>
    <dgm:cxn modelId="{0101659A-4DDD-4BED-B26D-E9D849D1F721}" type="presOf" srcId="{8A9B5E58-720E-4388-9FC6-412EED2EB291}" destId="{F6A1CDFB-4896-4CBF-952A-7AB689D68D7E}" srcOrd="0" destOrd="0" presId="urn:microsoft.com/office/officeart/2005/8/layout/hierarchy2"/>
    <dgm:cxn modelId="{BF884EE4-AB00-4849-872C-C0BD305C216C}" type="presOf" srcId="{8A9B5E58-720E-4388-9FC6-412EED2EB291}" destId="{447D4616-33B5-4983-BF23-E9AB3B118FAA}" srcOrd="1" destOrd="0" presId="urn:microsoft.com/office/officeart/2005/8/layout/hierarchy2"/>
    <dgm:cxn modelId="{2401F2E5-E1C0-44D6-AAB8-342EAA703D88}" type="presOf" srcId="{6B16B976-08F8-4716-B683-49119DD6A6B4}" destId="{74E9CA3F-6678-4E4F-92B9-950755B4E2B0}" srcOrd="1" destOrd="0" presId="urn:microsoft.com/office/officeart/2005/8/layout/hierarchy2"/>
    <dgm:cxn modelId="{C6D595A1-1F7A-4BCD-9CF0-BEEC5DB0FF50}" type="presOf" srcId="{71FC5363-1547-4103-8581-FC9EBDE84BEF}" destId="{0722DC70-D1D7-4FE8-9260-DC64F5B86FD9}" srcOrd="0" destOrd="0" presId="urn:microsoft.com/office/officeart/2005/8/layout/hierarchy2"/>
    <dgm:cxn modelId="{D7FCE060-5DE4-4178-9B47-D7AAFB3ACA89}" type="presOf" srcId="{3DC59A58-E790-4327-8DF8-4593A1DA893D}" destId="{790939AF-F846-4E1E-95D5-7C49240B1364}" srcOrd="1" destOrd="0" presId="urn:microsoft.com/office/officeart/2005/8/layout/hierarchy2"/>
    <dgm:cxn modelId="{1B7A9805-3E95-4F9D-9E5E-4CA16B652162}" type="presOf" srcId="{87713E7A-FC95-4F53-9A5C-67EE35FC5262}" destId="{1244BBFD-47BF-4477-ADEA-BF3863D60394}" srcOrd="0" destOrd="0" presId="urn:microsoft.com/office/officeart/2005/8/layout/hierarchy2"/>
    <dgm:cxn modelId="{FF0880E4-F478-4AD9-95B1-DC92CB2E984B}" type="presOf" srcId="{80EAB805-1E80-4C17-9A0A-28DBA791F46C}" destId="{5D14DC85-3C03-483C-BAB6-E151CFC3EE23}" srcOrd="0" destOrd="0" presId="urn:microsoft.com/office/officeart/2005/8/layout/hierarchy2"/>
    <dgm:cxn modelId="{86E2F8E1-970E-43A1-8BAC-30D08C818000}" type="presOf" srcId="{324BFC1C-A267-4413-93FC-7C888855D2DB}" destId="{9DE2DF04-0282-4C23-A975-0446EEF2CED0}" srcOrd="1" destOrd="0" presId="urn:microsoft.com/office/officeart/2005/8/layout/hierarchy2"/>
    <dgm:cxn modelId="{2331906F-ED3A-4021-9688-CE9078011606}" srcId="{747314C2-6D89-4708-8C66-702426ECFF4B}" destId="{5953EF23-69E8-4AF3-A707-0A0D2EDE14DE}" srcOrd="0" destOrd="0" parTransId="{3DC59A58-E790-4327-8DF8-4593A1DA893D}" sibTransId="{6A4343B8-77D0-4CCA-BAB0-300D8C2024AD}"/>
    <dgm:cxn modelId="{15B76ED9-846E-4AB4-A89A-DB90ECB14C3D}" type="presOf" srcId="{C9362C59-4063-44DF-8E8B-AD903132BC8A}" destId="{BD461A2D-0FC4-408D-ADD9-499D3025EC75}" srcOrd="0" destOrd="0" presId="urn:microsoft.com/office/officeart/2005/8/layout/hierarchy2"/>
    <dgm:cxn modelId="{570AC8D2-1064-473C-85ED-61013CF7A061}" type="presOf" srcId="{747314C2-6D89-4708-8C66-702426ECFF4B}" destId="{46968278-DF55-4426-B199-810E1ED81685}" srcOrd="0" destOrd="0" presId="urn:microsoft.com/office/officeart/2005/8/layout/hierarchy2"/>
    <dgm:cxn modelId="{C455E12B-8CA6-4B65-B164-01FD73AD08D2}" type="presOf" srcId="{EA8E43A4-41AF-4859-BFCA-F8798097E091}" destId="{023B888F-05B9-491B-9A48-C70E98F77D95}" srcOrd="1" destOrd="0" presId="urn:microsoft.com/office/officeart/2005/8/layout/hierarchy2"/>
    <dgm:cxn modelId="{04531008-4842-446B-A192-14FBC99AC120}" srcId="{C9362C59-4063-44DF-8E8B-AD903132BC8A}" destId="{747314C2-6D89-4708-8C66-702426ECFF4B}" srcOrd="0" destOrd="0" parTransId="{CC498A78-5EA2-4C63-A548-1F469B3CC039}" sibTransId="{A911CEDC-B5E5-456F-8D14-2F434DE4A4F4}"/>
    <dgm:cxn modelId="{200AE560-DDEE-482C-887A-461FAE812D91}" type="presOf" srcId="{3DC59A58-E790-4327-8DF8-4593A1DA893D}" destId="{DE47864E-51CA-46C4-B720-07D71CE0B4B1}" srcOrd="0" destOrd="0" presId="urn:microsoft.com/office/officeart/2005/8/layout/hierarchy2"/>
    <dgm:cxn modelId="{E4C28CF4-9A18-4655-AF27-E730EEB630DA}" type="presOf" srcId="{6B16B976-08F8-4716-B683-49119DD6A6B4}" destId="{67A006FF-B259-49AF-958F-0EC260025036}" srcOrd="0" destOrd="0" presId="urn:microsoft.com/office/officeart/2005/8/layout/hierarchy2"/>
    <dgm:cxn modelId="{E92E2C80-4499-44A7-9D7E-91130EF923C7}" type="presOf" srcId="{EA8E43A4-41AF-4859-BFCA-F8798097E091}" destId="{0140B81C-575A-4757-A7CB-3450AC64CFF0}" srcOrd="0" destOrd="0" presId="urn:microsoft.com/office/officeart/2005/8/layout/hierarchy2"/>
    <dgm:cxn modelId="{6A8C05E9-241B-4BA6-A2C0-FB267523A41A}" srcId="{747314C2-6D89-4708-8C66-702426ECFF4B}" destId="{EE92C053-CE3E-4F68-AF2E-3C4E5FB32CFA}" srcOrd="3" destOrd="0" parTransId="{8A9B5E58-720E-4388-9FC6-412EED2EB291}" sibTransId="{F38BF678-D916-4323-8628-86A120D98FCA}"/>
    <dgm:cxn modelId="{54110716-0765-465E-B012-4E7A0E9FE085}" type="presOf" srcId="{EE92C053-CE3E-4F68-AF2E-3C4E5FB32CFA}" destId="{737A756A-2E2A-4E35-9342-42BF898A8FB9}" srcOrd="0" destOrd="0" presId="urn:microsoft.com/office/officeart/2005/8/layout/hierarchy2"/>
    <dgm:cxn modelId="{4E68A116-4FA7-4629-9A21-D7B24DEE8428}" srcId="{747314C2-6D89-4708-8C66-702426ECFF4B}" destId="{87713E7A-FC95-4F53-9A5C-67EE35FC5262}" srcOrd="1" destOrd="0" parTransId="{EA8E43A4-41AF-4859-BFCA-F8798097E091}" sibTransId="{2418E2B9-BE9C-4BE4-98FF-3A3C37A22576}"/>
    <dgm:cxn modelId="{5A34D268-86F7-407D-AD2D-69FA81A5B355}" type="presParOf" srcId="{BD461A2D-0FC4-408D-ADD9-499D3025EC75}" destId="{6A3324E0-580B-4D2C-B120-2E703AE844A3}" srcOrd="0" destOrd="0" presId="urn:microsoft.com/office/officeart/2005/8/layout/hierarchy2"/>
    <dgm:cxn modelId="{ECB54F08-29FD-4B65-A7EE-79620E5F8028}" type="presParOf" srcId="{6A3324E0-580B-4D2C-B120-2E703AE844A3}" destId="{46968278-DF55-4426-B199-810E1ED81685}" srcOrd="0" destOrd="0" presId="urn:microsoft.com/office/officeart/2005/8/layout/hierarchy2"/>
    <dgm:cxn modelId="{734F84B5-6689-464E-AEB3-9713AA90EF3E}" type="presParOf" srcId="{6A3324E0-580B-4D2C-B120-2E703AE844A3}" destId="{CA19974E-E705-473E-9418-446E9F84360C}" srcOrd="1" destOrd="0" presId="urn:microsoft.com/office/officeart/2005/8/layout/hierarchy2"/>
    <dgm:cxn modelId="{3D3AE96F-B373-4D24-9452-BE817C86D884}" type="presParOf" srcId="{CA19974E-E705-473E-9418-446E9F84360C}" destId="{DE47864E-51CA-46C4-B720-07D71CE0B4B1}" srcOrd="0" destOrd="0" presId="urn:microsoft.com/office/officeart/2005/8/layout/hierarchy2"/>
    <dgm:cxn modelId="{DBCB212D-BEA5-40F0-A4FF-044BECF81361}" type="presParOf" srcId="{DE47864E-51CA-46C4-B720-07D71CE0B4B1}" destId="{790939AF-F846-4E1E-95D5-7C49240B1364}" srcOrd="0" destOrd="0" presId="urn:microsoft.com/office/officeart/2005/8/layout/hierarchy2"/>
    <dgm:cxn modelId="{1C3000A2-5983-441D-B3DC-2876EF68DDB1}" type="presParOf" srcId="{CA19974E-E705-473E-9418-446E9F84360C}" destId="{549424ED-B91A-4FB1-AB69-B48C2B5FF161}" srcOrd="1" destOrd="0" presId="urn:microsoft.com/office/officeart/2005/8/layout/hierarchy2"/>
    <dgm:cxn modelId="{A76179C1-BA40-4BE3-A3BA-9D954A218407}" type="presParOf" srcId="{549424ED-B91A-4FB1-AB69-B48C2B5FF161}" destId="{A30D2B8A-6009-4A63-A014-DC9AF8B2EFE7}" srcOrd="0" destOrd="0" presId="urn:microsoft.com/office/officeart/2005/8/layout/hierarchy2"/>
    <dgm:cxn modelId="{13BDE124-0761-4B95-8853-074256B7C49A}" type="presParOf" srcId="{549424ED-B91A-4FB1-AB69-B48C2B5FF161}" destId="{58BF9AEB-0DE6-4A9D-A0A1-6AF73C4B1426}" srcOrd="1" destOrd="0" presId="urn:microsoft.com/office/officeart/2005/8/layout/hierarchy2"/>
    <dgm:cxn modelId="{CBB038F1-0D6E-48E9-9BB0-E1C27BE1A013}" type="presParOf" srcId="{CA19974E-E705-473E-9418-446E9F84360C}" destId="{0140B81C-575A-4757-A7CB-3450AC64CFF0}" srcOrd="2" destOrd="0" presId="urn:microsoft.com/office/officeart/2005/8/layout/hierarchy2"/>
    <dgm:cxn modelId="{53FD513F-D4F1-4906-9CE9-5A2DB8707610}" type="presParOf" srcId="{0140B81C-575A-4757-A7CB-3450AC64CFF0}" destId="{023B888F-05B9-491B-9A48-C70E98F77D95}" srcOrd="0" destOrd="0" presId="urn:microsoft.com/office/officeart/2005/8/layout/hierarchy2"/>
    <dgm:cxn modelId="{B1BB5EBD-6ED1-4B28-9D90-0BFBF4772EE2}" type="presParOf" srcId="{CA19974E-E705-473E-9418-446E9F84360C}" destId="{0B24A8A0-DEC7-4D17-96EA-F2AAA496539D}" srcOrd="3" destOrd="0" presId="urn:microsoft.com/office/officeart/2005/8/layout/hierarchy2"/>
    <dgm:cxn modelId="{63FEABB9-5BD5-4F44-A17B-9140C5025EEB}" type="presParOf" srcId="{0B24A8A0-DEC7-4D17-96EA-F2AAA496539D}" destId="{1244BBFD-47BF-4477-ADEA-BF3863D60394}" srcOrd="0" destOrd="0" presId="urn:microsoft.com/office/officeart/2005/8/layout/hierarchy2"/>
    <dgm:cxn modelId="{A28E2EAF-DD57-4238-AA39-13C9061F7D98}" type="presParOf" srcId="{0B24A8A0-DEC7-4D17-96EA-F2AAA496539D}" destId="{AC68E424-71C3-46DC-BD4E-48DA2FC9B748}" srcOrd="1" destOrd="0" presId="urn:microsoft.com/office/officeart/2005/8/layout/hierarchy2"/>
    <dgm:cxn modelId="{1F217FC2-33F6-4780-84CD-1909A4C19045}" type="presParOf" srcId="{CA19974E-E705-473E-9418-446E9F84360C}" destId="{2A924531-78F9-4389-86FB-2DA7942DCC02}" srcOrd="4" destOrd="0" presId="urn:microsoft.com/office/officeart/2005/8/layout/hierarchy2"/>
    <dgm:cxn modelId="{CAD5E540-CCD6-4250-ADE9-C00CD326F6DB}" type="presParOf" srcId="{2A924531-78F9-4389-86FB-2DA7942DCC02}" destId="{9DE2DF04-0282-4C23-A975-0446EEF2CED0}" srcOrd="0" destOrd="0" presId="urn:microsoft.com/office/officeart/2005/8/layout/hierarchy2"/>
    <dgm:cxn modelId="{53B62B48-8EF7-46CF-A6FE-69C1C9CE066C}" type="presParOf" srcId="{CA19974E-E705-473E-9418-446E9F84360C}" destId="{6083B6BC-F701-47CE-BBE4-896341DBF876}" srcOrd="5" destOrd="0" presId="urn:microsoft.com/office/officeart/2005/8/layout/hierarchy2"/>
    <dgm:cxn modelId="{83060C78-8816-4103-BFB3-223B27410022}" type="presParOf" srcId="{6083B6BC-F701-47CE-BBE4-896341DBF876}" destId="{0722DC70-D1D7-4FE8-9260-DC64F5B86FD9}" srcOrd="0" destOrd="0" presId="urn:microsoft.com/office/officeart/2005/8/layout/hierarchy2"/>
    <dgm:cxn modelId="{2D2CF96C-C226-45BD-BD5C-F69449E82EBE}" type="presParOf" srcId="{6083B6BC-F701-47CE-BBE4-896341DBF876}" destId="{C61C6E34-91CB-479E-B6AA-AC72FAD4460C}" srcOrd="1" destOrd="0" presId="urn:microsoft.com/office/officeart/2005/8/layout/hierarchy2"/>
    <dgm:cxn modelId="{996D0B8E-9182-4624-921E-EF9CDA555525}" type="presParOf" srcId="{CA19974E-E705-473E-9418-446E9F84360C}" destId="{F6A1CDFB-4896-4CBF-952A-7AB689D68D7E}" srcOrd="6" destOrd="0" presId="urn:microsoft.com/office/officeart/2005/8/layout/hierarchy2"/>
    <dgm:cxn modelId="{EC104102-5A6D-4C5A-8088-774F4A2EADCB}" type="presParOf" srcId="{F6A1CDFB-4896-4CBF-952A-7AB689D68D7E}" destId="{447D4616-33B5-4983-BF23-E9AB3B118FAA}" srcOrd="0" destOrd="0" presId="urn:microsoft.com/office/officeart/2005/8/layout/hierarchy2"/>
    <dgm:cxn modelId="{431EBD95-35A6-47C4-B958-9BF08F71345B}" type="presParOf" srcId="{CA19974E-E705-473E-9418-446E9F84360C}" destId="{9B01FFAB-A098-415A-96E4-F2BD42E760BC}" srcOrd="7" destOrd="0" presId="urn:microsoft.com/office/officeart/2005/8/layout/hierarchy2"/>
    <dgm:cxn modelId="{F1D47DB8-36D0-461F-84F7-18F9BB16D1C0}" type="presParOf" srcId="{9B01FFAB-A098-415A-96E4-F2BD42E760BC}" destId="{737A756A-2E2A-4E35-9342-42BF898A8FB9}" srcOrd="0" destOrd="0" presId="urn:microsoft.com/office/officeart/2005/8/layout/hierarchy2"/>
    <dgm:cxn modelId="{2BA71E4D-D4B6-491D-AE75-A8B18F296E49}" type="presParOf" srcId="{9B01FFAB-A098-415A-96E4-F2BD42E760BC}" destId="{137A0900-FBCD-4D8C-B230-51C926954D38}" srcOrd="1" destOrd="0" presId="urn:microsoft.com/office/officeart/2005/8/layout/hierarchy2"/>
    <dgm:cxn modelId="{CE091073-A078-4163-9967-EED7D3FE0043}" type="presParOf" srcId="{CA19974E-E705-473E-9418-446E9F84360C}" destId="{67A006FF-B259-49AF-958F-0EC260025036}" srcOrd="8" destOrd="0" presId="urn:microsoft.com/office/officeart/2005/8/layout/hierarchy2"/>
    <dgm:cxn modelId="{5CA37AAC-B0B6-4B19-AFF7-4C586A9E7255}" type="presParOf" srcId="{67A006FF-B259-49AF-958F-0EC260025036}" destId="{74E9CA3F-6678-4E4F-92B9-950755B4E2B0}" srcOrd="0" destOrd="0" presId="urn:microsoft.com/office/officeart/2005/8/layout/hierarchy2"/>
    <dgm:cxn modelId="{BACEA0A1-263D-462B-8D6E-04BE3E83E51E}" type="presParOf" srcId="{CA19974E-E705-473E-9418-446E9F84360C}" destId="{DE0C3182-241F-4884-B0D2-CF119508E94E}" srcOrd="9" destOrd="0" presId="urn:microsoft.com/office/officeart/2005/8/layout/hierarchy2"/>
    <dgm:cxn modelId="{0ABC8C88-8963-4A2D-A10E-19932AF7E9ED}" type="presParOf" srcId="{DE0C3182-241F-4884-B0D2-CF119508E94E}" destId="{5D14DC85-3C03-483C-BAB6-E151CFC3EE23}" srcOrd="0" destOrd="0" presId="urn:microsoft.com/office/officeart/2005/8/layout/hierarchy2"/>
    <dgm:cxn modelId="{58CE660F-DAF9-4535-A39E-84501AFC8EB4}" type="presParOf" srcId="{DE0C3182-241F-4884-B0D2-CF119508E94E}" destId="{F1956ACB-AA1F-4216-9CE4-0D998070EC80}"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9362C59-4063-44DF-8E8B-AD903132BC8A}" type="doc">
      <dgm:prSet loTypeId="urn:microsoft.com/office/officeart/2005/8/layout/hierarchy2" loCatId="hierarchy" qsTypeId="urn:microsoft.com/office/officeart/2005/8/quickstyle/simple2" qsCatId="simple" csTypeId="urn:microsoft.com/office/officeart/2005/8/colors/colorful4" csCatId="colorful" phldr="1"/>
      <dgm:spPr/>
      <dgm:t>
        <a:bodyPr/>
        <a:lstStyle/>
        <a:p>
          <a:pPr rtl="1"/>
          <a:endParaRPr lang="ar-SA"/>
        </a:p>
      </dgm:t>
    </dgm:pt>
    <dgm:pt modelId="{747314C2-6D89-4708-8C66-702426ECFF4B}">
      <dgm:prSet phldrT="[نص]" custT="1"/>
      <dgm:spPr/>
      <dgm:t>
        <a:bodyPr/>
        <a:lstStyle/>
        <a:p>
          <a:pPr rtl="1"/>
          <a:r>
            <a:rPr lang="ar-SA" sz="2400" dirty="0" smtClean="0">
              <a:solidFill>
                <a:schemeClr val="accent3">
                  <a:lumMod val="20000"/>
                  <a:lumOff val="80000"/>
                </a:schemeClr>
              </a:solidFill>
              <a:cs typeface="Akhbar MT" pitchFamily="2" charset="-78"/>
            </a:rPr>
            <a:t>الاتجاهات والسلوكيات التي تشجع الأطفال:</a:t>
          </a:r>
          <a:endParaRPr lang="ar-SA" sz="2400" dirty="0">
            <a:solidFill>
              <a:schemeClr val="accent3">
                <a:lumMod val="20000"/>
                <a:lumOff val="80000"/>
              </a:schemeClr>
            </a:solidFill>
            <a:cs typeface="Akhbar MT" pitchFamily="2" charset="-78"/>
          </a:endParaRPr>
        </a:p>
      </dgm:t>
    </dgm:pt>
    <dgm:pt modelId="{CC498A78-5EA2-4C63-A548-1F469B3CC039}" type="parTrans" cxnId="{04531008-4842-446B-A192-14FBC99AC120}">
      <dgm:prSet/>
      <dgm:spPr/>
      <dgm:t>
        <a:bodyPr/>
        <a:lstStyle/>
        <a:p>
          <a:pPr rtl="1"/>
          <a:endParaRPr lang="ar-SA"/>
        </a:p>
      </dgm:t>
    </dgm:pt>
    <dgm:pt modelId="{A911CEDC-B5E5-456F-8D14-2F434DE4A4F4}" type="sibTrans" cxnId="{04531008-4842-446B-A192-14FBC99AC120}">
      <dgm:prSet/>
      <dgm:spPr/>
      <dgm:t>
        <a:bodyPr/>
        <a:lstStyle/>
        <a:p>
          <a:pPr rtl="1"/>
          <a:endParaRPr lang="ar-SA"/>
        </a:p>
      </dgm:t>
    </dgm:pt>
    <dgm:pt modelId="{FD231875-F4DC-49BD-8059-4FDE105271FA}">
      <dgm:prSet/>
      <dgm:spPr/>
      <dgm:t>
        <a:bodyPr/>
        <a:lstStyle/>
        <a:p>
          <a:pPr rtl="1"/>
          <a:r>
            <a:rPr lang="ar-SA" dirty="0" smtClean="0"/>
            <a:t>تقبل الطفل كما هو وليس كما تريده أن يكون</a:t>
          </a:r>
          <a:endParaRPr lang="en-US" dirty="0"/>
        </a:p>
      </dgm:t>
    </dgm:pt>
    <dgm:pt modelId="{4FD4020A-965D-43F9-8B62-F9B8FE6663FF}" type="parTrans" cxnId="{07B533E6-DA9D-41C4-9EE6-0088CAFE5810}">
      <dgm:prSet/>
      <dgm:spPr/>
      <dgm:t>
        <a:bodyPr/>
        <a:lstStyle/>
        <a:p>
          <a:pPr rtl="1"/>
          <a:endParaRPr lang="ar-SA"/>
        </a:p>
      </dgm:t>
    </dgm:pt>
    <dgm:pt modelId="{275B6A61-2B19-4F51-A3FD-1A81CF6F1F90}" type="sibTrans" cxnId="{07B533E6-DA9D-41C4-9EE6-0088CAFE5810}">
      <dgm:prSet/>
      <dgm:spPr/>
      <dgm:t>
        <a:bodyPr/>
        <a:lstStyle/>
        <a:p>
          <a:pPr rtl="1"/>
          <a:endParaRPr lang="ar-SA"/>
        </a:p>
      </dgm:t>
    </dgm:pt>
    <dgm:pt modelId="{9BDA21F4-38CF-440C-B339-7A2C9B2F97CE}">
      <dgm:prSet/>
      <dgm:spPr/>
      <dgm:t>
        <a:bodyPr/>
        <a:lstStyle/>
        <a:p>
          <a:pPr rtl="1"/>
          <a:r>
            <a:rPr lang="ar-SA" dirty="0" smtClean="0"/>
            <a:t>تجاهل الشجار بين الأطفال </a:t>
          </a:r>
          <a:endParaRPr lang="en-US" dirty="0"/>
        </a:p>
      </dgm:t>
    </dgm:pt>
    <dgm:pt modelId="{8B7602D3-E4C2-4CD2-8CD3-AA41E34D048B}" type="parTrans" cxnId="{C34203AF-322E-437D-B440-B4F0A9E9D5F3}">
      <dgm:prSet/>
      <dgm:spPr/>
      <dgm:t>
        <a:bodyPr/>
        <a:lstStyle/>
        <a:p>
          <a:pPr rtl="1"/>
          <a:endParaRPr lang="ar-SA"/>
        </a:p>
      </dgm:t>
    </dgm:pt>
    <dgm:pt modelId="{367EF06D-8EAF-4CC8-B4BD-9B75ADC8A9A1}" type="sibTrans" cxnId="{C34203AF-322E-437D-B440-B4F0A9E9D5F3}">
      <dgm:prSet/>
      <dgm:spPr/>
      <dgm:t>
        <a:bodyPr/>
        <a:lstStyle/>
        <a:p>
          <a:pPr rtl="1"/>
          <a:endParaRPr lang="ar-SA"/>
        </a:p>
      </dgm:t>
    </dgm:pt>
    <dgm:pt modelId="{D0AF567E-48B9-4094-9305-41171AFFF976}">
      <dgm:prSet/>
      <dgm:spPr/>
      <dgm:t>
        <a:bodyPr/>
        <a:lstStyle/>
        <a:p>
          <a:pPr rtl="1"/>
          <a:r>
            <a:rPr lang="ar-SA" dirty="0" smtClean="0"/>
            <a:t>كن إيجابياً</a:t>
          </a:r>
          <a:endParaRPr lang="en-US" dirty="0"/>
        </a:p>
      </dgm:t>
    </dgm:pt>
    <dgm:pt modelId="{AC58FA36-614D-40DF-85DC-DAA8A8D330FF}" type="parTrans" cxnId="{B6884F2C-42A3-45FF-8BCF-9C71BAF6A604}">
      <dgm:prSet/>
      <dgm:spPr/>
      <dgm:t>
        <a:bodyPr/>
        <a:lstStyle/>
        <a:p>
          <a:pPr rtl="1"/>
          <a:endParaRPr lang="ar-SA"/>
        </a:p>
      </dgm:t>
    </dgm:pt>
    <dgm:pt modelId="{0765C0BB-9DCF-42E1-B6D8-A5904531D07B}" type="sibTrans" cxnId="{B6884F2C-42A3-45FF-8BCF-9C71BAF6A604}">
      <dgm:prSet/>
      <dgm:spPr/>
      <dgm:t>
        <a:bodyPr/>
        <a:lstStyle/>
        <a:p>
          <a:pPr rtl="1"/>
          <a:endParaRPr lang="ar-SA"/>
        </a:p>
      </dgm:t>
    </dgm:pt>
    <dgm:pt modelId="{BD181320-16D8-4941-BD4C-85F0BA7183AB}">
      <dgm:prSet/>
      <dgm:spPr/>
      <dgm:t>
        <a:bodyPr/>
        <a:lstStyle/>
        <a:p>
          <a:pPr rtl="1"/>
          <a:r>
            <a:rPr lang="ar-SA" dirty="0" smtClean="0"/>
            <a:t>ركز على نقاط قوتهم وما يقدمونه من عون ومساعدة.</a:t>
          </a:r>
          <a:endParaRPr lang="en-US" dirty="0"/>
        </a:p>
      </dgm:t>
    </dgm:pt>
    <dgm:pt modelId="{8BA01AFC-F04A-46DA-8F3F-CFECDEC22C3B}" type="parTrans" cxnId="{FF05DC12-97A3-44D3-B92A-3AFCD7EFBDF1}">
      <dgm:prSet/>
      <dgm:spPr/>
      <dgm:t>
        <a:bodyPr/>
        <a:lstStyle/>
        <a:p>
          <a:pPr rtl="1"/>
          <a:endParaRPr lang="ar-SA"/>
        </a:p>
      </dgm:t>
    </dgm:pt>
    <dgm:pt modelId="{AABDB956-70EE-47B3-9649-EBB349E09CBE}" type="sibTrans" cxnId="{FF05DC12-97A3-44D3-B92A-3AFCD7EFBDF1}">
      <dgm:prSet/>
      <dgm:spPr/>
      <dgm:t>
        <a:bodyPr/>
        <a:lstStyle/>
        <a:p>
          <a:pPr rtl="1"/>
          <a:endParaRPr lang="ar-SA"/>
        </a:p>
      </dgm:t>
    </dgm:pt>
    <dgm:pt modelId="{5BCFE092-1D50-452F-AAD2-FAE741D9195B}">
      <dgm:prSet/>
      <dgm:spPr/>
      <dgm:t>
        <a:bodyPr/>
        <a:lstStyle/>
        <a:p>
          <a:pPr rtl="1"/>
          <a:r>
            <a:rPr lang="ar-SA" dirty="0" smtClean="0"/>
            <a:t>قدر الجهد المبذول والتحسن بجانب الإنجاز النهائي.</a:t>
          </a:r>
          <a:endParaRPr lang="en-US" dirty="0"/>
        </a:p>
      </dgm:t>
    </dgm:pt>
    <dgm:pt modelId="{D5B68DF1-B571-4234-A876-25BC15E816B0}" type="parTrans" cxnId="{3A1398FF-35D3-43A7-BBD5-7DEAB5661F5C}">
      <dgm:prSet/>
      <dgm:spPr/>
      <dgm:t>
        <a:bodyPr/>
        <a:lstStyle/>
        <a:p>
          <a:pPr rtl="1"/>
          <a:endParaRPr lang="ar-SA"/>
        </a:p>
      </dgm:t>
    </dgm:pt>
    <dgm:pt modelId="{409B32CA-CCCB-4BA7-A429-7F00A3BC9230}" type="sibTrans" cxnId="{3A1398FF-35D3-43A7-BBD5-7DEAB5661F5C}">
      <dgm:prSet/>
      <dgm:spPr/>
      <dgm:t>
        <a:bodyPr/>
        <a:lstStyle/>
        <a:p>
          <a:pPr rtl="1"/>
          <a:endParaRPr lang="ar-SA"/>
        </a:p>
      </dgm:t>
    </dgm:pt>
    <dgm:pt modelId="{94D36CA3-568D-4A95-B742-72471F3F1646}">
      <dgm:prSet/>
      <dgm:spPr/>
      <dgm:t>
        <a:bodyPr/>
        <a:lstStyle/>
        <a:p>
          <a:pPr rtl="1"/>
          <a:r>
            <a:rPr lang="ar-SA" dirty="0" smtClean="0"/>
            <a:t>شجع بدلا من أن تمدح </a:t>
          </a:r>
          <a:endParaRPr lang="en-US" dirty="0"/>
        </a:p>
      </dgm:t>
    </dgm:pt>
    <dgm:pt modelId="{9EE14B91-3A01-48ED-B90C-D6ADCAFFF3E2}" type="parTrans" cxnId="{5FD666DC-C649-4076-97BA-99CC3728A36A}">
      <dgm:prSet/>
      <dgm:spPr/>
      <dgm:t>
        <a:bodyPr/>
        <a:lstStyle/>
        <a:p>
          <a:pPr rtl="1"/>
          <a:endParaRPr lang="ar-SA"/>
        </a:p>
      </dgm:t>
    </dgm:pt>
    <dgm:pt modelId="{B7096F71-2BD2-47F1-B9FB-13591181F5D8}" type="sibTrans" cxnId="{5FD666DC-C649-4076-97BA-99CC3728A36A}">
      <dgm:prSet/>
      <dgm:spPr/>
      <dgm:t>
        <a:bodyPr/>
        <a:lstStyle/>
        <a:p>
          <a:pPr rtl="1"/>
          <a:endParaRPr lang="ar-SA"/>
        </a:p>
      </dgm:t>
    </dgm:pt>
    <dgm:pt modelId="{BD461A2D-0FC4-408D-ADD9-499D3025EC75}" type="pres">
      <dgm:prSet presAssocID="{C9362C59-4063-44DF-8E8B-AD903132BC8A}" presName="diagram" presStyleCnt="0">
        <dgm:presLayoutVars>
          <dgm:chPref val="1"/>
          <dgm:dir/>
          <dgm:animOne val="branch"/>
          <dgm:animLvl val="lvl"/>
          <dgm:resizeHandles val="exact"/>
        </dgm:presLayoutVars>
      </dgm:prSet>
      <dgm:spPr/>
      <dgm:t>
        <a:bodyPr/>
        <a:lstStyle/>
        <a:p>
          <a:pPr rtl="1"/>
          <a:endParaRPr lang="ar-SA"/>
        </a:p>
      </dgm:t>
    </dgm:pt>
    <dgm:pt modelId="{6A3324E0-580B-4D2C-B120-2E703AE844A3}" type="pres">
      <dgm:prSet presAssocID="{747314C2-6D89-4708-8C66-702426ECFF4B}" presName="root1" presStyleCnt="0"/>
      <dgm:spPr/>
    </dgm:pt>
    <dgm:pt modelId="{46968278-DF55-4426-B199-810E1ED81685}" type="pres">
      <dgm:prSet presAssocID="{747314C2-6D89-4708-8C66-702426ECFF4B}" presName="LevelOneTextNode" presStyleLbl="node0" presStyleIdx="0" presStyleCnt="1" custScaleX="115362" custScaleY="115061" custLinFactY="26808" custLinFactNeighborX="-972" custLinFactNeighborY="100000">
        <dgm:presLayoutVars>
          <dgm:chPref val="3"/>
        </dgm:presLayoutVars>
      </dgm:prSet>
      <dgm:spPr/>
      <dgm:t>
        <a:bodyPr/>
        <a:lstStyle/>
        <a:p>
          <a:pPr rtl="1"/>
          <a:endParaRPr lang="ar-SA"/>
        </a:p>
      </dgm:t>
    </dgm:pt>
    <dgm:pt modelId="{CA19974E-E705-473E-9418-446E9F84360C}" type="pres">
      <dgm:prSet presAssocID="{747314C2-6D89-4708-8C66-702426ECFF4B}" presName="level2hierChild" presStyleCnt="0"/>
      <dgm:spPr/>
    </dgm:pt>
    <dgm:pt modelId="{DFB0EF3F-6793-4E64-89E2-335AB84256D2}" type="pres">
      <dgm:prSet presAssocID="{4FD4020A-965D-43F9-8B62-F9B8FE6663FF}" presName="conn2-1" presStyleLbl="parChTrans1D2" presStyleIdx="0" presStyleCnt="6"/>
      <dgm:spPr/>
      <dgm:t>
        <a:bodyPr/>
        <a:lstStyle/>
        <a:p>
          <a:pPr rtl="1"/>
          <a:endParaRPr lang="ar-SA"/>
        </a:p>
      </dgm:t>
    </dgm:pt>
    <dgm:pt modelId="{62C3C1FD-F108-47A6-A23A-B4A8A6EFEA92}" type="pres">
      <dgm:prSet presAssocID="{4FD4020A-965D-43F9-8B62-F9B8FE6663FF}" presName="connTx" presStyleLbl="parChTrans1D2" presStyleIdx="0" presStyleCnt="6"/>
      <dgm:spPr/>
      <dgm:t>
        <a:bodyPr/>
        <a:lstStyle/>
        <a:p>
          <a:pPr rtl="1"/>
          <a:endParaRPr lang="ar-SA"/>
        </a:p>
      </dgm:t>
    </dgm:pt>
    <dgm:pt modelId="{1E751CE3-930C-41AD-A722-0406FA03502D}" type="pres">
      <dgm:prSet presAssocID="{FD231875-F4DC-49BD-8059-4FDE105271FA}" presName="root2" presStyleCnt="0"/>
      <dgm:spPr/>
    </dgm:pt>
    <dgm:pt modelId="{2BEBB98F-E938-45AC-8908-75A04B32DE74}" type="pres">
      <dgm:prSet presAssocID="{FD231875-F4DC-49BD-8059-4FDE105271FA}" presName="LevelTwoTextNode" presStyleLbl="node2" presStyleIdx="0" presStyleCnt="6">
        <dgm:presLayoutVars>
          <dgm:chPref val="3"/>
        </dgm:presLayoutVars>
      </dgm:prSet>
      <dgm:spPr/>
      <dgm:t>
        <a:bodyPr/>
        <a:lstStyle/>
        <a:p>
          <a:pPr rtl="1"/>
          <a:endParaRPr lang="ar-SA"/>
        </a:p>
      </dgm:t>
    </dgm:pt>
    <dgm:pt modelId="{96EC7F99-EB3A-4322-83A0-95D9430D83C1}" type="pres">
      <dgm:prSet presAssocID="{FD231875-F4DC-49BD-8059-4FDE105271FA}" presName="level3hierChild" presStyleCnt="0"/>
      <dgm:spPr/>
    </dgm:pt>
    <dgm:pt modelId="{87600E4B-89D3-4D7C-8188-92BEB1D208F5}" type="pres">
      <dgm:prSet presAssocID="{8B7602D3-E4C2-4CD2-8CD3-AA41E34D048B}" presName="conn2-1" presStyleLbl="parChTrans1D2" presStyleIdx="1" presStyleCnt="6"/>
      <dgm:spPr/>
      <dgm:t>
        <a:bodyPr/>
        <a:lstStyle/>
        <a:p>
          <a:pPr rtl="1"/>
          <a:endParaRPr lang="ar-SA"/>
        </a:p>
      </dgm:t>
    </dgm:pt>
    <dgm:pt modelId="{CB55C9D2-BB70-4C25-A81F-C9AA558DBF0B}" type="pres">
      <dgm:prSet presAssocID="{8B7602D3-E4C2-4CD2-8CD3-AA41E34D048B}" presName="connTx" presStyleLbl="parChTrans1D2" presStyleIdx="1" presStyleCnt="6"/>
      <dgm:spPr/>
      <dgm:t>
        <a:bodyPr/>
        <a:lstStyle/>
        <a:p>
          <a:pPr rtl="1"/>
          <a:endParaRPr lang="ar-SA"/>
        </a:p>
      </dgm:t>
    </dgm:pt>
    <dgm:pt modelId="{79E53836-7051-48FC-9BCB-6AB556BA0947}" type="pres">
      <dgm:prSet presAssocID="{9BDA21F4-38CF-440C-B339-7A2C9B2F97CE}" presName="root2" presStyleCnt="0"/>
      <dgm:spPr/>
    </dgm:pt>
    <dgm:pt modelId="{8AA72A8B-607F-4ED5-88B3-EEE436C45427}" type="pres">
      <dgm:prSet presAssocID="{9BDA21F4-38CF-440C-B339-7A2C9B2F97CE}" presName="LevelTwoTextNode" presStyleLbl="node2" presStyleIdx="1" presStyleCnt="6">
        <dgm:presLayoutVars>
          <dgm:chPref val="3"/>
        </dgm:presLayoutVars>
      </dgm:prSet>
      <dgm:spPr/>
      <dgm:t>
        <a:bodyPr/>
        <a:lstStyle/>
        <a:p>
          <a:pPr rtl="1"/>
          <a:endParaRPr lang="ar-SA"/>
        </a:p>
      </dgm:t>
    </dgm:pt>
    <dgm:pt modelId="{450446C2-3748-43AC-93BE-CEDDE15B32E1}" type="pres">
      <dgm:prSet presAssocID="{9BDA21F4-38CF-440C-B339-7A2C9B2F97CE}" presName="level3hierChild" presStyleCnt="0"/>
      <dgm:spPr/>
    </dgm:pt>
    <dgm:pt modelId="{43BA9CF1-EA7A-4AB3-8386-56E3BA2FAB47}" type="pres">
      <dgm:prSet presAssocID="{AC58FA36-614D-40DF-85DC-DAA8A8D330FF}" presName="conn2-1" presStyleLbl="parChTrans1D2" presStyleIdx="2" presStyleCnt="6"/>
      <dgm:spPr/>
      <dgm:t>
        <a:bodyPr/>
        <a:lstStyle/>
        <a:p>
          <a:pPr rtl="1"/>
          <a:endParaRPr lang="ar-SA"/>
        </a:p>
      </dgm:t>
    </dgm:pt>
    <dgm:pt modelId="{9224B42C-3770-4BBD-98DC-0F9A85B740BC}" type="pres">
      <dgm:prSet presAssocID="{AC58FA36-614D-40DF-85DC-DAA8A8D330FF}" presName="connTx" presStyleLbl="parChTrans1D2" presStyleIdx="2" presStyleCnt="6"/>
      <dgm:spPr/>
      <dgm:t>
        <a:bodyPr/>
        <a:lstStyle/>
        <a:p>
          <a:pPr rtl="1"/>
          <a:endParaRPr lang="ar-SA"/>
        </a:p>
      </dgm:t>
    </dgm:pt>
    <dgm:pt modelId="{441BE82E-B41F-4A2E-BCC3-EE2AA3957340}" type="pres">
      <dgm:prSet presAssocID="{D0AF567E-48B9-4094-9305-41171AFFF976}" presName="root2" presStyleCnt="0"/>
      <dgm:spPr/>
    </dgm:pt>
    <dgm:pt modelId="{0F156FCA-D44D-4DB5-A036-A4E9AF1EF0A4}" type="pres">
      <dgm:prSet presAssocID="{D0AF567E-48B9-4094-9305-41171AFFF976}" presName="LevelTwoTextNode" presStyleLbl="node2" presStyleIdx="2" presStyleCnt="6">
        <dgm:presLayoutVars>
          <dgm:chPref val="3"/>
        </dgm:presLayoutVars>
      </dgm:prSet>
      <dgm:spPr/>
      <dgm:t>
        <a:bodyPr/>
        <a:lstStyle/>
        <a:p>
          <a:pPr rtl="1"/>
          <a:endParaRPr lang="ar-SA"/>
        </a:p>
      </dgm:t>
    </dgm:pt>
    <dgm:pt modelId="{43BCC210-BB5C-400E-AE6C-587D09F67295}" type="pres">
      <dgm:prSet presAssocID="{D0AF567E-48B9-4094-9305-41171AFFF976}" presName="level3hierChild" presStyleCnt="0"/>
      <dgm:spPr/>
    </dgm:pt>
    <dgm:pt modelId="{67F97FB1-73E1-4656-898A-DEBA4E4B9EFB}" type="pres">
      <dgm:prSet presAssocID="{8BA01AFC-F04A-46DA-8F3F-CFECDEC22C3B}" presName="conn2-1" presStyleLbl="parChTrans1D2" presStyleIdx="3" presStyleCnt="6"/>
      <dgm:spPr/>
      <dgm:t>
        <a:bodyPr/>
        <a:lstStyle/>
        <a:p>
          <a:pPr rtl="1"/>
          <a:endParaRPr lang="ar-SA"/>
        </a:p>
      </dgm:t>
    </dgm:pt>
    <dgm:pt modelId="{3FE87B86-4EF8-48F6-B323-23C267AE19F5}" type="pres">
      <dgm:prSet presAssocID="{8BA01AFC-F04A-46DA-8F3F-CFECDEC22C3B}" presName="connTx" presStyleLbl="parChTrans1D2" presStyleIdx="3" presStyleCnt="6"/>
      <dgm:spPr/>
      <dgm:t>
        <a:bodyPr/>
        <a:lstStyle/>
        <a:p>
          <a:pPr rtl="1"/>
          <a:endParaRPr lang="ar-SA"/>
        </a:p>
      </dgm:t>
    </dgm:pt>
    <dgm:pt modelId="{75082573-CDCC-4D29-B089-B350B02F04C3}" type="pres">
      <dgm:prSet presAssocID="{BD181320-16D8-4941-BD4C-85F0BA7183AB}" presName="root2" presStyleCnt="0"/>
      <dgm:spPr/>
    </dgm:pt>
    <dgm:pt modelId="{03351652-4DEF-47A7-9BD1-B92B9CC50B0E}" type="pres">
      <dgm:prSet presAssocID="{BD181320-16D8-4941-BD4C-85F0BA7183AB}" presName="LevelTwoTextNode" presStyleLbl="node2" presStyleIdx="3" presStyleCnt="6">
        <dgm:presLayoutVars>
          <dgm:chPref val="3"/>
        </dgm:presLayoutVars>
      </dgm:prSet>
      <dgm:spPr/>
      <dgm:t>
        <a:bodyPr/>
        <a:lstStyle/>
        <a:p>
          <a:pPr rtl="1"/>
          <a:endParaRPr lang="ar-SA"/>
        </a:p>
      </dgm:t>
    </dgm:pt>
    <dgm:pt modelId="{620B7AC5-1D7D-4CCE-8EF7-923B43B49C33}" type="pres">
      <dgm:prSet presAssocID="{BD181320-16D8-4941-BD4C-85F0BA7183AB}" presName="level3hierChild" presStyleCnt="0"/>
      <dgm:spPr/>
    </dgm:pt>
    <dgm:pt modelId="{A8A36CD6-F674-4851-89E3-8AA657C7E424}" type="pres">
      <dgm:prSet presAssocID="{D5B68DF1-B571-4234-A876-25BC15E816B0}" presName="conn2-1" presStyleLbl="parChTrans1D2" presStyleIdx="4" presStyleCnt="6"/>
      <dgm:spPr/>
      <dgm:t>
        <a:bodyPr/>
        <a:lstStyle/>
        <a:p>
          <a:pPr rtl="1"/>
          <a:endParaRPr lang="ar-SA"/>
        </a:p>
      </dgm:t>
    </dgm:pt>
    <dgm:pt modelId="{C1F67F76-CC18-435D-AB57-EF853BE44870}" type="pres">
      <dgm:prSet presAssocID="{D5B68DF1-B571-4234-A876-25BC15E816B0}" presName="connTx" presStyleLbl="parChTrans1D2" presStyleIdx="4" presStyleCnt="6"/>
      <dgm:spPr/>
      <dgm:t>
        <a:bodyPr/>
        <a:lstStyle/>
        <a:p>
          <a:pPr rtl="1"/>
          <a:endParaRPr lang="ar-SA"/>
        </a:p>
      </dgm:t>
    </dgm:pt>
    <dgm:pt modelId="{1BBA2ED2-21FC-4B87-9605-AC9DF7EB0F6A}" type="pres">
      <dgm:prSet presAssocID="{5BCFE092-1D50-452F-AAD2-FAE741D9195B}" presName="root2" presStyleCnt="0"/>
      <dgm:spPr/>
    </dgm:pt>
    <dgm:pt modelId="{1D09A4AB-EDA4-482C-8E2D-94FC2843F7D3}" type="pres">
      <dgm:prSet presAssocID="{5BCFE092-1D50-452F-AAD2-FAE741D9195B}" presName="LevelTwoTextNode" presStyleLbl="node2" presStyleIdx="4" presStyleCnt="6">
        <dgm:presLayoutVars>
          <dgm:chPref val="3"/>
        </dgm:presLayoutVars>
      </dgm:prSet>
      <dgm:spPr/>
      <dgm:t>
        <a:bodyPr/>
        <a:lstStyle/>
        <a:p>
          <a:pPr rtl="1"/>
          <a:endParaRPr lang="ar-SA"/>
        </a:p>
      </dgm:t>
    </dgm:pt>
    <dgm:pt modelId="{981D0298-FB58-4E1F-945B-AD3B6678C6ED}" type="pres">
      <dgm:prSet presAssocID="{5BCFE092-1D50-452F-AAD2-FAE741D9195B}" presName="level3hierChild" presStyleCnt="0"/>
      <dgm:spPr/>
    </dgm:pt>
    <dgm:pt modelId="{BC9767FA-7F4F-42CB-A9C3-E9DD367AE5B8}" type="pres">
      <dgm:prSet presAssocID="{9EE14B91-3A01-48ED-B90C-D6ADCAFFF3E2}" presName="conn2-1" presStyleLbl="parChTrans1D2" presStyleIdx="5" presStyleCnt="6"/>
      <dgm:spPr/>
      <dgm:t>
        <a:bodyPr/>
        <a:lstStyle/>
        <a:p>
          <a:pPr rtl="1"/>
          <a:endParaRPr lang="ar-SA"/>
        </a:p>
      </dgm:t>
    </dgm:pt>
    <dgm:pt modelId="{B570A866-9BDE-469E-95C6-4822D5F7F543}" type="pres">
      <dgm:prSet presAssocID="{9EE14B91-3A01-48ED-B90C-D6ADCAFFF3E2}" presName="connTx" presStyleLbl="parChTrans1D2" presStyleIdx="5" presStyleCnt="6"/>
      <dgm:spPr/>
      <dgm:t>
        <a:bodyPr/>
        <a:lstStyle/>
        <a:p>
          <a:pPr rtl="1"/>
          <a:endParaRPr lang="ar-SA"/>
        </a:p>
      </dgm:t>
    </dgm:pt>
    <dgm:pt modelId="{EE91F434-E00C-476E-842E-AA3B4445CFA4}" type="pres">
      <dgm:prSet presAssocID="{94D36CA3-568D-4A95-B742-72471F3F1646}" presName="root2" presStyleCnt="0"/>
      <dgm:spPr/>
    </dgm:pt>
    <dgm:pt modelId="{A67AA193-7D9F-4847-93B1-53505410AC83}" type="pres">
      <dgm:prSet presAssocID="{94D36CA3-568D-4A95-B742-72471F3F1646}" presName="LevelTwoTextNode" presStyleLbl="node2" presStyleIdx="5" presStyleCnt="6">
        <dgm:presLayoutVars>
          <dgm:chPref val="3"/>
        </dgm:presLayoutVars>
      </dgm:prSet>
      <dgm:spPr/>
      <dgm:t>
        <a:bodyPr/>
        <a:lstStyle/>
        <a:p>
          <a:pPr rtl="1"/>
          <a:endParaRPr lang="ar-SA"/>
        </a:p>
      </dgm:t>
    </dgm:pt>
    <dgm:pt modelId="{B5942B73-7442-4A85-BF90-1FF2B7B0DA42}" type="pres">
      <dgm:prSet presAssocID="{94D36CA3-568D-4A95-B742-72471F3F1646}" presName="level3hierChild" presStyleCnt="0"/>
      <dgm:spPr/>
    </dgm:pt>
  </dgm:ptLst>
  <dgm:cxnLst>
    <dgm:cxn modelId="{FF05DC12-97A3-44D3-B92A-3AFCD7EFBDF1}" srcId="{747314C2-6D89-4708-8C66-702426ECFF4B}" destId="{BD181320-16D8-4941-BD4C-85F0BA7183AB}" srcOrd="3" destOrd="0" parTransId="{8BA01AFC-F04A-46DA-8F3F-CFECDEC22C3B}" sibTransId="{AABDB956-70EE-47B3-9649-EBB349E09CBE}"/>
    <dgm:cxn modelId="{80EBD143-BB27-44BD-A70F-7168B52D17CF}" type="presOf" srcId="{D5B68DF1-B571-4234-A876-25BC15E816B0}" destId="{C1F67F76-CC18-435D-AB57-EF853BE44870}" srcOrd="1" destOrd="0" presId="urn:microsoft.com/office/officeart/2005/8/layout/hierarchy2"/>
    <dgm:cxn modelId="{0ACF6C35-6F28-4548-A8B0-855255D57F2C}" type="presOf" srcId="{4FD4020A-965D-43F9-8B62-F9B8FE6663FF}" destId="{62C3C1FD-F108-47A6-A23A-B4A8A6EFEA92}" srcOrd="1" destOrd="0" presId="urn:microsoft.com/office/officeart/2005/8/layout/hierarchy2"/>
    <dgm:cxn modelId="{9EB72EF3-3D79-4239-B010-A4CB3C2B7BAB}" type="presOf" srcId="{AC58FA36-614D-40DF-85DC-DAA8A8D330FF}" destId="{43BA9CF1-EA7A-4AB3-8386-56E3BA2FAB47}" srcOrd="0" destOrd="0" presId="urn:microsoft.com/office/officeart/2005/8/layout/hierarchy2"/>
    <dgm:cxn modelId="{C6151EE9-2915-4FFA-AB44-EF79255865E2}" type="presOf" srcId="{8BA01AFC-F04A-46DA-8F3F-CFECDEC22C3B}" destId="{67F97FB1-73E1-4656-898A-DEBA4E4B9EFB}" srcOrd="0" destOrd="0" presId="urn:microsoft.com/office/officeart/2005/8/layout/hierarchy2"/>
    <dgm:cxn modelId="{2192F49C-385F-4A62-A202-212C3BFE3FCE}" type="presOf" srcId="{9BDA21F4-38CF-440C-B339-7A2C9B2F97CE}" destId="{8AA72A8B-607F-4ED5-88B3-EEE436C45427}" srcOrd="0" destOrd="0" presId="urn:microsoft.com/office/officeart/2005/8/layout/hierarchy2"/>
    <dgm:cxn modelId="{CCF402D3-F835-4994-9A53-0E51F1BE0BD6}" type="presOf" srcId="{AC58FA36-614D-40DF-85DC-DAA8A8D330FF}" destId="{9224B42C-3770-4BBD-98DC-0F9A85B740BC}" srcOrd="1" destOrd="0" presId="urn:microsoft.com/office/officeart/2005/8/layout/hierarchy2"/>
    <dgm:cxn modelId="{727ACDCC-845A-41E7-9848-A9C595BAC210}" type="presOf" srcId="{8B7602D3-E4C2-4CD2-8CD3-AA41E34D048B}" destId="{CB55C9D2-BB70-4C25-A81F-C9AA558DBF0B}" srcOrd="1" destOrd="0" presId="urn:microsoft.com/office/officeart/2005/8/layout/hierarchy2"/>
    <dgm:cxn modelId="{C4BBAF17-E963-4056-A735-817E64D36BD3}" type="presOf" srcId="{4FD4020A-965D-43F9-8B62-F9B8FE6663FF}" destId="{DFB0EF3F-6793-4E64-89E2-335AB84256D2}" srcOrd="0" destOrd="0" presId="urn:microsoft.com/office/officeart/2005/8/layout/hierarchy2"/>
    <dgm:cxn modelId="{C34203AF-322E-437D-B440-B4F0A9E9D5F3}" srcId="{747314C2-6D89-4708-8C66-702426ECFF4B}" destId="{9BDA21F4-38CF-440C-B339-7A2C9B2F97CE}" srcOrd="1" destOrd="0" parTransId="{8B7602D3-E4C2-4CD2-8CD3-AA41E34D048B}" sibTransId="{367EF06D-8EAF-4CC8-B4BD-9B75ADC8A9A1}"/>
    <dgm:cxn modelId="{1F57AB81-E497-4066-B111-2F1C58014246}" type="presOf" srcId="{9EE14B91-3A01-48ED-B90C-D6ADCAFFF3E2}" destId="{B570A866-9BDE-469E-95C6-4822D5F7F543}" srcOrd="1" destOrd="0" presId="urn:microsoft.com/office/officeart/2005/8/layout/hierarchy2"/>
    <dgm:cxn modelId="{073AE02C-1367-46CF-AC2C-45566C950041}" type="presOf" srcId="{D5B68DF1-B571-4234-A876-25BC15E816B0}" destId="{A8A36CD6-F674-4851-89E3-8AA657C7E424}" srcOrd="0" destOrd="0" presId="urn:microsoft.com/office/officeart/2005/8/layout/hierarchy2"/>
    <dgm:cxn modelId="{07B533E6-DA9D-41C4-9EE6-0088CAFE5810}" srcId="{747314C2-6D89-4708-8C66-702426ECFF4B}" destId="{FD231875-F4DC-49BD-8059-4FDE105271FA}" srcOrd="0" destOrd="0" parTransId="{4FD4020A-965D-43F9-8B62-F9B8FE6663FF}" sibTransId="{275B6A61-2B19-4F51-A3FD-1A81CF6F1F90}"/>
    <dgm:cxn modelId="{5FD666DC-C649-4076-97BA-99CC3728A36A}" srcId="{747314C2-6D89-4708-8C66-702426ECFF4B}" destId="{94D36CA3-568D-4A95-B742-72471F3F1646}" srcOrd="5" destOrd="0" parTransId="{9EE14B91-3A01-48ED-B90C-D6ADCAFFF3E2}" sibTransId="{B7096F71-2BD2-47F1-B9FB-13591181F5D8}"/>
    <dgm:cxn modelId="{F8A2C57E-50D6-4C8F-B21E-124CE2763F10}" type="presOf" srcId="{94D36CA3-568D-4A95-B742-72471F3F1646}" destId="{A67AA193-7D9F-4847-93B1-53505410AC83}" srcOrd="0" destOrd="0" presId="urn:microsoft.com/office/officeart/2005/8/layout/hierarchy2"/>
    <dgm:cxn modelId="{1751A375-A079-4514-81D4-693343B692FD}" type="presOf" srcId="{8BA01AFC-F04A-46DA-8F3F-CFECDEC22C3B}" destId="{3FE87B86-4EF8-48F6-B323-23C267AE19F5}" srcOrd="1" destOrd="0" presId="urn:microsoft.com/office/officeart/2005/8/layout/hierarchy2"/>
    <dgm:cxn modelId="{04531008-4842-446B-A192-14FBC99AC120}" srcId="{C9362C59-4063-44DF-8E8B-AD903132BC8A}" destId="{747314C2-6D89-4708-8C66-702426ECFF4B}" srcOrd="0" destOrd="0" parTransId="{CC498A78-5EA2-4C63-A548-1F469B3CC039}" sibTransId="{A911CEDC-B5E5-456F-8D14-2F434DE4A4F4}"/>
    <dgm:cxn modelId="{0BC936F2-0D1F-4317-8ED1-5EE50F3515DD}" type="presOf" srcId="{747314C2-6D89-4708-8C66-702426ECFF4B}" destId="{46968278-DF55-4426-B199-810E1ED81685}" srcOrd="0" destOrd="0" presId="urn:microsoft.com/office/officeart/2005/8/layout/hierarchy2"/>
    <dgm:cxn modelId="{F41660A1-683C-4D3F-938A-D668D635AC5C}" type="presOf" srcId="{5BCFE092-1D50-452F-AAD2-FAE741D9195B}" destId="{1D09A4AB-EDA4-482C-8E2D-94FC2843F7D3}" srcOrd="0" destOrd="0" presId="urn:microsoft.com/office/officeart/2005/8/layout/hierarchy2"/>
    <dgm:cxn modelId="{2F7584AC-E580-43FA-B818-ECFCFAF616C5}" type="presOf" srcId="{8B7602D3-E4C2-4CD2-8CD3-AA41E34D048B}" destId="{87600E4B-89D3-4D7C-8188-92BEB1D208F5}" srcOrd="0" destOrd="0" presId="urn:microsoft.com/office/officeart/2005/8/layout/hierarchy2"/>
    <dgm:cxn modelId="{BFAFE7F8-4D64-4362-8A77-B775B12A7C0B}" type="presOf" srcId="{C9362C59-4063-44DF-8E8B-AD903132BC8A}" destId="{BD461A2D-0FC4-408D-ADD9-499D3025EC75}" srcOrd="0" destOrd="0" presId="urn:microsoft.com/office/officeart/2005/8/layout/hierarchy2"/>
    <dgm:cxn modelId="{A6807850-4307-4DC6-A88B-A48B872F0325}" type="presOf" srcId="{BD181320-16D8-4941-BD4C-85F0BA7183AB}" destId="{03351652-4DEF-47A7-9BD1-B92B9CC50B0E}" srcOrd="0" destOrd="0" presId="urn:microsoft.com/office/officeart/2005/8/layout/hierarchy2"/>
    <dgm:cxn modelId="{3A1398FF-35D3-43A7-BBD5-7DEAB5661F5C}" srcId="{747314C2-6D89-4708-8C66-702426ECFF4B}" destId="{5BCFE092-1D50-452F-AAD2-FAE741D9195B}" srcOrd="4" destOrd="0" parTransId="{D5B68DF1-B571-4234-A876-25BC15E816B0}" sibTransId="{409B32CA-CCCB-4BA7-A429-7F00A3BC9230}"/>
    <dgm:cxn modelId="{EEFD42C3-C167-438D-9045-180A7E496165}" type="presOf" srcId="{9EE14B91-3A01-48ED-B90C-D6ADCAFFF3E2}" destId="{BC9767FA-7F4F-42CB-A9C3-E9DD367AE5B8}" srcOrd="0" destOrd="0" presId="urn:microsoft.com/office/officeart/2005/8/layout/hierarchy2"/>
    <dgm:cxn modelId="{B6884F2C-42A3-45FF-8BCF-9C71BAF6A604}" srcId="{747314C2-6D89-4708-8C66-702426ECFF4B}" destId="{D0AF567E-48B9-4094-9305-41171AFFF976}" srcOrd="2" destOrd="0" parTransId="{AC58FA36-614D-40DF-85DC-DAA8A8D330FF}" sibTransId="{0765C0BB-9DCF-42E1-B6D8-A5904531D07B}"/>
    <dgm:cxn modelId="{AEA6543D-7E1E-4FA4-94D2-4257770B39F2}" type="presOf" srcId="{FD231875-F4DC-49BD-8059-4FDE105271FA}" destId="{2BEBB98F-E938-45AC-8908-75A04B32DE74}" srcOrd="0" destOrd="0" presId="urn:microsoft.com/office/officeart/2005/8/layout/hierarchy2"/>
    <dgm:cxn modelId="{3BE8BF57-078D-4150-8B91-AA34A54F9AB0}" type="presOf" srcId="{D0AF567E-48B9-4094-9305-41171AFFF976}" destId="{0F156FCA-D44D-4DB5-A036-A4E9AF1EF0A4}" srcOrd="0" destOrd="0" presId="urn:microsoft.com/office/officeart/2005/8/layout/hierarchy2"/>
    <dgm:cxn modelId="{B7F575F9-C161-41DC-B753-02CE3C7A0AD7}" type="presParOf" srcId="{BD461A2D-0FC4-408D-ADD9-499D3025EC75}" destId="{6A3324E0-580B-4D2C-B120-2E703AE844A3}" srcOrd="0" destOrd="0" presId="urn:microsoft.com/office/officeart/2005/8/layout/hierarchy2"/>
    <dgm:cxn modelId="{9BF3D14D-7FD2-43B0-BA86-CC8E40B4540C}" type="presParOf" srcId="{6A3324E0-580B-4D2C-B120-2E703AE844A3}" destId="{46968278-DF55-4426-B199-810E1ED81685}" srcOrd="0" destOrd="0" presId="urn:microsoft.com/office/officeart/2005/8/layout/hierarchy2"/>
    <dgm:cxn modelId="{13E4E624-FA0C-459C-8155-AA6964FE9678}" type="presParOf" srcId="{6A3324E0-580B-4D2C-B120-2E703AE844A3}" destId="{CA19974E-E705-473E-9418-446E9F84360C}" srcOrd="1" destOrd="0" presId="urn:microsoft.com/office/officeart/2005/8/layout/hierarchy2"/>
    <dgm:cxn modelId="{789908E5-690B-4661-96DD-8A7DCD3205CA}" type="presParOf" srcId="{CA19974E-E705-473E-9418-446E9F84360C}" destId="{DFB0EF3F-6793-4E64-89E2-335AB84256D2}" srcOrd="0" destOrd="0" presId="urn:microsoft.com/office/officeart/2005/8/layout/hierarchy2"/>
    <dgm:cxn modelId="{0A390249-5A50-4402-BE25-61344977B5B1}" type="presParOf" srcId="{DFB0EF3F-6793-4E64-89E2-335AB84256D2}" destId="{62C3C1FD-F108-47A6-A23A-B4A8A6EFEA92}" srcOrd="0" destOrd="0" presId="urn:microsoft.com/office/officeart/2005/8/layout/hierarchy2"/>
    <dgm:cxn modelId="{4272C2DB-8113-49CC-8DF3-820E79C1EFCC}" type="presParOf" srcId="{CA19974E-E705-473E-9418-446E9F84360C}" destId="{1E751CE3-930C-41AD-A722-0406FA03502D}" srcOrd="1" destOrd="0" presId="urn:microsoft.com/office/officeart/2005/8/layout/hierarchy2"/>
    <dgm:cxn modelId="{CAAF02C7-D08B-4A6E-B3F0-FF1EF40CC705}" type="presParOf" srcId="{1E751CE3-930C-41AD-A722-0406FA03502D}" destId="{2BEBB98F-E938-45AC-8908-75A04B32DE74}" srcOrd="0" destOrd="0" presId="urn:microsoft.com/office/officeart/2005/8/layout/hierarchy2"/>
    <dgm:cxn modelId="{8A25BFCB-3A30-4671-8E00-8F77EBB5D247}" type="presParOf" srcId="{1E751CE3-930C-41AD-A722-0406FA03502D}" destId="{96EC7F99-EB3A-4322-83A0-95D9430D83C1}" srcOrd="1" destOrd="0" presId="urn:microsoft.com/office/officeart/2005/8/layout/hierarchy2"/>
    <dgm:cxn modelId="{D86C97F5-F8FC-4CC2-A6C8-BEA8301500A0}" type="presParOf" srcId="{CA19974E-E705-473E-9418-446E9F84360C}" destId="{87600E4B-89D3-4D7C-8188-92BEB1D208F5}" srcOrd="2" destOrd="0" presId="urn:microsoft.com/office/officeart/2005/8/layout/hierarchy2"/>
    <dgm:cxn modelId="{3C68C534-932E-4E7B-8D04-11DBB53F4D93}" type="presParOf" srcId="{87600E4B-89D3-4D7C-8188-92BEB1D208F5}" destId="{CB55C9D2-BB70-4C25-A81F-C9AA558DBF0B}" srcOrd="0" destOrd="0" presId="urn:microsoft.com/office/officeart/2005/8/layout/hierarchy2"/>
    <dgm:cxn modelId="{31E46397-E4AD-41FA-AD07-5CB09EE907FB}" type="presParOf" srcId="{CA19974E-E705-473E-9418-446E9F84360C}" destId="{79E53836-7051-48FC-9BCB-6AB556BA0947}" srcOrd="3" destOrd="0" presId="urn:microsoft.com/office/officeart/2005/8/layout/hierarchy2"/>
    <dgm:cxn modelId="{E35C0EAE-CF80-494F-86E8-2EEE1A6B8736}" type="presParOf" srcId="{79E53836-7051-48FC-9BCB-6AB556BA0947}" destId="{8AA72A8B-607F-4ED5-88B3-EEE436C45427}" srcOrd="0" destOrd="0" presId="urn:microsoft.com/office/officeart/2005/8/layout/hierarchy2"/>
    <dgm:cxn modelId="{7E5993D1-8B1C-4A1E-B469-1ADD459729F8}" type="presParOf" srcId="{79E53836-7051-48FC-9BCB-6AB556BA0947}" destId="{450446C2-3748-43AC-93BE-CEDDE15B32E1}" srcOrd="1" destOrd="0" presId="urn:microsoft.com/office/officeart/2005/8/layout/hierarchy2"/>
    <dgm:cxn modelId="{C66CC286-5230-421C-934C-1A56ABA8F514}" type="presParOf" srcId="{CA19974E-E705-473E-9418-446E9F84360C}" destId="{43BA9CF1-EA7A-4AB3-8386-56E3BA2FAB47}" srcOrd="4" destOrd="0" presId="urn:microsoft.com/office/officeart/2005/8/layout/hierarchy2"/>
    <dgm:cxn modelId="{B8AE08FA-C0AC-460F-9FB2-C2D0E91081BB}" type="presParOf" srcId="{43BA9CF1-EA7A-4AB3-8386-56E3BA2FAB47}" destId="{9224B42C-3770-4BBD-98DC-0F9A85B740BC}" srcOrd="0" destOrd="0" presId="urn:microsoft.com/office/officeart/2005/8/layout/hierarchy2"/>
    <dgm:cxn modelId="{331948FB-C248-4FE9-9859-F76F434E9AEA}" type="presParOf" srcId="{CA19974E-E705-473E-9418-446E9F84360C}" destId="{441BE82E-B41F-4A2E-BCC3-EE2AA3957340}" srcOrd="5" destOrd="0" presId="urn:microsoft.com/office/officeart/2005/8/layout/hierarchy2"/>
    <dgm:cxn modelId="{DF02059B-7703-4C01-9B4A-67DA533C6F7A}" type="presParOf" srcId="{441BE82E-B41F-4A2E-BCC3-EE2AA3957340}" destId="{0F156FCA-D44D-4DB5-A036-A4E9AF1EF0A4}" srcOrd="0" destOrd="0" presId="urn:microsoft.com/office/officeart/2005/8/layout/hierarchy2"/>
    <dgm:cxn modelId="{C8505E95-960D-407A-9E5B-7D2E12416358}" type="presParOf" srcId="{441BE82E-B41F-4A2E-BCC3-EE2AA3957340}" destId="{43BCC210-BB5C-400E-AE6C-587D09F67295}" srcOrd="1" destOrd="0" presId="urn:microsoft.com/office/officeart/2005/8/layout/hierarchy2"/>
    <dgm:cxn modelId="{AFC49EFA-40BC-429D-B318-9DF2D3D55072}" type="presParOf" srcId="{CA19974E-E705-473E-9418-446E9F84360C}" destId="{67F97FB1-73E1-4656-898A-DEBA4E4B9EFB}" srcOrd="6" destOrd="0" presId="urn:microsoft.com/office/officeart/2005/8/layout/hierarchy2"/>
    <dgm:cxn modelId="{0C13E1E7-25C1-4B54-9694-D9775E3DAE66}" type="presParOf" srcId="{67F97FB1-73E1-4656-898A-DEBA4E4B9EFB}" destId="{3FE87B86-4EF8-48F6-B323-23C267AE19F5}" srcOrd="0" destOrd="0" presId="urn:microsoft.com/office/officeart/2005/8/layout/hierarchy2"/>
    <dgm:cxn modelId="{CBEFAFB0-1C28-47F4-94DD-FD781729CDC9}" type="presParOf" srcId="{CA19974E-E705-473E-9418-446E9F84360C}" destId="{75082573-CDCC-4D29-B089-B350B02F04C3}" srcOrd="7" destOrd="0" presId="urn:microsoft.com/office/officeart/2005/8/layout/hierarchy2"/>
    <dgm:cxn modelId="{78D7C51E-49C5-40B5-B737-1A27B5C9782B}" type="presParOf" srcId="{75082573-CDCC-4D29-B089-B350B02F04C3}" destId="{03351652-4DEF-47A7-9BD1-B92B9CC50B0E}" srcOrd="0" destOrd="0" presId="urn:microsoft.com/office/officeart/2005/8/layout/hierarchy2"/>
    <dgm:cxn modelId="{6D36397B-0BC8-4E66-8955-34DAE72EB470}" type="presParOf" srcId="{75082573-CDCC-4D29-B089-B350B02F04C3}" destId="{620B7AC5-1D7D-4CCE-8EF7-923B43B49C33}" srcOrd="1" destOrd="0" presId="urn:microsoft.com/office/officeart/2005/8/layout/hierarchy2"/>
    <dgm:cxn modelId="{35AC3669-04E3-4C5E-94FA-4DC341822BA0}" type="presParOf" srcId="{CA19974E-E705-473E-9418-446E9F84360C}" destId="{A8A36CD6-F674-4851-89E3-8AA657C7E424}" srcOrd="8" destOrd="0" presId="urn:microsoft.com/office/officeart/2005/8/layout/hierarchy2"/>
    <dgm:cxn modelId="{41F64D45-865B-420E-B368-D1E015935906}" type="presParOf" srcId="{A8A36CD6-F674-4851-89E3-8AA657C7E424}" destId="{C1F67F76-CC18-435D-AB57-EF853BE44870}" srcOrd="0" destOrd="0" presId="urn:microsoft.com/office/officeart/2005/8/layout/hierarchy2"/>
    <dgm:cxn modelId="{AAB148CA-1B86-40D9-B4EF-9CDBF40DDAD8}" type="presParOf" srcId="{CA19974E-E705-473E-9418-446E9F84360C}" destId="{1BBA2ED2-21FC-4B87-9605-AC9DF7EB0F6A}" srcOrd="9" destOrd="0" presId="urn:microsoft.com/office/officeart/2005/8/layout/hierarchy2"/>
    <dgm:cxn modelId="{C9BC0B50-320A-4124-B716-FDAA9F51B24C}" type="presParOf" srcId="{1BBA2ED2-21FC-4B87-9605-AC9DF7EB0F6A}" destId="{1D09A4AB-EDA4-482C-8E2D-94FC2843F7D3}" srcOrd="0" destOrd="0" presId="urn:microsoft.com/office/officeart/2005/8/layout/hierarchy2"/>
    <dgm:cxn modelId="{64EC5910-1E5E-447C-B2E7-066CFAD64C19}" type="presParOf" srcId="{1BBA2ED2-21FC-4B87-9605-AC9DF7EB0F6A}" destId="{981D0298-FB58-4E1F-945B-AD3B6678C6ED}" srcOrd="1" destOrd="0" presId="urn:microsoft.com/office/officeart/2005/8/layout/hierarchy2"/>
    <dgm:cxn modelId="{6C43A673-9AC9-4C1B-964A-C25D4C124AF6}" type="presParOf" srcId="{CA19974E-E705-473E-9418-446E9F84360C}" destId="{BC9767FA-7F4F-42CB-A9C3-E9DD367AE5B8}" srcOrd="10" destOrd="0" presId="urn:microsoft.com/office/officeart/2005/8/layout/hierarchy2"/>
    <dgm:cxn modelId="{188CA3D2-9C8F-41EA-B300-277F1DC1658F}" type="presParOf" srcId="{BC9767FA-7F4F-42CB-A9C3-E9DD367AE5B8}" destId="{B570A866-9BDE-469E-95C6-4822D5F7F543}" srcOrd="0" destOrd="0" presId="urn:microsoft.com/office/officeart/2005/8/layout/hierarchy2"/>
    <dgm:cxn modelId="{8DF93AF5-8886-4755-BFB0-BF1A3B4C8FBD}" type="presParOf" srcId="{CA19974E-E705-473E-9418-446E9F84360C}" destId="{EE91F434-E00C-476E-842E-AA3B4445CFA4}" srcOrd="11" destOrd="0" presId="urn:microsoft.com/office/officeart/2005/8/layout/hierarchy2"/>
    <dgm:cxn modelId="{2879E8D2-B972-41D0-BA05-3C76C6C25E8C}" type="presParOf" srcId="{EE91F434-E00C-476E-842E-AA3B4445CFA4}" destId="{A67AA193-7D9F-4847-93B1-53505410AC83}" srcOrd="0" destOrd="0" presId="urn:microsoft.com/office/officeart/2005/8/layout/hierarchy2"/>
    <dgm:cxn modelId="{2D5BE2D5-B51C-46E0-919C-0C4660C6035F}" type="presParOf" srcId="{EE91F434-E00C-476E-842E-AA3B4445CFA4}" destId="{B5942B73-7442-4A85-BF90-1FF2B7B0DA42}" srcOrd="1" destOrd="0" presId="urn:microsoft.com/office/officeart/2005/8/layout/hierarchy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F9084-198F-4E89-991E-E339247C9FB7}">
      <dsp:nvSpPr>
        <dsp:cNvPr id="0" name=""/>
        <dsp:cNvSpPr/>
      </dsp:nvSpPr>
      <dsp:spPr>
        <a:xfrm>
          <a:off x="3346127" y="1373"/>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لينا ناصر </a:t>
          </a:r>
          <a:r>
            <a:rPr lang="ar-SA" sz="1500" kern="1200" dirty="0" err="1" smtClean="0"/>
            <a:t>المطيري</a:t>
          </a:r>
          <a:endParaRPr lang="ar-SA" sz="1500" kern="1200" dirty="0"/>
        </a:p>
      </dsp:txBody>
      <dsp:txXfrm>
        <a:off x="3774526" y="1373"/>
        <a:ext cx="856797" cy="1413715"/>
      </dsp:txXfrm>
    </dsp:sp>
    <dsp:sp modelId="{12791222-4800-413B-AD87-C9DDB6DDFA58}">
      <dsp:nvSpPr>
        <dsp:cNvPr id="0" name=""/>
        <dsp:cNvSpPr/>
      </dsp:nvSpPr>
      <dsp:spPr>
        <a:xfrm rot="18514286">
          <a:off x="1525254" y="878259"/>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بكالوريوس رياض أطفال</a:t>
          </a:r>
          <a:endParaRPr lang="ar-SA" sz="1500" kern="1200" dirty="0"/>
        </a:p>
      </dsp:txBody>
      <dsp:txXfrm rot="5400000">
        <a:off x="1557966" y="1213171"/>
        <a:ext cx="1413715" cy="856797"/>
      </dsp:txXfrm>
    </dsp:sp>
    <dsp:sp modelId="{3B92E4C7-4DE8-49B2-B1D3-1A078997146D}">
      <dsp:nvSpPr>
        <dsp:cNvPr id="0" name=""/>
        <dsp:cNvSpPr/>
      </dsp:nvSpPr>
      <dsp:spPr>
        <a:xfrm rot="15428571">
          <a:off x="1075536" y="2848605"/>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مساعد مدرب</a:t>
          </a:r>
          <a:endParaRPr lang="ar-SA" sz="1500" kern="1200" dirty="0"/>
        </a:p>
      </dsp:txBody>
      <dsp:txXfrm rot="5400000">
        <a:off x="1079295" y="3310368"/>
        <a:ext cx="1413715" cy="856797"/>
      </dsp:txXfrm>
    </dsp:sp>
    <dsp:sp modelId="{E40F6A63-8A2B-45FA-9C42-75F13B94E00F}">
      <dsp:nvSpPr>
        <dsp:cNvPr id="0" name=""/>
        <dsp:cNvSpPr/>
      </dsp:nvSpPr>
      <dsp:spPr>
        <a:xfrm rot="12342857">
          <a:off x="2335619" y="4428699"/>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خبرة لا تقل عن 9 سنوات كمشرف تدريب</a:t>
          </a:r>
          <a:endParaRPr lang="ar-SA" sz="1500" kern="1200" dirty="0"/>
        </a:p>
      </dsp:txBody>
      <dsp:txXfrm rot="10800000">
        <a:off x="2698961" y="4713729"/>
        <a:ext cx="856797" cy="1413715"/>
      </dsp:txXfrm>
    </dsp:sp>
    <dsp:sp modelId="{A29CC1A9-EE54-43BF-855F-99DFCFF6A7AD}">
      <dsp:nvSpPr>
        <dsp:cNvPr id="0" name=""/>
        <dsp:cNvSpPr/>
      </dsp:nvSpPr>
      <dsp:spPr>
        <a:xfrm rot="9257143">
          <a:off x="4356635" y="4428699"/>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حضور ورشة لتوجيه السلوك</a:t>
          </a:r>
          <a:endParaRPr lang="ar-SA" sz="1500" kern="1200" dirty="0"/>
        </a:p>
      </dsp:txBody>
      <dsp:txXfrm rot="10800000">
        <a:off x="4850089" y="4713730"/>
        <a:ext cx="856797" cy="1413715"/>
      </dsp:txXfrm>
    </dsp:sp>
    <dsp:sp modelId="{4CC557B4-EC23-4953-A688-813EDF1393D0}">
      <dsp:nvSpPr>
        <dsp:cNvPr id="0" name=""/>
        <dsp:cNvSpPr/>
      </dsp:nvSpPr>
      <dsp:spPr>
        <a:xfrm rot="6171429">
          <a:off x="5616718" y="2848605"/>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طالبة دراسات عليا (ماجستير طفولة مبكرة)</a:t>
          </a:r>
          <a:endParaRPr lang="ar-SA" sz="1500" kern="1200" dirty="0"/>
        </a:p>
      </dsp:txBody>
      <dsp:txXfrm rot="-5400000">
        <a:off x="5912838" y="3310369"/>
        <a:ext cx="1413715" cy="856797"/>
      </dsp:txXfrm>
    </dsp:sp>
    <dsp:sp modelId="{C44F2560-B7C2-43DA-A743-9FA293796FE3}">
      <dsp:nvSpPr>
        <dsp:cNvPr id="0" name=""/>
        <dsp:cNvSpPr/>
      </dsp:nvSpPr>
      <dsp:spPr>
        <a:xfrm rot="3085714">
          <a:off x="5167000" y="878259"/>
          <a:ext cx="1713594" cy="1713594"/>
        </a:xfrm>
        <a:prstGeom prst="downArrow">
          <a:avLst>
            <a:gd name="adj1" fmla="val 50000"/>
            <a:gd name="adj2" fmla="val 35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rtl="1">
            <a:lnSpc>
              <a:spcPct val="90000"/>
            </a:lnSpc>
            <a:spcBef>
              <a:spcPct val="0"/>
            </a:spcBef>
            <a:spcAft>
              <a:spcPct val="35000"/>
            </a:spcAft>
          </a:pPr>
          <a:r>
            <a:rPr lang="ar-SA" sz="1500" kern="1200" dirty="0" smtClean="0"/>
            <a:t>للتواصل البريد الالكتروني</a:t>
          </a:r>
          <a:endParaRPr lang="ar-SA" sz="1500" kern="1200" dirty="0"/>
        </a:p>
      </dsp:txBody>
      <dsp:txXfrm rot="-5400000">
        <a:off x="5434167" y="1213172"/>
        <a:ext cx="1413715" cy="85679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1D53E-7B97-4382-8578-FF68D614A399}">
      <dsp:nvSpPr>
        <dsp:cNvPr id="0" name=""/>
        <dsp:cNvSpPr/>
      </dsp:nvSpPr>
      <dsp:spPr>
        <a:xfrm>
          <a:off x="891621" y="3899769"/>
          <a:ext cx="1086715" cy="517177"/>
        </a:xfrm>
        <a:custGeom>
          <a:avLst/>
          <a:gdLst/>
          <a:ahLst/>
          <a:cxnLst/>
          <a:rect l="0" t="0" r="0" b="0"/>
          <a:pathLst>
            <a:path>
              <a:moveTo>
                <a:pt x="1086715" y="0"/>
              </a:moveTo>
              <a:lnTo>
                <a:pt x="1086715" y="352441"/>
              </a:lnTo>
              <a:lnTo>
                <a:pt x="0" y="352441"/>
              </a:lnTo>
              <a:lnTo>
                <a:pt x="0" y="51717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453157-F447-407B-9413-D2AC2831D2D8}">
      <dsp:nvSpPr>
        <dsp:cNvPr id="0" name=""/>
        <dsp:cNvSpPr/>
      </dsp:nvSpPr>
      <dsp:spPr>
        <a:xfrm>
          <a:off x="1978337" y="3899769"/>
          <a:ext cx="1086715" cy="517177"/>
        </a:xfrm>
        <a:custGeom>
          <a:avLst/>
          <a:gdLst/>
          <a:ahLst/>
          <a:cxnLst/>
          <a:rect l="0" t="0" r="0" b="0"/>
          <a:pathLst>
            <a:path>
              <a:moveTo>
                <a:pt x="0" y="0"/>
              </a:moveTo>
              <a:lnTo>
                <a:pt x="0" y="352441"/>
              </a:lnTo>
              <a:lnTo>
                <a:pt x="1086715" y="352441"/>
              </a:lnTo>
              <a:lnTo>
                <a:pt x="1086715" y="51717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2371F8-3A1E-4F1E-A1F4-0230A3EA9AC7}">
      <dsp:nvSpPr>
        <dsp:cNvPr id="0" name=""/>
        <dsp:cNvSpPr/>
      </dsp:nvSpPr>
      <dsp:spPr>
        <a:xfrm>
          <a:off x="1978337" y="2253395"/>
          <a:ext cx="2173431" cy="517177"/>
        </a:xfrm>
        <a:custGeom>
          <a:avLst/>
          <a:gdLst/>
          <a:ahLst/>
          <a:cxnLst/>
          <a:rect l="0" t="0" r="0" b="0"/>
          <a:pathLst>
            <a:path>
              <a:moveTo>
                <a:pt x="2173431" y="0"/>
              </a:moveTo>
              <a:lnTo>
                <a:pt x="2173431" y="352441"/>
              </a:lnTo>
              <a:lnTo>
                <a:pt x="0" y="352441"/>
              </a:lnTo>
              <a:lnTo>
                <a:pt x="0" y="51717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131AE1-C5D1-4309-8C8C-1E1AE944532C}">
      <dsp:nvSpPr>
        <dsp:cNvPr id="0" name=""/>
        <dsp:cNvSpPr/>
      </dsp:nvSpPr>
      <dsp:spPr>
        <a:xfrm>
          <a:off x="5238484" y="3899769"/>
          <a:ext cx="1086715" cy="517177"/>
        </a:xfrm>
        <a:custGeom>
          <a:avLst/>
          <a:gdLst/>
          <a:ahLst/>
          <a:cxnLst/>
          <a:rect l="0" t="0" r="0" b="0"/>
          <a:pathLst>
            <a:path>
              <a:moveTo>
                <a:pt x="1086715" y="0"/>
              </a:moveTo>
              <a:lnTo>
                <a:pt x="1086715" y="352441"/>
              </a:lnTo>
              <a:lnTo>
                <a:pt x="0" y="352441"/>
              </a:lnTo>
              <a:lnTo>
                <a:pt x="0" y="51717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0CC1E2-3C51-4451-8D84-61B365C81F98}">
      <dsp:nvSpPr>
        <dsp:cNvPr id="0" name=""/>
        <dsp:cNvSpPr/>
      </dsp:nvSpPr>
      <dsp:spPr>
        <a:xfrm>
          <a:off x="6325200" y="3899769"/>
          <a:ext cx="1086715" cy="517177"/>
        </a:xfrm>
        <a:custGeom>
          <a:avLst/>
          <a:gdLst/>
          <a:ahLst/>
          <a:cxnLst/>
          <a:rect l="0" t="0" r="0" b="0"/>
          <a:pathLst>
            <a:path>
              <a:moveTo>
                <a:pt x="0" y="0"/>
              </a:moveTo>
              <a:lnTo>
                <a:pt x="0" y="352441"/>
              </a:lnTo>
              <a:lnTo>
                <a:pt x="1086715" y="352441"/>
              </a:lnTo>
              <a:lnTo>
                <a:pt x="1086715" y="51717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232F48-1A1B-4604-90AD-1A18FBB05314}">
      <dsp:nvSpPr>
        <dsp:cNvPr id="0" name=""/>
        <dsp:cNvSpPr/>
      </dsp:nvSpPr>
      <dsp:spPr>
        <a:xfrm>
          <a:off x="4151768" y="2253395"/>
          <a:ext cx="2173431" cy="517177"/>
        </a:xfrm>
        <a:custGeom>
          <a:avLst/>
          <a:gdLst/>
          <a:ahLst/>
          <a:cxnLst/>
          <a:rect l="0" t="0" r="0" b="0"/>
          <a:pathLst>
            <a:path>
              <a:moveTo>
                <a:pt x="0" y="0"/>
              </a:moveTo>
              <a:lnTo>
                <a:pt x="0" y="352441"/>
              </a:lnTo>
              <a:lnTo>
                <a:pt x="2173431" y="352441"/>
              </a:lnTo>
              <a:lnTo>
                <a:pt x="2173431" y="517177"/>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9EC8FF-0C39-457F-A3E1-313FCCC9379E}">
      <dsp:nvSpPr>
        <dsp:cNvPr id="0" name=""/>
        <dsp:cNvSpPr/>
      </dsp:nvSpPr>
      <dsp:spPr>
        <a:xfrm>
          <a:off x="3262637" y="1124198"/>
          <a:ext cx="1778262" cy="1129196"/>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E241B4E-D8F2-42B0-84D0-17CA87E07CC8}">
      <dsp:nvSpPr>
        <dsp:cNvPr id="0" name=""/>
        <dsp:cNvSpPr/>
      </dsp:nvSpPr>
      <dsp:spPr>
        <a:xfrm>
          <a:off x="3460222" y="1311904"/>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3">
                  <a:lumMod val="75000"/>
                </a:schemeClr>
              </a:solidFill>
            </a:rPr>
            <a:t>توجيه سلوك الطفل</a:t>
          </a:r>
          <a:endParaRPr lang="ar-SA" sz="3000" kern="1200" dirty="0">
            <a:solidFill>
              <a:schemeClr val="accent3">
                <a:lumMod val="75000"/>
              </a:schemeClr>
            </a:solidFill>
          </a:endParaRPr>
        </a:p>
      </dsp:txBody>
      <dsp:txXfrm>
        <a:off x="3493295" y="1344977"/>
        <a:ext cx="1712116" cy="1063050"/>
      </dsp:txXfrm>
    </dsp:sp>
    <dsp:sp modelId="{DA7E2093-83E9-4627-B594-979FAD5D9ACF}">
      <dsp:nvSpPr>
        <dsp:cNvPr id="0" name=""/>
        <dsp:cNvSpPr/>
      </dsp:nvSpPr>
      <dsp:spPr>
        <a:xfrm>
          <a:off x="5436069" y="2770573"/>
          <a:ext cx="1778262" cy="1129196"/>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051035D-8BE6-4842-ACCC-0348F192E4AA}">
      <dsp:nvSpPr>
        <dsp:cNvPr id="0" name=""/>
        <dsp:cNvSpPr/>
      </dsp:nvSpPr>
      <dsp:spPr>
        <a:xfrm>
          <a:off x="5633653" y="2958278"/>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5">
                  <a:lumMod val="75000"/>
                </a:schemeClr>
              </a:solidFill>
            </a:rPr>
            <a:t>توجيه مباشر</a:t>
          </a:r>
          <a:endParaRPr lang="ar-SA" sz="3000" kern="1200" dirty="0">
            <a:solidFill>
              <a:schemeClr val="accent5">
                <a:lumMod val="75000"/>
              </a:schemeClr>
            </a:solidFill>
          </a:endParaRPr>
        </a:p>
      </dsp:txBody>
      <dsp:txXfrm>
        <a:off x="5666726" y="2991351"/>
        <a:ext cx="1712116" cy="1063050"/>
      </dsp:txXfrm>
    </dsp:sp>
    <dsp:sp modelId="{45311318-FF7E-4251-B7C0-06992BC9C392}">
      <dsp:nvSpPr>
        <dsp:cNvPr id="0" name=""/>
        <dsp:cNvSpPr/>
      </dsp:nvSpPr>
      <dsp:spPr>
        <a:xfrm>
          <a:off x="6522784" y="4416947"/>
          <a:ext cx="1778262" cy="1129196"/>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ADE8D747-F666-4F55-B839-41D42C73BD3F}">
      <dsp:nvSpPr>
        <dsp:cNvPr id="0" name=""/>
        <dsp:cNvSpPr/>
      </dsp:nvSpPr>
      <dsp:spPr>
        <a:xfrm>
          <a:off x="6720369" y="4604652"/>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6">
                  <a:lumMod val="75000"/>
                </a:schemeClr>
              </a:solidFill>
            </a:rPr>
            <a:t>الأفعال اللفظية</a:t>
          </a:r>
          <a:endParaRPr lang="ar-SA" sz="3000" kern="1200" dirty="0">
            <a:solidFill>
              <a:schemeClr val="accent6">
                <a:lumMod val="75000"/>
              </a:schemeClr>
            </a:solidFill>
          </a:endParaRPr>
        </a:p>
      </dsp:txBody>
      <dsp:txXfrm>
        <a:off x="6753442" y="4637725"/>
        <a:ext cx="1712116" cy="1063050"/>
      </dsp:txXfrm>
    </dsp:sp>
    <dsp:sp modelId="{EFF7D6C5-8699-4962-85FC-5599E3A8143B}">
      <dsp:nvSpPr>
        <dsp:cNvPr id="0" name=""/>
        <dsp:cNvSpPr/>
      </dsp:nvSpPr>
      <dsp:spPr>
        <a:xfrm>
          <a:off x="4349353" y="4416947"/>
          <a:ext cx="1778262" cy="1129196"/>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E8B80289-49C3-4706-8E2E-674E5C6188DE}">
      <dsp:nvSpPr>
        <dsp:cNvPr id="0" name=""/>
        <dsp:cNvSpPr/>
      </dsp:nvSpPr>
      <dsp:spPr>
        <a:xfrm>
          <a:off x="4546938" y="4604652"/>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6">
                  <a:lumMod val="75000"/>
                </a:schemeClr>
              </a:solidFill>
            </a:rPr>
            <a:t>الأفعال الجسدية</a:t>
          </a:r>
          <a:endParaRPr lang="ar-SA" sz="3000" kern="1200" dirty="0">
            <a:solidFill>
              <a:schemeClr val="accent6">
                <a:lumMod val="75000"/>
              </a:schemeClr>
            </a:solidFill>
          </a:endParaRPr>
        </a:p>
      </dsp:txBody>
      <dsp:txXfrm>
        <a:off x="4580011" y="4637725"/>
        <a:ext cx="1712116" cy="1063050"/>
      </dsp:txXfrm>
    </dsp:sp>
    <dsp:sp modelId="{86886902-9EEE-45DD-8130-DCE5AA12BA1B}">
      <dsp:nvSpPr>
        <dsp:cNvPr id="0" name=""/>
        <dsp:cNvSpPr/>
      </dsp:nvSpPr>
      <dsp:spPr>
        <a:xfrm>
          <a:off x="1089206" y="2770573"/>
          <a:ext cx="1778262" cy="1129196"/>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CACB00A0-470B-43E5-8717-C5895C12BC3B}">
      <dsp:nvSpPr>
        <dsp:cNvPr id="0" name=""/>
        <dsp:cNvSpPr/>
      </dsp:nvSpPr>
      <dsp:spPr>
        <a:xfrm>
          <a:off x="1286790" y="2958278"/>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5">
                  <a:lumMod val="75000"/>
                </a:schemeClr>
              </a:solidFill>
            </a:rPr>
            <a:t>توجيه غير مباشر</a:t>
          </a:r>
          <a:endParaRPr lang="ar-SA" sz="3000" kern="1200" dirty="0">
            <a:solidFill>
              <a:schemeClr val="accent5">
                <a:lumMod val="75000"/>
              </a:schemeClr>
            </a:solidFill>
          </a:endParaRPr>
        </a:p>
      </dsp:txBody>
      <dsp:txXfrm>
        <a:off x="1319863" y="2991351"/>
        <a:ext cx="1712116" cy="1063050"/>
      </dsp:txXfrm>
    </dsp:sp>
    <dsp:sp modelId="{DC0A037D-B428-49E6-A654-ADC048B1522F}">
      <dsp:nvSpPr>
        <dsp:cNvPr id="0" name=""/>
        <dsp:cNvSpPr/>
      </dsp:nvSpPr>
      <dsp:spPr>
        <a:xfrm>
          <a:off x="2175921" y="4416947"/>
          <a:ext cx="1778262" cy="1129196"/>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15AB4822-9B7B-4A11-AD6F-FEBA09A1FCFF}">
      <dsp:nvSpPr>
        <dsp:cNvPr id="0" name=""/>
        <dsp:cNvSpPr/>
      </dsp:nvSpPr>
      <dsp:spPr>
        <a:xfrm>
          <a:off x="2373506" y="4604652"/>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6">
                  <a:lumMod val="75000"/>
                </a:schemeClr>
              </a:solidFill>
            </a:rPr>
            <a:t>البيئة الصفية</a:t>
          </a:r>
          <a:endParaRPr lang="ar-SA" sz="3000" kern="1200" dirty="0">
            <a:solidFill>
              <a:schemeClr val="accent6">
                <a:lumMod val="75000"/>
              </a:schemeClr>
            </a:solidFill>
          </a:endParaRPr>
        </a:p>
      </dsp:txBody>
      <dsp:txXfrm>
        <a:off x="2406579" y="4637725"/>
        <a:ext cx="1712116" cy="1063050"/>
      </dsp:txXfrm>
    </dsp:sp>
    <dsp:sp modelId="{B528C571-2C11-403F-85BE-07E23EA3BB95}">
      <dsp:nvSpPr>
        <dsp:cNvPr id="0" name=""/>
        <dsp:cNvSpPr/>
      </dsp:nvSpPr>
      <dsp:spPr>
        <a:xfrm>
          <a:off x="2490" y="4416947"/>
          <a:ext cx="1778262" cy="1129196"/>
        </a:xfrm>
        <a:prstGeom prst="roundRect">
          <a:avLst>
            <a:gd name="adj" fmla="val 10000"/>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4F793B7A-357A-4D33-AA62-37E492751960}">
      <dsp:nvSpPr>
        <dsp:cNvPr id="0" name=""/>
        <dsp:cNvSpPr/>
      </dsp:nvSpPr>
      <dsp:spPr>
        <a:xfrm>
          <a:off x="200075" y="4604652"/>
          <a:ext cx="1778262" cy="1129196"/>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solidFill>
                <a:schemeClr val="accent6">
                  <a:lumMod val="75000"/>
                </a:schemeClr>
              </a:solidFill>
            </a:rPr>
            <a:t>القوانين</a:t>
          </a:r>
          <a:endParaRPr lang="ar-SA" sz="3000" kern="1200" dirty="0">
            <a:solidFill>
              <a:schemeClr val="accent6">
                <a:lumMod val="75000"/>
              </a:schemeClr>
            </a:solidFill>
          </a:endParaRPr>
        </a:p>
      </dsp:txBody>
      <dsp:txXfrm>
        <a:off x="233148" y="4637725"/>
        <a:ext cx="1712116" cy="10630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720DB-5291-4763-AEF1-F62C9F658D79}">
      <dsp:nvSpPr>
        <dsp:cNvPr id="0" name=""/>
        <dsp:cNvSpPr/>
      </dsp:nvSpPr>
      <dsp:spPr>
        <a:xfrm>
          <a:off x="0" y="0"/>
          <a:ext cx="5555733" cy="105442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kern="1200" dirty="0" smtClean="0">
              <a:solidFill>
                <a:schemeClr val="accent3">
                  <a:lumMod val="50000"/>
                </a:schemeClr>
              </a:solidFill>
              <a:latin typeface="Andalus" pitchFamily="18" charset="-78"/>
              <a:cs typeface="Andalus" pitchFamily="18" charset="-78"/>
            </a:rPr>
            <a:t>أهداف السلوك الغير سوي</a:t>
          </a:r>
          <a:endParaRPr lang="ar-SA" sz="3600" kern="1200" dirty="0">
            <a:solidFill>
              <a:schemeClr val="accent3">
                <a:lumMod val="50000"/>
              </a:schemeClr>
            </a:solidFill>
            <a:latin typeface="Andalus" pitchFamily="18" charset="-78"/>
            <a:cs typeface="Andalus" pitchFamily="18" charset="-78"/>
          </a:endParaRPr>
        </a:p>
      </dsp:txBody>
      <dsp:txXfrm>
        <a:off x="30883" y="30883"/>
        <a:ext cx="4294558" cy="992658"/>
      </dsp:txXfrm>
    </dsp:sp>
    <dsp:sp modelId="{41B87321-D671-4321-936B-977FDD98E75A}">
      <dsp:nvSpPr>
        <dsp:cNvPr id="0" name=""/>
        <dsp:cNvSpPr/>
      </dsp:nvSpPr>
      <dsp:spPr>
        <a:xfrm>
          <a:off x="414876" y="1200872"/>
          <a:ext cx="5555733" cy="1054424"/>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solidFill>
                <a:schemeClr val="accent5">
                  <a:lumMod val="50000"/>
                </a:schemeClr>
              </a:solidFill>
              <a:cs typeface="Akhbar MT" pitchFamily="2" charset="-78"/>
            </a:rPr>
            <a:t>لفت الانتباه</a:t>
          </a:r>
          <a:endParaRPr lang="ar-SA" sz="4800" kern="1200" dirty="0">
            <a:solidFill>
              <a:schemeClr val="accent5">
                <a:lumMod val="50000"/>
              </a:schemeClr>
            </a:solidFill>
            <a:cs typeface="Akhbar MT" pitchFamily="2" charset="-78"/>
          </a:endParaRPr>
        </a:p>
      </dsp:txBody>
      <dsp:txXfrm>
        <a:off x="445759" y="1231755"/>
        <a:ext cx="4393714" cy="992658"/>
      </dsp:txXfrm>
    </dsp:sp>
    <dsp:sp modelId="{FC310D64-CA83-4953-BFAE-491309A4250D}">
      <dsp:nvSpPr>
        <dsp:cNvPr id="0" name=""/>
        <dsp:cNvSpPr/>
      </dsp:nvSpPr>
      <dsp:spPr>
        <a:xfrm>
          <a:off x="829752" y="2401745"/>
          <a:ext cx="5555733" cy="1054424"/>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solidFill>
                <a:schemeClr val="accent5">
                  <a:lumMod val="50000"/>
                </a:schemeClr>
              </a:solidFill>
              <a:cs typeface="Akhbar MT" pitchFamily="2" charset="-78"/>
            </a:rPr>
            <a:t>تحدي السلطة</a:t>
          </a:r>
          <a:endParaRPr lang="ar-SA" sz="4800" kern="1200" dirty="0">
            <a:solidFill>
              <a:schemeClr val="accent5">
                <a:lumMod val="50000"/>
              </a:schemeClr>
            </a:solidFill>
            <a:cs typeface="Akhbar MT" pitchFamily="2" charset="-78"/>
          </a:endParaRPr>
        </a:p>
      </dsp:txBody>
      <dsp:txXfrm>
        <a:off x="860635" y="2432628"/>
        <a:ext cx="4393714" cy="992658"/>
      </dsp:txXfrm>
    </dsp:sp>
    <dsp:sp modelId="{482C9656-0870-4D83-81AB-D37899CB3AA8}">
      <dsp:nvSpPr>
        <dsp:cNvPr id="0" name=""/>
        <dsp:cNvSpPr/>
      </dsp:nvSpPr>
      <dsp:spPr>
        <a:xfrm>
          <a:off x="1244628" y="3602618"/>
          <a:ext cx="5555733" cy="1054424"/>
        </a:xfrm>
        <a:prstGeom prst="roundRect">
          <a:avLst>
            <a:gd name="adj" fmla="val 10000"/>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solidFill>
                <a:schemeClr val="accent5">
                  <a:lumMod val="50000"/>
                </a:schemeClr>
              </a:solidFill>
              <a:cs typeface="Akhbar MT" pitchFamily="2" charset="-78"/>
            </a:rPr>
            <a:t>الانتقام</a:t>
          </a:r>
          <a:endParaRPr lang="ar-SA" sz="4800" kern="1200" dirty="0">
            <a:solidFill>
              <a:schemeClr val="accent5">
                <a:lumMod val="50000"/>
              </a:schemeClr>
            </a:solidFill>
            <a:cs typeface="Akhbar MT" pitchFamily="2" charset="-78"/>
          </a:endParaRPr>
        </a:p>
      </dsp:txBody>
      <dsp:txXfrm>
        <a:off x="1275511" y="3633501"/>
        <a:ext cx="4393714" cy="992658"/>
      </dsp:txXfrm>
    </dsp:sp>
    <dsp:sp modelId="{97ABE328-EA46-45BF-9AC3-7357E4485770}">
      <dsp:nvSpPr>
        <dsp:cNvPr id="0" name=""/>
        <dsp:cNvSpPr/>
      </dsp:nvSpPr>
      <dsp:spPr>
        <a:xfrm>
          <a:off x="1659504" y="4803491"/>
          <a:ext cx="5555733" cy="1054424"/>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82880" tIns="182880" rIns="182880" bIns="182880" numCol="1" spcCol="1270" anchor="ctr" anchorCtr="0">
          <a:noAutofit/>
        </a:bodyPr>
        <a:lstStyle/>
        <a:p>
          <a:pPr lvl="0" algn="ctr" defTabSz="2133600" rtl="1">
            <a:lnSpc>
              <a:spcPct val="90000"/>
            </a:lnSpc>
            <a:spcBef>
              <a:spcPct val="0"/>
            </a:spcBef>
            <a:spcAft>
              <a:spcPct val="35000"/>
            </a:spcAft>
          </a:pPr>
          <a:r>
            <a:rPr lang="ar-SA" sz="4800" kern="1200" dirty="0" smtClean="0">
              <a:solidFill>
                <a:schemeClr val="accent5">
                  <a:lumMod val="50000"/>
                </a:schemeClr>
              </a:solidFill>
              <a:cs typeface="Akhbar MT" pitchFamily="2" charset="-78"/>
            </a:rPr>
            <a:t>استعراض العجز</a:t>
          </a:r>
          <a:endParaRPr lang="ar-SA" sz="4800" kern="1200" dirty="0">
            <a:solidFill>
              <a:schemeClr val="accent5">
                <a:lumMod val="50000"/>
              </a:schemeClr>
            </a:solidFill>
            <a:cs typeface="Akhbar MT" pitchFamily="2" charset="-78"/>
          </a:endParaRPr>
        </a:p>
      </dsp:txBody>
      <dsp:txXfrm>
        <a:off x="1690387" y="4834374"/>
        <a:ext cx="4393714" cy="992658"/>
      </dsp:txXfrm>
    </dsp:sp>
    <dsp:sp modelId="{EB340DCA-130B-4DE3-A1A7-68CB50B70B07}">
      <dsp:nvSpPr>
        <dsp:cNvPr id="0" name=""/>
        <dsp:cNvSpPr/>
      </dsp:nvSpPr>
      <dsp:spPr>
        <a:xfrm>
          <a:off x="4870357" y="770315"/>
          <a:ext cx="685376" cy="685376"/>
        </a:xfrm>
        <a:prstGeom prst="downArrow">
          <a:avLst>
            <a:gd name="adj1" fmla="val 55000"/>
            <a:gd name="adj2" fmla="val 45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endParaRPr lang="ar-SA" sz="3200" kern="1200"/>
        </a:p>
      </dsp:txBody>
      <dsp:txXfrm>
        <a:off x="5024567" y="770315"/>
        <a:ext cx="376956" cy="515745"/>
      </dsp:txXfrm>
    </dsp:sp>
    <dsp:sp modelId="{719E2B55-70B4-485F-BBE2-D2D0EF54F622}">
      <dsp:nvSpPr>
        <dsp:cNvPr id="0" name=""/>
        <dsp:cNvSpPr/>
      </dsp:nvSpPr>
      <dsp:spPr>
        <a:xfrm>
          <a:off x="5285233" y="1971188"/>
          <a:ext cx="685376" cy="685376"/>
        </a:xfrm>
        <a:prstGeom prst="mathPlus">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endParaRPr lang="ar-SA" sz="1000" kern="1200"/>
        </a:p>
      </dsp:txBody>
      <dsp:txXfrm>
        <a:off x="5376080" y="2233276"/>
        <a:ext cx="503682" cy="161200"/>
      </dsp:txXfrm>
    </dsp:sp>
    <dsp:sp modelId="{366D5EBC-4B3D-4649-8A67-0B1E0374E37B}">
      <dsp:nvSpPr>
        <dsp:cNvPr id="0" name=""/>
        <dsp:cNvSpPr/>
      </dsp:nvSpPr>
      <dsp:spPr>
        <a:xfrm>
          <a:off x="5700109" y="3154487"/>
          <a:ext cx="685376" cy="685376"/>
        </a:xfrm>
        <a:prstGeom prst="mathPlus">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endParaRPr lang="ar-SA" sz="1000" kern="1200"/>
        </a:p>
      </dsp:txBody>
      <dsp:txXfrm>
        <a:off x="5790956" y="3416575"/>
        <a:ext cx="503682" cy="161200"/>
      </dsp:txXfrm>
    </dsp:sp>
    <dsp:sp modelId="{8131BA97-281D-4F60-B304-B813FA519C3E}">
      <dsp:nvSpPr>
        <dsp:cNvPr id="0" name=""/>
        <dsp:cNvSpPr/>
      </dsp:nvSpPr>
      <dsp:spPr>
        <a:xfrm>
          <a:off x="6114985" y="4367076"/>
          <a:ext cx="685376" cy="685376"/>
        </a:xfrm>
        <a:prstGeom prst="mathPlus">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444500" rtl="1">
            <a:lnSpc>
              <a:spcPct val="90000"/>
            </a:lnSpc>
            <a:spcBef>
              <a:spcPct val="0"/>
            </a:spcBef>
            <a:spcAft>
              <a:spcPct val="35000"/>
            </a:spcAft>
          </a:pPr>
          <a:endParaRPr lang="ar-SA" sz="1000" kern="1200"/>
        </a:p>
      </dsp:txBody>
      <dsp:txXfrm>
        <a:off x="6205832" y="4629164"/>
        <a:ext cx="503682" cy="1612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36B4FAB-3606-4C9A-83A4-1CD20FD7B111}" type="datetimeFigureOut">
              <a:rPr lang="ar-SA" smtClean="0"/>
              <a:pPr/>
              <a:t>14/03/36</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CE3952E-4AA8-4942-BA32-7AF32518D815}" type="slidenum">
              <a:rPr lang="ar-SA" smtClean="0"/>
              <a:pPr/>
              <a:t>‹#›</a:t>
            </a:fld>
            <a:endParaRPr lang="ar-SA"/>
          </a:p>
        </p:txBody>
      </p:sp>
    </p:spTree>
    <p:extLst>
      <p:ext uri="{BB962C8B-B14F-4D97-AF65-F5344CB8AC3E}">
        <p14:creationId xmlns:p14="http://schemas.microsoft.com/office/powerpoint/2010/main" val="215443230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CE3952E-4AA8-4942-BA32-7AF32518D815}" type="slidenum">
              <a:rPr lang="ar-SA" smtClean="0"/>
              <a:pPr/>
              <a:t>2</a:t>
            </a:fld>
            <a:endParaRPr lang="ar-SA"/>
          </a:p>
        </p:txBody>
      </p:sp>
    </p:spTree>
    <p:extLst>
      <p:ext uri="{BB962C8B-B14F-4D97-AF65-F5344CB8AC3E}">
        <p14:creationId xmlns:p14="http://schemas.microsoft.com/office/powerpoint/2010/main" val="3394533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CCE3952E-4AA8-4942-BA32-7AF32518D815}" type="slidenum">
              <a:rPr lang="ar-SA" smtClean="0"/>
              <a:pPr/>
              <a:t>13</a:t>
            </a:fld>
            <a:endParaRPr lang="ar-SA"/>
          </a:p>
        </p:txBody>
      </p:sp>
    </p:spTree>
    <p:extLst>
      <p:ext uri="{BB962C8B-B14F-4D97-AF65-F5344CB8AC3E}">
        <p14:creationId xmlns:p14="http://schemas.microsoft.com/office/powerpoint/2010/main" val="223284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r>
              <a:rPr lang="ar-SA" smtClean="0"/>
              <a:t>1436/01/26هـ</a:t>
            </a:r>
            <a:endParaRPr lang="ar-SA"/>
          </a:p>
        </p:txBody>
      </p:sp>
      <p:sp>
        <p:nvSpPr>
          <p:cNvPr id="5" name="عنصر نائب للتذييل 4"/>
          <p:cNvSpPr>
            <a:spLocks noGrp="1"/>
          </p:cNvSpPr>
          <p:nvPr>
            <p:ph type="ftr" sz="quarter" idx="11"/>
          </p:nvPr>
        </p:nvSpPr>
        <p:spPr/>
        <p:txBody>
          <a:bodyPr/>
          <a:lstStyle/>
          <a:p>
            <a:r>
              <a:rPr lang="ar-SA" smtClean="0"/>
              <a:t>لينا المطيري</a:t>
            </a:r>
            <a:endParaRPr lang="ar-SA"/>
          </a:p>
        </p:txBody>
      </p:sp>
      <p:sp>
        <p:nvSpPr>
          <p:cNvPr id="6" name="عنصر نائب لرقم الشريحة 5"/>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1436/01/26هـ</a:t>
            </a:r>
            <a:endParaRPr lang="ar-SA"/>
          </a:p>
        </p:txBody>
      </p:sp>
      <p:sp>
        <p:nvSpPr>
          <p:cNvPr id="5" name="عنصر نائب للتذييل 4"/>
          <p:cNvSpPr>
            <a:spLocks noGrp="1"/>
          </p:cNvSpPr>
          <p:nvPr>
            <p:ph type="ftr" sz="quarter" idx="11"/>
          </p:nvPr>
        </p:nvSpPr>
        <p:spPr/>
        <p:txBody>
          <a:bodyPr/>
          <a:lstStyle/>
          <a:p>
            <a:r>
              <a:rPr lang="ar-SA" smtClean="0"/>
              <a:t>لينا المطيري</a:t>
            </a:r>
            <a:endParaRPr lang="ar-SA"/>
          </a:p>
        </p:txBody>
      </p:sp>
      <p:sp>
        <p:nvSpPr>
          <p:cNvPr id="6" name="عنصر نائب لرقم الشريحة 5"/>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1436/01/26هـ</a:t>
            </a:r>
            <a:endParaRPr lang="ar-SA"/>
          </a:p>
        </p:txBody>
      </p:sp>
      <p:sp>
        <p:nvSpPr>
          <p:cNvPr id="5" name="عنصر نائب للتذييل 4"/>
          <p:cNvSpPr>
            <a:spLocks noGrp="1"/>
          </p:cNvSpPr>
          <p:nvPr>
            <p:ph type="ftr" sz="quarter" idx="11"/>
          </p:nvPr>
        </p:nvSpPr>
        <p:spPr/>
        <p:txBody>
          <a:bodyPr/>
          <a:lstStyle/>
          <a:p>
            <a:r>
              <a:rPr lang="ar-SA" smtClean="0"/>
              <a:t>لينا المطيري</a:t>
            </a:r>
            <a:endParaRPr lang="ar-SA"/>
          </a:p>
        </p:txBody>
      </p:sp>
      <p:sp>
        <p:nvSpPr>
          <p:cNvPr id="6" name="عنصر نائب لرقم الشريحة 5"/>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r>
              <a:rPr lang="ar-SA" smtClean="0"/>
              <a:t>1436/01/26هـ</a:t>
            </a:r>
            <a:endParaRPr lang="ar-SA"/>
          </a:p>
        </p:txBody>
      </p:sp>
      <p:sp>
        <p:nvSpPr>
          <p:cNvPr id="5" name="عنصر نائب للتذييل 4"/>
          <p:cNvSpPr>
            <a:spLocks noGrp="1"/>
          </p:cNvSpPr>
          <p:nvPr>
            <p:ph type="ftr" sz="quarter" idx="11"/>
          </p:nvPr>
        </p:nvSpPr>
        <p:spPr/>
        <p:txBody>
          <a:bodyPr/>
          <a:lstStyle/>
          <a:p>
            <a:r>
              <a:rPr lang="ar-SA" smtClean="0"/>
              <a:t>لينا المطيري</a:t>
            </a:r>
            <a:endParaRPr lang="ar-SA"/>
          </a:p>
        </p:txBody>
      </p:sp>
      <p:sp>
        <p:nvSpPr>
          <p:cNvPr id="6" name="عنصر نائب لرقم الشريحة 5"/>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r>
              <a:rPr lang="ar-SA" smtClean="0"/>
              <a:t>1436/01/26هـ</a:t>
            </a:r>
            <a:endParaRPr lang="ar-SA"/>
          </a:p>
        </p:txBody>
      </p:sp>
      <p:sp>
        <p:nvSpPr>
          <p:cNvPr id="5" name="عنصر نائب للتذييل 4"/>
          <p:cNvSpPr>
            <a:spLocks noGrp="1"/>
          </p:cNvSpPr>
          <p:nvPr>
            <p:ph type="ftr" sz="quarter" idx="11"/>
          </p:nvPr>
        </p:nvSpPr>
        <p:spPr/>
        <p:txBody>
          <a:bodyPr/>
          <a:lstStyle/>
          <a:p>
            <a:r>
              <a:rPr lang="ar-SA" smtClean="0"/>
              <a:t>لينا المطيري</a:t>
            </a:r>
            <a:endParaRPr lang="ar-SA"/>
          </a:p>
        </p:txBody>
      </p:sp>
      <p:sp>
        <p:nvSpPr>
          <p:cNvPr id="6" name="عنصر نائب لرقم الشريحة 5"/>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r>
              <a:rPr lang="ar-SA" smtClean="0"/>
              <a:t>1436/01/26هـ</a:t>
            </a:r>
            <a:endParaRPr lang="ar-SA"/>
          </a:p>
        </p:txBody>
      </p:sp>
      <p:sp>
        <p:nvSpPr>
          <p:cNvPr id="6" name="عنصر نائب للتذييل 5"/>
          <p:cNvSpPr>
            <a:spLocks noGrp="1"/>
          </p:cNvSpPr>
          <p:nvPr>
            <p:ph type="ftr" sz="quarter" idx="11"/>
          </p:nvPr>
        </p:nvSpPr>
        <p:spPr/>
        <p:txBody>
          <a:bodyPr/>
          <a:lstStyle/>
          <a:p>
            <a:r>
              <a:rPr lang="ar-SA" smtClean="0"/>
              <a:t>لينا المطيري</a:t>
            </a:r>
            <a:endParaRPr lang="ar-SA"/>
          </a:p>
        </p:txBody>
      </p:sp>
      <p:sp>
        <p:nvSpPr>
          <p:cNvPr id="7" name="عنصر نائب لرقم الشريحة 6"/>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r>
              <a:rPr lang="ar-SA" smtClean="0"/>
              <a:t>1436/01/26هـ</a:t>
            </a:r>
            <a:endParaRPr lang="ar-SA"/>
          </a:p>
        </p:txBody>
      </p:sp>
      <p:sp>
        <p:nvSpPr>
          <p:cNvPr id="8" name="عنصر نائب للتذييل 7"/>
          <p:cNvSpPr>
            <a:spLocks noGrp="1"/>
          </p:cNvSpPr>
          <p:nvPr>
            <p:ph type="ftr" sz="quarter" idx="11"/>
          </p:nvPr>
        </p:nvSpPr>
        <p:spPr/>
        <p:txBody>
          <a:bodyPr/>
          <a:lstStyle/>
          <a:p>
            <a:r>
              <a:rPr lang="ar-SA" smtClean="0"/>
              <a:t>لينا المطيري</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r>
              <a:rPr lang="ar-SA" smtClean="0"/>
              <a:t>1436/01/26هـ</a:t>
            </a:r>
            <a:endParaRPr lang="ar-SA"/>
          </a:p>
        </p:txBody>
      </p:sp>
      <p:sp>
        <p:nvSpPr>
          <p:cNvPr id="4" name="عنصر نائب للتذييل 3"/>
          <p:cNvSpPr>
            <a:spLocks noGrp="1"/>
          </p:cNvSpPr>
          <p:nvPr>
            <p:ph type="ftr" sz="quarter" idx="11"/>
          </p:nvPr>
        </p:nvSpPr>
        <p:spPr/>
        <p:txBody>
          <a:bodyPr/>
          <a:lstStyle/>
          <a:p>
            <a:r>
              <a:rPr lang="ar-SA" smtClean="0"/>
              <a:t>لينا المطيري</a:t>
            </a:r>
            <a:endParaRPr lang="ar-SA"/>
          </a:p>
        </p:txBody>
      </p:sp>
      <p:sp>
        <p:nvSpPr>
          <p:cNvPr id="5" name="عنصر نائب لرقم الشريحة 4"/>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1436/01/26هـ</a:t>
            </a:r>
            <a:endParaRPr lang="ar-SA"/>
          </a:p>
        </p:txBody>
      </p:sp>
      <p:sp>
        <p:nvSpPr>
          <p:cNvPr id="6" name="عنصر نائب للتذييل 5"/>
          <p:cNvSpPr>
            <a:spLocks noGrp="1"/>
          </p:cNvSpPr>
          <p:nvPr>
            <p:ph type="ftr" sz="quarter" idx="11"/>
          </p:nvPr>
        </p:nvSpPr>
        <p:spPr/>
        <p:txBody>
          <a:bodyPr/>
          <a:lstStyle/>
          <a:p>
            <a:r>
              <a:rPr lang="ar-SA" smtClean="0"/>
              <a:t>لينا المطيري</a:t>
            </a:r>
            <a:endParaRPr lang="ar-SA"/>
          </a:p>
        </p:txBody>
      </p:sp>
      <p:sp>
        <p:nvSpPr>
          <p:cNvPr id="7" name="عنصر نائب لرقم الشريحة 6"/>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r>
              <a:rPr lang="ar-SA" smtClean="0"/>
              <a:t>1436/01/26هـ</a:t>
            </a:r>
            <a:endParaRPr lang="ar-SA"/>
          </a:p>
        </p:txBody>
      </p:sp>
      <p:sp>
        <p:nvSpPr>
          <p:cNvPr id="6" name="عنصر نائب للتذييل 5"/>
          <p:cNvSpPr>
            <a:spLocks noGrp="1"/>
          </p:cNvSpPr>
          <p:nvPr>
            <p:ph type="ftr" sz="quarter" idx="11"/>
          </p:nvPr>
        </p:nvSpPr>
        <p:spPr/>
        <p:txBody>
          <a:bodyPr/>
          <a:lstStyle/>
          <a:p>
            <a:r>
              <a:rPr lang="ar-SA" smtClean="0"/>
              <a:t>لينا المطيري</a:t>
            </a:r>
            <a:endParaRPr lang="ar-SA"/>
          </a:p>
        </p:txBody>
      </p:sp>
      <p:sp>
        <p:nvSpPr>
          <p:cNvPr id="7" name="عنصر نائب لرقم الشريحة 6"/>
          <p:cNvSpPr>
            <a:spLocks noGrp="1"/>
          </p:cNvSpPr>
          <p:nvPr>
            <p:ph type="sldNum" sz="quarter" idx="12"/>
          </p:nvPr>
        </p:nvSpPr>
        <p:spPr/>
        <p:txBody>
          <a:bodyPr/>
          <a:lstStyle/>
          <a:p>
            <a:fld id="{3929C026-D392-447B-AC1C-03E797608C91}"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FFFF">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r>
              <a:rPr lang="ar-SA" smtClean="0"/>
              <a:t>1436/01/26هـ</a:t>
            </a:r>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ar-SA" smtClean="0"/>
              <a:t>لينا المطيري</a:t>
            </a: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929C026-D392-447B-AC1C-03E797608C91}"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4.png"/><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15.jpeg"/><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18.jpeg"/><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1.jpeg"/><Relationship Id="rId13" Type="http://schemas.microsoft.com/office/2007/relationships/diagramDrawing" Target="../diagrams/drawing9.xml"/><Relationship Id="rId3" Type="http://schemas.openxmlformats.org/officeDocument/2006/relationships/diagramLayout" Target="../diagrams/layout8.xml"/><Relationship Id="rId7" Type="http://schemas.openxmlformats.org/officeDocument/2006/relationships/image" Target="../media/image5.jpeg"/><Relationship Id="rId12" Type="http://schemas.openxmlformats.org/officeDocument/2006/relationships/diagramColors" Target="../diagrams/colors9.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11" Type="http://schemas.openxmlformats.org/officeDocument/2006/relationships/diagramQuickStyle" Target="../diagrams/quickStyle9.xml"/><Relationship Id="rId5" Type="http://schemas.openxmlformats.org/officeDocument/2006/relationships/diagramColors" Target="../diagrams/colors8.xml"/><Relationship Id="rId10" Type="http://schemas.openxmlformats.org/officeDocument/2006/relationships/diagramLayout" Target="../diagrams/layout9.xml"/><Relationship Id="rId4" Type="http://schemas.openxmlformats.org/officeDocument/2006/relationships/diagramQuickStyle" Target="../diagrams/quickStyle8.xml"/><Relationship Id="rId9" Type="http://schemas.openxmlformats.org/officeDocument/2006/relationships/diagramData" Target="../diagrams/data9.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jpeg"/><Relationship Id="rId7" Type="http://schemas.openxmlformats.org/officeDocument/2006/relationships/diagramColors" Target="../diagrams/colors1.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Layout" Target="../diagrams/layout13.xml"/><Relationship Id="rId7" Type="http://schemas.openxmlformats.org/officeDocument/2006/relationships/image" Target="../media/image32.jpeg"/><Relationship Id="rId2" Type="http://schemas.openxmlformats.org/officeDocument/2006/relationships/diagramData" Target="../diagrams/data13.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 Id="rId9" Type="http://schemas.openxmlformats.org/officeDocument/2006/relationships/image" Target="../media/image5.jpeg"/></Relationships>
</file>

<file path=ppt/slides/_rels/slide33.xml.rels><?xml version="1.0" encoding="UTF-8" standalone="yes"?>
<Relationships xmlns="http://schemas.openxmlformats.org/package/2006/relationships"><Relationship Id="rId8" Type="http://schemas.openxmlformats.org/officeDocument/2006/relationships/diagramLayout" Target="../diagrams/layout15.xml"/><Relationship Id="rId13" Type="http://schemas.openxmlformats.org/officeDocument/2006/relationships/image" Target="../media/image34.jpeg"/><Relationship Id="rId3" Type="http://schemas.openxmlformats.org/officeDocument/2006/relationships/diagramLayout" Target="../diagrams/layout14.xml"/><Relationship Id="rId7" Type="http://schemas.openxmlformats.org/officeDocument/2006/relationships/diagramData" Target="../diagrams/data15.xml"/><Relationship Id="rId12" Type="http://schemas.openxmlformats.org/officeDocument/2006/relationships/image" Target="../media/image5.jpeg"/><Relationship Id="rId2" Type="http://schemas.openxmlformats.org/officeDocument/2006/relationships/diagramData" Target="../diagrams/data14.xml"/><Relationship Id="rId1" Type="http://schemas.openxmlformats.org/officeDocument/2006/relationships/slideLayout" Target="../slideLayouts/slideLayout7.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 Id="rId14" Type="http://schemas.openxmlformats.org/officeDocument/2006/relationships/image" Target="../media/image35.jpeg"/></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17.xml"/><Relationship Id="rId13" Type="http://schemas.openxmlformats.org/officeDocument/2006/relationships/image" Target="../media/image36.jpeg"/><Relationship Id="rId3" Type="http://schemas.openxmlformats.org/officeDocument/2006/relationships/diagramLayout" Target="../diagrams/layout16.xml"/><Relationship Id="rId7" Type="http://schemas.openxmlformats.org/officeDocument/2006/relationships/diagramData" Target="../diagrams/data17.xml"/><Relationship Id="rId12" Type="http://schemas.openxmlformats.org/officeDocument/2006/relationships/image" Target="../media/image5.jpeg"/><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Layout" Target="../diagrams/layout18.xml"/><Relationship Id="rId7" Type="http://schemas.openxmlformats.org/officeDocument/2006/relationships/image" Target="../media/image5.jpeg"/><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Layout" Target="../diagrams/layout2.xml"/><Relationship Id="rId7" Type="http://schemas.openxmlformats.org/officeDocument/2006/relationships/image" Target="../media/image5.jpe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وجيه سلوك الطفل.gif"/>
          <p:cNvPicPr>
            <a:picLocks noChangeAspect="1"/>
          </p:cNvPicPr>
          <p:nvPr/>
        </p:nvPicPr>
        <p:blipFill>
          <a:blip r:embed="rId2">
            <a:clrChange>
              <a:clrFrom>
                <a:srgbClr val="FFFFFF"/>
              </a:clrFrom>
              <a:clrTo>
                <a:srgbClr val="FFFFFF">
                  <a:alpha val="0"/>
                </a:srgbClr>
              </a:clrTo>
            </a:clrChange>
          </a:blip>
          <a:srcRect l="54688" t="15625" b="19791"/>
          <a:stretch>
            <a:fillRect/>
          </a:stretch>
        </p:blipFill>
        <p:spPr>
          <a:xfrm>
            <a:off x="1500166" y="357166"/>
            <a:ext cx="5857916" cy="5962130"/>
          </a:xfrm>
          <a:prstGeom prst="rect">
            <a:avLst/>
          </a:prstGeom>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ages.gofreedownload.net/question-callout-clip-art-14429.jpg"/>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1000100" y="1071546"/>
            <a:ext cx="7358114" cy="4357718"/>
          </a:xfrm>
          <a:prstGeom prst="rect">
            <a:avLst/>
          </a:prstGeom>
          <a:noFill/>
        </p:spPr>
      </p:pic>
      <p:sp>
        <p:nvSpPr>
          <p:cNvPr id="8" name="مستطيل 7"/>
          <p:cNvSpPr/>
          <p:nvPr/>
        </p:nvSpPr>
        <p:spPr>
          <a:xfrm>
            <a:off x="1643042" y="1214422"/>
            <a:ext cx="4089971" cy="3016210"/>
          </a:xfrm>
          <a:prstGeom prst="rect">
            <a:avLst/>
          </a:prstGeom>
        </p:spPr>
        <p:txBody>
          <a:bodyPr wrap="square">
            <a:spAutoFit/>
          </a:bodyPr>
          <a:lstStyle/>
          <a:p>
            <a:pPr algn="ctr"/>
            <a:r>
              <a:rPr lang="ar-SA" sz="19000" dirty="0" smtClean="0">
                <a:solidFill>
                  <a:schemeClr val="accent5">
                    <a:lumMod val="50000"/>
                  </a:schemeClr>
                </a:solidFill>
                <a:effectLst>
                  <a:outerShdw blurRad="38100" dist="38100" dir="2700000" algn="tl">
                    <a:srgbClr val="000000">
                      <a:alpha val="43137"/>
                    </a:srgbClr>
                  </a:outerShdw>
                </a:effectLst>
                <a:cs typeface="Akhbar MT" pitchFamily="2" charset="-78"/>
              </a:rPr>
              <a:t>كيف</a:t>
            </a:r>
          </a:p>
        </p:txBody>
      </p:sp>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3">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10" name="مستطيل 9"/>
          <p:cNvSpPr/>
          <p:nvPr/>
        </p:nvSpPr>
        <p:spPr>
          <a:xfrm>
            <a:off x="2071670" y="5857892"/>
            <a:ext cx="714380" cy="369332"/>
          </a:xfrm>
          <a:prstGeom prst="rect">
            <a:avLst/>
          </a:prstGeom>
        </p:spPr>
        <p:txBody>
          <a:bodyPr wrap="square">
            <a:spAutoFit/>
          </a:bodyPr>
          <a:lstStyle/>
          <a:p>
            <a:pPr algn="ctr"/>
            <a:r>
              <a:rPr lang="ar-SA" dirty="0" smtClean="0">
                <a:cs typeface="Akhbar MT" pitchFamily="2" charset="-78"/>
              </a:rPr>
              <a:t>تساؤل</a:t>
            </a:r>
            <a:endParaRPr lang="ar-SA" dirty="0">
              <a:cs typeface="Akhbar MT" pitchFamily="2" charset="-78"/>
            </a:endParaRPr>
          </a:p>
        </p:txBody>
      </p:sp>
      <p:sp>
        <p:nvSpPr>
          <p:cNvPr id="12" name="عنصر نائب للتاريخ 11"/>
          <p:cNvSpPr>
            <a:spLocks noGrp="1"/>
          </p:cNvSpPr>
          <p:nvPr>
            <p:ph type="dt" sz="half" idx="10"/>
          </p:nvPr>
        </p:nvSpPr>
        <p:spPr/>
        <p:txBody>
          <a:bodyPr/>
          <a:lstStyle/>
          <a:p>
            <a:r>
              <a:rPr lang="ar-SA" smtClean="0"/>
              <a:t>1436/01/26هـ</a:t>
            </a:r>
            <a:endParaRPr lang="ar-SA"/>
          </a:p>
        </p:txBody>
      </p:sp>
      <p:sp>
        <p:nvSpPr>
          <p:cNvPr id="13" name="عنصر نائب لرقم الشريحة 12"/>
          <p:cNvSpPr>
            <a:spLocks noGrp="1"/>
          </p:cNvSpPr>
          <p:nvPr>
            <p:ph type="sldNum" sz="quarter" idx="12"/>
          </p:nvPr>
        </p:nvSpPr>
        <p:spPr/>
        <p:txBody>
          <a:bodyPr/>
          <a:lstStyle/>
          <a:p>
            <a:fld id="{3929C026-D392-447B-AC1C-03E797608C91}" type="slidenum">
              <a:rPr lang="ar-SA" smtClean="0"/>
              <a:pPr/>
              <a:t>10</a:t>
            </a:fld>
            <a:endParaRPr lang="ar-SA"/>
          </a:p>
        </p:txBody>
      </p:sp>
      <p:sp>
        <p:nvSpPr>
          <p:cNvPr id="14" name="عنصر نائب للتذييل 13"/>
          <p:cNvSpPr>
            <a:spLocks noGrp="1"/>
          </p:cNvSpPr>
          <p:nvPr>
            <p:ph type="ftr" sz="quarter" idx="11"/>
          </p:nvPr>
        </p:nvSpPr>
        <p:spPr/>
        <p:txBody>
          <a:bodyPr/>
          <a:lstStyle/>
          <a:p>
            <a:r>
              <a:rPr lang="ar-SA" smtClean="0"/>
              <a:t>لينا المطيري</a:t>
            </a:r>
            <a:endParaRPr lang="ar-SA"/>
          </a:p>
        </p:txBody>
      </p:sp>
    </p:spTree>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85720" y="214290"/>
          <a:ext cx="8572560" cy="63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506" name="Picture 2" descr="http://storytelle.rs/wp-content/uploads/2014/10/Draw-attention.png"/>
          <p:cNvPicPr>
            <a:picLocks noChangeAspect="1" noChangeArrowheads="1"/>
          </p:cNvPicPr>
          <p:nvPr/>
        </p:nvPicPr>
        <p:blipFill>
          <a:blip r:embed="rId7">
            <a:clrChange>
              <a:clrFrom>
                <a:srgbClr val="A5C7B3"/>
              </a:clrFrom>
              <a:clrTo>
                <a:srgbClr val="A5C7B3">
                  <a:alpha val="0"/>
                </a:srgbClr>
              </a:clrTo>
            </a:clrChange>
          </a:blip>
          <a:srcRect/>
          <a:stretch>
            <a:fillRect/>
          </a:stretch>
        </p:blipFill>
        <p:spPr bwMode="auto">
          <a:xfrm>
            <a:off x="0" y="1500174"/>
            <a:ext cx="5500694" cy="2857500"/>
          </a:xfrm>
          <a:prstGeom prst="rect">
            <a:avLst/>
          </a:prstGeom>
          <a:noFill/>
        </p:spPr>
      </p:pic>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11</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85720" y="214290"/>
          <a:ext cx="8572560" cy="63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4580" name="Picture 4" descr="http://us.cdn4.123rf.com/168nwm/tawesit/tawesit1404/tawesit140400001/27159302-angry-girl-standing-and-crossed-her-arms.jpg"/>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57158" y="1928802"/>
            <a:ext cx="2500330" cy="2500330"/>
          </a:xfrm>
          <a:prstGeom prst="rect">
            <a:avLst/>
          </a:prstGeom>
          <a:noFill/>
        </p:spPr>
      </p:pic>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12</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85720" y="214290"/>
          <a:ext cx="8572560" cy="6357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3558" name="Picture 6" descr="http://www.twitsnaps.com/share/photo/56555_GroupIcon.jpg"/>
          <p:cNvPicPr>
            <a:picLocks noChangeAspect="1" noChangeArrowheads="1"/>
          </p:cNvPicPr>
          <p:nvPr/>
        </p:nvPicPr>
        <p:blipFill>
          <a:blip r:embed="rId8" cstate="print">
            <a:clrChange>
              <a:clrFrom>
                <a:srgbClr val="FFFFFF"/>
              </a:clrFrom>
              <a:clrTo>
                <a:srgbClr val="FFFFFF">
                  <a:alpha val="0"/>
                </a:srgbClr>
              </a:clrTo>
            </a:clrChange>
          </a:blip>
          <a:stretch>
            <a:fillRect/>
          </a:stretch>
        </p:blipFill>
        <p:spPr bwMode="auto">
          <a:xfrm>
            <a:off x="357158" y="1571612"/>
            <a:ext cx="2786082" cy="2784777"/>
          </a:xfrm>
          <a:prstGeom prst="rect">
            <a:avLst/>
          </a:prstGeom>
          <a:noFill/>
          <a:ln>
            <a:noFill/>
          </a:ln>
        </p:spPr>
      </p:pic>
      <p:pic>
        <p:nvPicPr>
          <p:cNvPr id="23560" name="Picture 8" descr="http://www.i2clipart.com/cliparts/b/f/9/7/clipart-bandage-broken-heart-256x256-bf97.png"/>
          <p:cNvPicPr>
            <a:picLocks noChangeAspect="1" noChangeArrowheads="1"/>
          </p:cNvPicPr>
          <p:nvPr/>
        </p:nvPicPr>
        <p:blipFill>
          <a:blip r:embed="rId9" cstate="print"/>
          <a:srcRect/>
          <a:stretch>
            <a:fillRect/>
          </a:stretch>
        </p:blipFill>
        <p:spPr bwMode="auto">
          <a:xfrm>
            <a:off x="1928794" y="1714488"/>
            <a:ext cx="428628" cy="450395"/>
          </a:xfrm>
          <a:prstGeom prst="rect">
            <a:avLst/>
          </a:prstGeom>
          <a:noFill/>
        </p:spPr>
      </p:pic>
      <p:sp>
        <p:nvSpPr>
          <p:cNvPr id="11" name="مربع نص 10"/>
          <p:cNvSpPr txBox="1"/>
          <p:nvPr/>
        </p:nvSpPr>
        <p:spPr>
          <a:xfrm>
            <a:off x="1857356" y="2357430"/>
            <a:ext cx="1071570" cy="461665"/>
          </a:xfrm>
          <a:prstGeom prst="rect">
            <a:avLst/>
          </a:prstGeom>
          <a:noFill/>
        </p:spPr>
        <p:txBody>
          <a:bodyPr wrap="square" rtlCol="1">
            <a:spAutoFit/>
          </a:bodyPr>
          <a:lstStyle/>
          <a:p>
            <a:pPr algn="ctr"/>
            <a:r>
              <a:rPr lang="ar-SA" sz="2400" b="1" dirty="0" smtClean="0">
                <a:solidFill>
                  <a:schemeClr val="bg1"/>
                </a:solidFill>
              </a:rPr>
              <a:t>ولكنني</a:t>
            </a:r>
            <a:endParaRPr lang="ar-SA" sz="2400" b="1" dirty="0">
              <a:solidFill>
                <a:schemeClr val="bg1"/>
              </a:solidFill>
            </a:endParaRPr>
          </a:p>
        </p:txBody>
      </p:sp>
      <p:sp>
        <p:nvSpPr>
          <p:cNvPr id="12" name="مستطيل 11"/>
          <p:cNvSpPr/>
          <p:nvPr/>
        </p:nvSpPr>
        <p:spPr>
          <a:xfrm>
            <a:off x="1714480" y="3071810"/>
            <a:ext cx="663964" cy="461665"/>
          </a:xfrm>
          <a:prstGeom prst="rect">
            <a:avLst/>
          </a:prstGeom>
        </p:spPr>
        <p:txBody>
          <a:bodyPr wrap="none">
            <a:spAutoFit/>
          </a:bodyPr>
          <a:lstStyle/>
          <a:p>
            <a:r>
              <a:rPr lang="ar-SA" sz="2400" b="1" dirty="0" smtClean="0">
                <a:solidFill>
                  <a:schemeClr val="bg1"/>
                </a:solidFill>
              </a:rPr>
              <a:t>أحبك</a:t>
            </a:r>
            <a:endParaRPr lang="ar-SA" sz="2400" dirty="0">
              <a:solidFill>
                <a:schemeClr val="bg1"/>
              </a:solidFill>
            </a:endParaRPr>
          </a:p>
        </p:txBody>
      </p:sp>
      <p:sp>
        <p:nvSpPr>
          <p:cNvPr id="13" name="مستطيل 12"/>
          <p:cNvSpPr/>
          <p:nvPr/>
        </p:nvSpPr>
        <p:spPr>
          <a:xfrm>
            <a:off x="571472" y="2214554"/>
            <a:ext cx="891591" cy="461665"/>
          </a:xfrm>
          <a:prstGeom prst="rect">
            <a:avLst/>
          </a:prstGeom>
        </p:spPr>
        <p:txBody>
          <a:bodyPr wrap="none">
            <a:spAutoFit/>
          </a:bodyPr>
          <a:lstStyle/>
          <a:p>
            <a:r>
              <a:rPr lang="ar-SA" sz="2400" b="1" dirty="0" smtClean="0">
                <a:solidFill>
                  <a:schemeClr val="bg1"/>
                </a:solidFill>
              </a:rPr>
              <a:t>أكرهك </a:t>
            </a:r>
            <a:endParaRPr lang="ar-SA" sz="2400" dirty="0">
              <a:solidFill>
                <a:schemeClr val="bg1"/>
              </a:solidFill>
            </a:endParaRPr>
          </a:p>
        </p:txBody>
      </p:sp>
      <p:sp>
        <p:nvSpPr>
          <p:cNvPr id="14" name="مستطيل 13"/>
          <p:cNvSpPr/>
          <p:nvPr/>
        </p:nvSpPr>
        <p:spPr>
          <a:xfrm>
            <a:off x="928662" y="2714620"/>
            <a:ext cx="752129" cy="461665"/>
          </a:xfrm>
          <a:prstGeom prst="rect">
            <a:avLst/>
          </a:prstGeom>
        </p:spPr>
        <p:txBody>
          <a:bodyPr wrap="none">
            <a:spAutoFit/>
          </a:bodyPr>
          <a:lstStyle/>
          <a:p>
            <a:pPr algn="ctr"/>
            <a:r>
              <a:rPr lang="ar-SA" sz="2400" b="1" dirty="0" smtClean="0">
                <a:solidFill>
                  <a:schemeClr val="bg1"/>
                </a:solidFill>
              </a:rPr>
              <a:t>معلمة</a:t>
            </a:r>
            <a:endParaRPr lang="ar-SA" sz="2400" b="1" dirty="0">
              <a:solidFill>
                <a:schemeClr val="bg1"/>
              </a:solidFill>
            </a:endParaRPr>
          </a:p>
        </p:txBody>
      </p:sp>
      <p:sp>
        <p:nvSpPr>
          <p:cNvPr id="16" name="عنصر نائب للتاريخ 15"/>
          <p:cNvSpPr>
            <a:spLocks noGrp="1"/>
          </p:cNvSpPr>
          <p:nvPr>
            <p:ph type="dt" sz="half" idx="10"/>
          </p:nvPr>
        </p:nvSpPr>
        <p:spPr/>
        <p:txBody>
          <a:bodyPr/>
          <a:lstStyle/>
          <a:p>
            <a:r>
              <a:rPr lang="ar-SA" smtClean="0"/>
              <a:t>1436/01/26هـ</a:t>
            </a:r>
            <a:endParaRPr lang="ar-SA"/>
          </a:p>
        </p:txBody>
      </p:sp>
      <p:sp>
        <p:nvSpPr>
          <p:cNvPr id="17" name="عنصر نائب لرقم الشريحة 16"/>
          <p:cNvSpPr>
            <a:spLocks noGrp="1"/>
          </p:cNvSpPr>
          <p:nvPr>
            <p:ph type="sldNum" sz="quarter" idx="12"/>
          </p:nvPr>
        </p:nvSpPr>
        <p:spPr/>
        <p:txBody>
          <a:bodyPr/>
          <a:lstStyle/>
          <a:p>
            <a:fld id="{3929C026-D392-447B-AC1C-03E797608C91}" type="slidenum">
              <a:rPr lang="ar-SA" smtClean="0"/>
              <a:pPr/>
              <a:t>13</a:t>
            </a:fld>
            <a:endParaRPr lang="ar-SA"/>
          </a:p>
        </p:txBody>
      </p:sp>
      <p:sp>
        <p:nvSpPr>
          <p:cNvPr id="18" name="عنصر نائب للتذييل 17"/>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285720" y="214290"/>
          <a:ext cx="8572560" cy="63579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2530" name="Picture 2" descr="http://thumbs.gograph.com/gg4152861.jpg"/>
          <p:cNvPicPr>
            <a:picLocks noChangeAspect="1" noChangeArrowheads="1"/>
          </p:cNvPicPr>
          <p:nvPr/>
        </p:nvPicPr>
        <p:blipFill>
          <a:blip r:embed="rId7">
            <a:clrChange>
              <a:clrFrom>
                <a:srgbClr val="FFFEFB"/>
              </a:clrFrom>
              <a:clrTo>
                <a:srgbClr val="FFFEFB">
                  <a:alpha val="0"/>
                </a:srgbClr>
              </a:clrTo>
            </a:clrChange>
          </a:blip>
          <a:srcRect/>
          <a:stretch>
            <a:fillRect/>
          </a:stretch>
        </p:blipFill>
        <p:spPr bwMode="auto">
          <a:xfrm>
            <a:off x="357158" y="2071678"/>
            <a:ext cx="1714512" cy="2295017"/>
          </a:xfrm>
          <a:prstGeom prst="rect">
            <a:avLst/>
          </a:prstGeom>
          <a:noFill/>
        </p:spPr>
      </p:pic>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14</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خطط انسيابي: محطة طرفية 3"/>
          <p:cNvSpPr/>
          <p:nvPr/>
        </p:nvSpPr>
        <p:spPr>
          <a:xfrm>
            <a:off x="642910" y="857232"/>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حالات للتطبيق</a:t>
            </a:r>
            <a:endParaRPr lang="ar-SA" sz="9600" dirty="0">
              <a:cs typeface="Akhbar MT" pitchFamily="2" charset="-78"/>
            </a:endParaRPr>
          </a:p>
        </p:txBody>
      </p:sp>
      <p:sp>
        <p:nvSpPr>
          <p:cNvPr id="7" name="مخطط انسيابي: معالجة متعاقبة 6"/>
          <p:cNvSpPr/>
          <p:nvPr/>
        </p:nvSpPr>
        <p:spPr>
          <a:xfrm>
            <a:off x="3500430" y="2857496"/>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9600" dirty="0" smtClean="0">
                <a:ln>
                  <a:solidFill>
                    <a:schemeClr val="accent5">
                      <a:lumMod val="50000"/>
                    </a:schemeClr>
                  </a:solidFill>
                </a:ln>
                <a:solidFill>
                  <a:schemeClr val="accent5">
                    <a:lumMod val="60000"/>
                    <a:lumOff val="40000"/>
                  </a:schemeClr>
                </a:solidFill>
                <a:latin typeface="Andalus" pitchFamily="18" charset="-78"/>
                <a:cs typeface="Andalus" pitchFamily="18" charset="-78"/>
              </a:rPr>
              <a:t>أوراق عمل</a:t>
            </a:r>
            <a:endParaRPr lang="ar-SA" sz="9600" dirty="0">
              <a:ln>
                <a:solidFill>
                  <a:schemeClr val="accent5">
                    <a:lumMod val="50000"/>
                  </a:schemeClr>
                </a:solidFill>
              </a:ln>
              <a:solidFill>
                <a:schemeClr val="accent5">
                  <a:lumMod val="60000"/>
                  <a:lumOff val="40000"/>
                </a:schemeClr>
              </a:solidFill>
              <a:latin typeface="Andalus" pitchFamily="18" charset="-78"/>
              <a:cs typeface="Andalus" pitchFamily="18" charset="-78"/>
            </a:endParaRPr>
          </a:p>
        </p:txBody>
      </p:sp>
      <p:sp>
        <p:nvSpPr>
          <p:cNvPr id="11" name="عنصر نائب للتاريخ 10"/>
          <p:cNvSpPr>
            <a:spLocks noGrp="1"/>
          </p:cNvSpPr>
          <p:nvPr>
            <p:ph type="dt" sz="half" idx="10"/>
          </p:nvPr>
        </p:nvSpPr>
        <p:spPr/>
        <p:txBody>
          <a:bodyPr/>
          <a:lstStyle/>
          <a:p>
            <a:r>
              <a:rPr lang="ar-SA" dirty="0" smtClean="0"/>
              <a:t>1436/01/26هـ</a:t>
            </a:r>
            <a:endParaRPr lang="ar-SA" dirty="0"/>
          </a:p>
        </p:txBody>
      </p:sp>
      <p:sp>
        <p:nvSpPr>
          <p:cNvPr id="12" name="عنصر نائب لرقم الشريحة 11"/>
          <p:cNvSpPr>
            <a:spLocks noGrp="1"/>
          </p:cNvSpPr>
          <p:nvPr>
            <p:ph type="sldNum" sz="quarter" idx="12"/>
          </p:nvPr>
        </p:nvSpPr>
        <p:spPr/>
        <p:txBody>
          <a:bodyPr/>
          <a:lstStyle/>
          <a:p>
            <a:fld id="{3929C026-D392-447B-AC1C-03E797608C91}" type="slidenum">
              <a:rPr lang="ar-SA" smtClean="0"/>
              <a:pPr/>
              <a:t>15</a:t>
            </a:fld>
            <a:endParaRPr lang="ar-SA"/>
          </a:p>
        </p:txBody>
      </p:sp>
      <p:sp>
        <p:nvSpPr>
          <p:cNvPr id="13" name="عنصر نائب للتذييل 12"/>
          <p:cNvSpPr>
            <a:spLocks noGrp="1"/>
          </p:cNvSpPr>
          <p:nvPr>
            <p:ph type="ftr" sz="quarter" idx="11"/>
          </p:nvPr>
        </p:nvSpPr>
        <p:spPr/>
        <p:txBody>
          <a:bodyPr/>
          <a:lstStyle/>
          <a:p>
            <a:r>
              <a:rPr lang="ar-SA" smtClean="0"/>
              <a:t>لينا المطيري</a:t>
            </a:r>
            <a:endParaRPr lang="ar-SA"/>
          </a:p>
        </p:txBody>
      </p:sp>
      <p:pic>
        <p:nvPicPr>
          <p:cNvPr id="22530" name="Picture 2" descr="http://www.apple-wd.com/wp-content/uploads/2012/11/2Do_Mac_Icon.png"/>
          <p:cNvPicPr>
            <a:picLocks noChangeAspect="1" noChangeArrowheads="1"/>
          </p:cNvPicPr>
          <p:nvPr/>
        </p:nvPicPr>
        <p:blipFill>
          <a:blip r:embed="rId2"/>
          <a:srcRect/>
          <a:stretch>
            <a:fillRect/>
          </a:stretch>
        </p:blipFill>
        <p:spPr bwMode="auto">
          <a:xfrm>
            <a:off x="785786" y="2643182"/>
            <a:ext cx="2438400" cy="2438400"/>
          </a:xfrm>
          <a:prstGeom prst="rect">
            <a:avLst/>
          </a:prstGeom>
          <a:noFill/>
        </p:spPr>
      </p:pic>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3">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10" name="مستطيل 9"/>
          <p:cNvSpPr/>
          <p:nvPr/>
        </p:nvSpPr>
        <p:spPr>
          <a:xfrm>
            <a:off x="2071670" y="5857892"/>
            <a:ext cx="714380" cy="646331"/>
          </a:xfrm>
          <a:prstGeom prst="rect">
            <a:avLst/>
          </a:prstGeom>
        </p:spPr>
        <p:txBody>
          <a:bodyPr wrap="square">
            <a:spAutoFit/>
          </a:bodyPr>
          <a:lstStyle/>
          <a:p>
            <a:pPr algn="ctr"/>
            <a:r>
              <a:rPr lang="ar-SA" dirty="0" smtClean="0">
                <a:cs typeface="Akhbar MT" pitchFamily="2" charset="-78"/>
              </a:rPr>
              <a:t>نشاط</a:t>
            </a:r>
          </a:p>
          <a:p>
            <a:pPr algn="ctr"/>
            <a:r>
              <a:rPr lang="ar-SA" dirty="0" smtClean="0">
                <a:cs typeface="Akhbar MT" pitchFamily="2" charset="-78"/>
              </a:rPr>
              <a:t>جماعي</a:t>
            </a:r>
            <a:endParaRPr lang="ar-SA" dirty="0">
              <a:cs typeface="Akhbar MT" pitchFamily="2" charset="-78"/>
            </a:endParaRPr>
          </a:p>
        </p:txBody>
      </p:sp>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16</a:t>
            </a:fld>
            <a:endParaRPr lang="ar-SA"/>
          </a:p>
        </p:txBody>
      </p:sp>
      <p:sp>
        <p:nvSpPr>
          <p:cNvPr id="5" name="مخطط انسيابي: محطة طرفية 4"/>
          <p:cNvSpPr/>
          <p:nvPr/>
        </p:nvSpPr>
        <p:spPr>
          <a:xfrm>
            <a:off x="571472" y="714356"/>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الحالة الأولى</a:t>
            </a:r>
            <a:endParaRPr lang="ar-SA" sz="9600" dirty="0">
              <a:cs typeface="Akhbar MT" pitchFamily="2" charset="-78"/>
            </a:endParaRPr>
          </a:p>
        </p:txBody>
      </p:sp>
      <p:pic>
        <p:nvPicPr>
          <p:cNvPr id="6" name="Picture 2" descr="http://www.apple-wd.com/wp-content/uploads/2012/11/2Do_Mac_Icon.png"/>
          <p:cNvPicPr>
            <a:picLocks noChangeAspect="1" noChangeArrowheads="1"/>
          </p:cNvPicPr>
          <p:nvPr/>
        </p:nvPicPr>
        <p:blipFill>
          <a:blip r:embed="rId2"/>
          <a:srcRect/>
          <a:stretch>
            <a:fillRect/>
          </a:stretch>
        </p:blipFill>
        <p:spPr bwMode="auto">
          <a:xfrm>
            <a:off x="6500826" y="357166"/>
            <a:ext cx="2438400" cy="2438400"/>
          </a:xfrm>
          <a:prstGeom prst="rect">
            <a:avLst/>
          </a:prstGeom>
          <a:noFill/>
        </p:spPr>
      </p:pic>
      <p:sp>
        <p:nvSpPr>
          <p:cNvPr id="8" name="مخطط انسيابي: معالجة متعاقبة 7"/>
          <p:cNvSpPr/>
          <p:nvPr/>
        </p:nvSpPr>
        <p:spPr>
          <a:xfrm>
            <a:off x="285720" y="3714752"/>
            <a:ext cx="3357554" cy="157163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buFont typeface="Wingdings" pitchFamily="2" charset="2"/>
              <a:buChar char="ü"/>
            </a:pPr>
            <a:r>
              <a:rPr lang="ar-SA" dirty="0" smtClean="0">
                <a:solidFill>
                  <a:schemeClr val="accent4">
                    <a:lumMod val="50000"/>
                  </a:schemeClr>
                </a:solidFill>
                <a:latin typeface="Andalus" pitchFamily="18" charset="-78"/>
              </a:rPr>
              <a:t>هل يسئ الطفل السلوك هنا؟اشرحي.</a:t>
            </a:r>
          </a:p>
          <a:p>
            <a:pPr>
              <a:buFont typeface="Wingdings" pitchFamily="2" charset="2"/>
              <a:buChar char="ü"/>
            </a:pPr>
            <a:r>
              <a:rPr lang="ar-SA" dirty="0" smtClean="0">
                <a:solidFill>
                  <a:schemeClr val="accent4">
                    <a:lumMod val="50000"/>
                  </a:schemeClr>
                </a:solidFill>
                <a:latin typeface="Andalus" pitchFamily="18" charset="-78"/>
              </a:rPr>
              <a:t>ما هو هدفه؟وكيف قررت ذلك؟</a:t>
            </a:r>
          </a:p>
          <a:p>
            <a:pPr>
              <a:buFont typeface="Wingdings" pitchFamily="2" charset="2"/>
              <a:buChar char="ü"/>
            </a:pPr>
            <a:r>
              <a:rPr lang="ar-SA" dirty="0" smtClean="0">
                <a:solidFill>
                  <a:schemeClr val="accent4">
                    <a:lumMod val="50000"/>
                  </a:schemeClr>
                </a:solidFill>
                <a:latin typeface="Andalus" pitchFamily="18" charset="-78"/>
              </a:rPr>
              <a:t>كيف تستطيع المعلمة أن توجه سلوكه إلى سلوك إيجابي؟</a:t>
            </a:r>
          </a:p>
        </p:txBody>
      </p:sp>
      <p:sp>
        <p:nvSpPr>
          <p:cNvPr id="9" name="مخطط انسيابي: معالجة متعاقبة 8"/>
          <p:cNvSpPr/>
          <p:nvPr/>
        </p:nvSpPr>
        <p:spPr>
          <a:xfrm>
            <a:off x="3643306" y="3000372"/>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justLow"/>
            <a:r>
              <a:rPr lang="ar-SA" sz="2800" dirty="0" smtClean="0">
                <a:solidFill>
                  <a:srgbClr val="000066"/>
                </a:solidFill>
                <a:latin typeface="Andalus" pitchFamily="18" charset="-78"/>
              </a:rPr>
              <a:t>فيصل ذو الأربعة الأعوام يرفض الانضمام إلى المجموعة عندما تطلب منه المعلمة تشعر بالانزعاج وتحاول أن تقنع فيصل بالانضمام للمجوعة.</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17</a:t>
            </a:fld>
            <a:endParaRPr lang="ar-SA"/>
          </a:p>
        </p:txBody>
      </p:sp>
      <p:sp>
        <p:nvSpPr>
          <p:cNvPr id="5" name="مخطط انسيابي: محطة طرفية 4"/>
          <p:cNvSpPr/>
          <p:nvPr/>
        </p:nvSpPr>
        <p:spPr>
          <a:xfrm>
            <a:off x="571472" y="714356"/>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الحالة الثانية</a:t>
            </a:r>
            <a:endParaRPr lang="ar-SA" sz="9600" dirty="0">
              <a:cs typeface="Akhbar MT" pitchFamily="2" charset="-78"/>
            </a:endParaRPr>
          </a:p>
        </p:txBody>
      </p:sp>
      <p:pic>
        <p:nvPicPr>
          <p:cNvPr id="6" name="Picture 2" descr="http://www.apple-wd.com/wp-content/uploads/2012/11/2Do_Mac_Icon.png"/>
          <p:cNvPicPr>
            <a:picLocks noChangeAspect="1" noChangeArrowheads="1"/>
          </p:cNvPicPr>
          <p:nvPr/>
        </p:nvPicPr>
        <p:blipFill>
          <a:blip r:embed="rId2"/>
          <a:srcRect/>
          <a:stretch>
            <a:fillRect/>
          </a:stretch>
        </p:blipFill>
        <p:spPr bwMode="auto">
          <a:xfrm>
            <a:off x="6500826" y="357166"/>
            <a:ext cx="2438400" cy="2438400"/>
          </a:xfrm>
          <a:prstGeom prst="rect">
            <a:avLst/>
          </a:prstGeom>
          <a:noFill/>
        </p:spPr>
      </p:pic>
      <p:sp>
        <p:nvSpPr>
          <p:cNvPr id="7" name="مخطط انسيابي: معالجة متعاقبة 6"/>
          <p:cNvSpPr/>
          <p:nvPr/>
        </p:nvSpPr>
        <p:spPr>
          <a:xfrm>
            <a:off x="3643306" y="3000372"/>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justLow"/>
            <a:r>
              <a:rPr lang="ar-SA" sz="2000" dirty="0" smtClean="0">
                <a:solidFill>
                  <a:srgbClr val="000066"/>
                </a:solidFill>
                <a:latin typeface="Andalus" pitchFamily="18" charset="-78"/>
              </a:rPr>
              <a:t>طلبت المعلمة من نورة أن تبني برجًا من المكعبات.أجابت نورة بأنها لا تستطيع! هذه ليست المرة الأولى التي ترفض فيها نورة اللعب بالمكعبات. نورة دائمًا تتهرب من البناء بالمكعبات أو أي نشاط آخر يتطلب منها استخدام عضلاتها الصغرى.معلمة نورة حاولت عدة مرات أن تقنع نورة بالعمل بالمكعبات أو الألعاب الإدراكية أو الصلصال.ولكنها فشلت في ذلك.إنها تعلم أن نورة ذكية ولكنها اقتنت مع الوقت أن نورة لا تستطيع فعلًا أن تبني المكعبات بنجاح.لذلك تركتها وشأنها.</a:t>
            </a:r>
          </a:p>
        </p:txBody>
      </p:sp>
      <p:sp>
        <p:nvSpPr>
          <p:cNvPr id="8" name="مخطط انسيابي: معالجة متعاقبة 7"/>
          <p:cNvSpPr/>
          <p:nvPr/>
        </p:nvSpPr>
        <p:spPr>
          <a:xfrm>
            <a:off x="285720" y="3714752"/>
            <a:ext cx="3357554" cy="157163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buFont typeface="Wingdings" pitchFamily="2" charset="2"/>
              <a:buChar char="ü"/>
            </a:pPr>
            <a:r>
              <a:rPr lang="ar-SA" dirty="0" smtClean="0">
                <a:solidFill>
                  <a:schemeClr val="accent4">
                    <a:lumMod val="50000"/>
                  </a:schemeClr>
                </a:solidFill>
                <a:latin typeface="Andalus" pitchFamily="18" charset="-78"/>
              </a:rPr>
              <a:t>هل يسئ الطفل السلوك هنا؟اشرحي.</a:t>
            </a:r>
          </a:p>
          <a:p>
            <a:pPr>
              <a:buFont typeface="Wingdings" pitchFamily="2" charset="2"/>
              <a:buChar char="ü"/>
            </a:pPr>
            <a:r>
              <a:rPr lang="ar-SA" dirty="0" smtClean="0">
                <a:solidFill>
                  <a:schemeClr val="accent4">
                    <a:lumMod val="50000"/>
                  </a:schemeClr>
                </a:solidFill>
                <a:latin typeface="Andalus" pitchFamily="18" charset="-78"/>
              </a:rPr>
              <a:t>ما هو هدفه؟وكيف قررت ذلك؟</a:t>
            </a:r>
          </a:p>
          <a:p>
            <a:pPr>
              <a:buFont typeface="Wingdings" pitchFamily="2" charset="2"/>
              <a:buChar char="ü"/>
            </a:pPr>
            <a:r>
              <a:rPr lang="ar-SA" dirty="0" smtClean="0">
                <a:solidFill>
                  <a:schemeClr val="accent4">
                    <a:lumMod val="50000"/>
                  </a:schemeClr>
                </a:solidFill>
                <a:latin typeface="Andalus" pitchFamily="18" charset="-78"/>
              </a:rPr>
              <a:t>كيف تستطيع المعلمة أن توجه سلوكه إلى سلوك إيجابي؟</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18</a:t>
            </a:fld>
            <a:endParaRPr lang="ar-SA"/>
          </a:p>
        </p:txBody>
      </p:sp>
      <p:sp>
        <p:nvSpPr>
          <p:cNvPr id="5" name="مخطط انسيابي: محطة طرفية 4"/>
          <p:cNvSpPr/>
          <p:nvPr/>
        </p:nvSpPr>
        <p:spPr>
          <a:xfrm>
            <a:off x="571472" y="714356"/>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الحالة الثالثة</a:t>
            </a:r>
            <a:endParaRPr lang="ar-SA" sz="9600" dirty="0">
              <a:cs typeface="Akhbar MT" pitchFamily="2" charset="-78"/>
            </a:endParaRPr>
          </a:p>
        </p:txBody>
      </p:sp>
      <p:pic>
        <p:nvPicPr>
          <p:cNvPr id="6" name="Picture 2" descr="http://www.apple-wd.com/wp-content/uploads/2012/11/2Do_Mac_Icon.png"/>
          <p:cNvPicPr>
            <a:picLocks noChangeAspect="1" noChangeArrowheads="1"/>
          </p:cNvPicPr>
          <p:nvPr/>
        </p:nvPicPr>
        <p:blipFill>
          <a:blip r:embed="rId2"/>
          <a:srcRect/>
          <a:stretch>
            <a:fillRect/>
          </a:stretch>
        </p:blipFill>
        <p:spPr bwMode="auto">
          <a:xfrm>
            <a:off x="6500826" y="357166"/>
            <a:ext cx="2438400" cy="2438400"/>
          </a:xfrm>
          <a:prstGeom prst="rect">
            <a:avLst/>
          </a:prstGeom>
          <a:noFill/>
        </p:spPr>
      </p:pic>
      <p:sp>
        <p:nvSpPr>
          <p:cNvPr id="8" name="مخطط انسيابي: معالجة متعاقبة 7"/>
          <p:cNvSpPr/>
          <p:nvPr/>
        </p:nvSpPr>
        <p:spPr>
          <a:xfrm>
            <a:off x="285720" y="3714752"/>
            <a:ext cx="3357554" cy="157163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buFont typeface="Wingdings" pitchFamily="2" charset="2"/>
              <a:buChar char="ü"/>
            </a:pPr>
            <a:r>
              <a:rPr lang="ar-SA" dirty="0" smtClean="0">
                <a:solidFill>
                  <a:schemeClr val="accent4">
                    <a:lumMod val="50000"/>
                  </a:schemeClr>
                </a:solidFill>
                <a:latin typeface="Andalus" pitchFamily="18" charset="-78"/>
              </a:rPr>
              <a:t>هل يسئ الطفل السلوك هنا؟اشرحي.</a:t>
            </a:r>
          </a:p>
          <a:p>
            <a:pPr>
              <a:buFont typeface="Wingdings" pitchFamily="2" charset="2"/>
              <a:buChar char="ü"/>
            </a:pPr>
            <a:r>
              <a:rPr lang="ar-SA" dirty="0" smtClean="0">
                <a:solidFill>
                  <a:schemeClr val="accent4">
                    <a:lumMod val="50000"/>
                  </a:schemeClr>
                </a:solidFill>
                <a:latin typeface="Andalus" pitchFamily="18" charset="-78"/>
              </a:rPr>
              <a:t>ما هو هدفه؟وكيف قررت ذلك؟</a:t>
            </a:r>
          </a:p>
          <a:p>
            <a:pPr>
              <a:buFont typeface="Wingdings" pitchFamily="2" charset="2"/>
              <a:buChar char="ü"/>
            </a:pPr>
            <a:r>
              <a:rPr lang="ar-SA" dirty="0" smtClean="0">
                <a:solidFill>
                  <a:schemeClr val="accent4">
                    <a:lumMod val="50000"/>
                  </a:schemeClr>
                </a:solidFill>
                <a:latin typeface="Andalus" pitchFamily="18" charset="-78"/>
              </a:rPr>
              <a:t>كيف تستطيع المعلمة أن توجه سلوكه إلى سلوك إيجابي؟</a:t>
            </a:r>
          </a:p>
        </p:txBody>
      </p:sp>
      <p:sp>
        <p:nvSpPr>
          <p:cNvPr id="10" name="مخطط انسيابي: معالجة متعاقبة 9"/>
          <p:cNvSpPr/>
          <p:nvPr/>
        </p:nvSpPr>
        <p:spPr>
          <a:xfrm>
            <a:off x="3643306" y="3000372"/>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justLow"/>
            <a:r>
              <a:rPr lang="ar-SA" dirty="0" smtClean="0">
                <a:solidFill>
                  <a:srgbClr val="000066"/>
                </a:solidFill>
                <a:latin typeface="Andalus" pitchFamily="18" charset="-78"/>
              </a:rPr>
              <a:t>طوال اليوم فيصل وهو في طفل في الرابعة يقوم بسلوك صاخب وأحيانًا عدواني لجذب انتباه المعلمة.خلال فترة الحلقة يقاطع ليتحدث عن نفسه.ودائمًا يرفع يده بأعلى ما يستطيع عندما يريد طلب إذن لعمل شيء ما.وفي الملعب الخارجي يصرخ على المعلمة لترى ماذا يعمل ولتشاركه باللعب. خلال فترة الراحة ينادي المعلمة عند مرتبته عدة مرات. وإذا كانت المعلمة تتحدث للطفل آخر حول العمل الفني يدفع فيصل الطفل ليجلس بجانب المعلمة ويقول لها ”أنت تعجبك </a:t>
            </a:r>
            <a:r>
              <a:rPr lang="ar-SA" dirty="0" err="1" smtClean="0">
                <a:solidFill>
                  <a:srgbClr val="000066"/>
                </a:solidFill>
                <a:latin typeface="Andalus" pitchFamily="18" charset="-78"/>
              </a:rPr>
              <a:t>رسمتي</a:t>
            </a:r>
            <a:r>
              <a:rPr lang="ar-SA" dirty="0" smtClean="0">
                <a:solidFill>
                  <a:srgbClr val="000066"/>
                </a:solidFill>
                <a:latin typeface="Andalus" pitchFamily="18" charset="-78"/>
              </a:rPr>
              <a:t> أكثر من عمله أليس كذلك“ وإذا كانت المعلمة في ركن المكعبات مع مجموعة من الأطفال يبنون برجًا يقف فيصل بينها وبين الأطفال“هل رأيت البرج الذي بنيته“</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19</a:t>
            </a:fld>
            <a:endParaRPr lang="ar-SA"/>
          </a:p>
        </p:txBody>
      </p:sp>
      <p:sp>
        <p:nvSpPr>
          <p:cNvPr id="5" name="مخطط انسيابي: محطة طرفية 4"/>
          <p:cNvSpPr/>
          <p:nvPr/>
        </p:nvSpPr>
        <p:spPr>
          <a:xfrm>
            <a:off x="571472" y="714356"/>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الحالة الرابعة</a:t>
            </a:r>
            <a:endParaRPr lang="ar-SA" sz="9600" dirty="0">
              <a:cs typeface="Akhbar MT" pitchFamily="2" charset="-78"/>
            </a:endParaRPr>
          </a:p>
        </p:txBody>
      </p:sp>
      <p:pic>
        <p:nvPicPr>
          <p:cNvPr id="6" name="Picture 2" descr="http://www.apple-wd.com/wp-content/uploads/2012/11/2Do_Mac_Icon.png"/>
          <p:cNvPicPr>
            <a:picLocks noChangeAspect="1" noChangeArrowheads="1"/>
          </p:cNvPicPr>
          <p:nvPr/>
        </p:nvPicPr>
        <p:blipFill>
          <a:blip r:embed="rId2"/>
          <a:srcRect/>
          <a:stretch>
            <a:fillRect/>
          </a:stretch>
        </p:blipFill>
        <p:spPr bwMode="auto">
          <a:xfrm>
            <a:off x="6500826" y="357166"/>
            <a:ext cx="2438400" cy="2438400"/>
          </a:xfrm>
          <a:prstGeom prst="rect">
            <a:avLst/>
          </a:prstGeom>
          <a:noFill/>
        </p:spPr>
      </p:pic>
      <p:sp>
        <p:nvSpPr>
          <p:cNvPr id="8" name="مخطط انسيابي: معالجة متعاقبة 7"/>
          <p:cNvSpPr/>
          <p:nvPr/>
        </p:nvSpPr>
        <p:spPr>
          <a:xfrm>
            <a:off x="285720" y="3714752"/>
            <a:ext cx="3357554" cy="157163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buFont typeface="Wingdings" pitchFamily="2" charset="2"/>
              <a:buChar char="ü"/>
            </a:pPr>
            <a:r>
              <a:rPr lang="ar-SA" dirty="0" smtClean="0">
                <a:solidFill>
                  <a:schemeClr val="accent4">
                    <a:lumMod val="50000"/>
                  </a:schemeClr>
                </a:solidFill>
                <a:latin typeface="Andalus" pitchFamily="18" charset="-78"/>
              </a:rPr>
              <a:t>هل يسئ الطفل السلوك هنا؟اشرحي.</a:t>
            </a:r>
          </a:p>
          <a:p>
            <a:pPr>
              <a:buFont typeface="Wingdings" pitchFamily="2" charset="2"/>
              <a:buChar char="ü"/>
            </a:pPr>
            <a:r>
              <a:rPr lang="ar-SA" dirty="0" smtClean="0">
                <a:solidFill>
                  <a:schemeClr val="accent4">
                    <a:lumMod val="50000"/>
                  </a:schemeClr>
                </a:solidFill>
                <a:latin typeface="Andalus" pitchFamily="18" charset="-78"/>
              </a:rPr>
              <a:t>ما هو هدفه؟وكيف قررت ذلك؟</a:t>
            </a:r>
          </a:p>
          <a:p>
            <a:pPr>
              <a:buFont typeface="Wingdings" pitchFamily="2" charset="2"/>
              <a:buChar char="ü"/>
            </a:pPr>
            <a:r>
              <a:rPr lang="ar-SA" dirty="0" smtClean="0">
                <a:solidFill>
                  <a:schemeClr val="accent4">
                    <a:lumMod val="50000"/>
                  </a:schemeClr>
                </a:solidFill>
                <a:latin typeface="Andalus" pitchFamily="18" charset="-78"/>
              </a:rPr>
              <a:t>كيف تستطيع المعلمة أن توجه سلوكه إلى سلوك إيجابي؟</a:t>
            </a:r>
          </a:p>
        </p:txBody>
      </p:sp>
      <p:sp>
        <p:nvSpPr>
          <p:cNvPr id="9" name="مخطط انسيابي: معالجة متعاقبة 8"/>
          <p:cNvSpPr/>
          <p:nvPr/>
        </p:nvSpPr>
        <p:spPr>
          <a:xfrm>
            <a:off x="3643306" y="3000372"/>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justLow"/>
            <a:r>
              <a:rPr lang="ar-SA" sz="2000" dirty="0" smtClean="0">
                <a:solidFill>
                  <a:srgbClr val="000066"/>
                </a:solidFill>
                <a:latin typeface="Andalus" pitchFamily="18" charset="-78"/>
              </a:rPr>
              <a:t>بدأت مها وهي طفلة في الثالثة من عمرها ترفض الأكل أثناء وقت الوجبة.معلمتها تشعر بالغضب عندما تصرخ مها بكلمة لا وتجري إلى ركن المكعبات.تقضي المعلمة معظم الوقت بالصراع مع مها وهي تنتظر بفارغ الصبر نهاية الدوام حتى تأخذ فصلًا من الراحة من معركتها مع مها.في الأيام الثلاثة الماضية اضطرت المعلمة إلى حمل مها التي كانت ترفس وتصارخ وأجبرتها على الجلوس على المائدة في نهاية كل يوم تكون مها متعبة ومستفزة.المعلمة تجد أن الصراع مع مها يزداد يومًا بعد يوم.</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357422" y="1643050"/>
            <a:ext cx="4786346" cy="1470025"/>
          </a:xfrm>
          <a:prstGeom prst="flowChartDisplay">
            <a:avLst/>
          </a:prstGeom>
          <a:ln/>
        </p:spPr>
        <p:style>
          <a:lnRef idx="3">
            <a:schemeClr val="lt1"/>
          </a:lnRef>
          <a:fillRef idx="1">
            <a:schemeClr val="accent5"/>
          </a:fillRef>
          <a:effectRef idx="1">
            <a:schemeClr val="accent5"/>
          </a:effectRef>
          <a:fontRef idx="minor">
            <a:schemeClr val="lt1"/>
          </a:fontRef>
        </p:style>
        <p:txBody>
          <a:bodyPr/>
          <a:lstStyle/>
          <a:p>
            <a:r>
              <a:rPr lang="ar-SA" dirty="0" smtClean="0">
                <a:solidFill>
                  <a:schemeClr val="bg1"/>
                </a:solidFill>
                <a:cs typeface="Akhbar MT" pitchFamily="2" charset="-78"/>
              </a:rPr>
              <a:t>توجيه سلوك الطفل</a:t>
            </a:r>
            <a:endParaRPr lang="ar-SA" dirty="0">
              <a:solidFill>
                <a:schemeClr val="bg1"/>
              </a:solidFill>
              <a:cs typeface="Akhbar MT" pitchFamily="2" charset="-78"/>
            </a:endParaRPr>
          </a:p>
        </p:txBody>
      </p:sp>
      <p:sp>
        <p:nvSpPr>
          <p:cNvPr id="3" name="عنوان فرعي 2"/>
          <p:cNvSpPr>
            <a:spLocks noGrp="1"/>
          </p:cNvSpPr>
          <p:nvPr>
            <p:ph type="subTitle" idx="1"/>
          </p:nvPr>
        </p:nvSpPr>
        <p:spPr>
          <a:xfrm>
            <a:off x="0" y="1714488"/>
            <a:ext cx="2357422" cy="1357322"/>
          </a:xfrm>
          <a:prstGeom prst="homePlate">
            <a:avLst/>
          </a:prstGeom>
          <a:ln/>
        </p:spPr>
        <p:style>
          <a:lnRef idx="3">
            <a:schemeClr val="lt1"/>
          </a:lnRef>
          <a:fillRef idx="1">
            <a:schemeClr val="accent3"/>
          </a:fillRef>
          <a:effectRef idx="1">
            <a:schemeClr val="accent3"/>
          </a:effectRef>
          <a:fontRef idx="minor">
            <a:schemeClr val="lt1"/>
          </a:fontRef>
        </p:style>
        <p:txBody>
          <a:bodyPr>
            <a:normAutofit/>
          </a:bodyPr>
          <a:lstStyle/>
          <a:p>
            <a:r>
              <a:rPr lang="ar-SA" sz="6600" dirty="0" smtClean="0">
                <a:solidFill>
                  <a:schemeClr val="bg1"/>
                </a:solidFill>
                <a:cs typeface="Akhbar MT" pitchFamily="2" charset="-78"/>
              </a:rPr>
              <a:t>ورشة</a:t>
            </a:r>
            <a:endParaRPr lang="ar-SA" sz="6600" dirty="0">
              <a:solidFill>
                <a:schemeClr val="bg1"/>
              </a:solidFill>
              <a:cs typeface="Akhbar MT" pitchFamily="2" charset="-78"/>
            </a:endParaRPr>
          </a:p>
        </p:txBody>
      </p:sp>
      <p:sp>
        <p:nvSpPr>
          <p:cNvPr id="4" name="عنوان 1"/>
          <p:cNvSpPr txBox="1">
            <a:spLocks/>
          </p:cNvSpPr>
          <p:nvPr/>
        </p:nvSpPr>
        <p:spPr>
          <a:xfrm>
            <a:off x="2357422" y="5000636"/>
            <a:ext cx="4786346" cy="1470025"/>
          </a:xfrm>
          <a:prstGeom prst="flowChartDisplay">
            <a:avLst/>
          </a:prstGeom>
          <a:ln/>
        </p:spPr>
        <p:style>
          <a:lnRef idx="3">
            <a:schemeClr val="lt1"/>
          </a:lnRef>
          <a:fillRef idx="1">
            <a:schemeClr val="accent5"/>
          </a:fillRef>
          <a:effectRef idx="1">
            <a:schemeClr val="accent5"/>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b="0" i="0" u="none" strike="noStrike" kern="1200" cap="none" spc="0" normalizeH="0" baseline="0" noProof="0" dirty="0" smtClean="0">
                <a:solidFill>
                  <a:schemeClr val="bg1"/>
                </a:solidFill>
                <a:effectLst/>
                <a:uLnTx/>
                <a:uFillTx/>
                <a:latin typeface="+mn-lt"/>
                <a:ea typeface="+mn-ea"/>
                <a:cs typeface="Akhbar MT" pitchFamily="2" charset="-78"/>
              </a:rPr>
              <a:t>أ.لينا </a:t>
            </a:r>
            <a:r>
              <a:rPr kumimoji="0" lang="ar-SA" sz="4400" b="0" i="0" u="none" strike="noStrike" kern="1200" cap="none" spc="0" normalizeH="0" baseline="0" noProof="0" dirty="0" err="1" smtClean="0">
                <a:solidFill>
                  <a:schemeClr val="bg1"/>
                </a:solidFill>
                <a:effectLst/>
                <a:uLnTx/>
                <a:uFillTx/>
                <a:latin typeface="+mn-lt"/>
                <a:ea typeface="+mn-ea"/>
                <a:cs typeface="Akhbar MT" pitchFamily="2" charset="-78"/>
              </a:rPr>
              <a:t>المطيري</a:t>
            </a:r>
            <a:endParaRPr kumimoji="0" lang="ar-SA" sz="4400" b="0" i="0" u="none" strike="noStrike" kern="1200" cap="none" spc="0" normalizeH="0" baseline="0" noProof="0" dirty="0">
              <a:solidFill>
                <a:schemeClr val="bg1"/>
              </a:solidFill>
              <a:effectLst/>
              <a:uLnTx/>
              <a:uFillTx/>
              <a:latin typeface="+mn-lt"/>
              <a:ea typeface="+mn-ea"/>
              <a:cs typeface="Akhbar MT" pitchFamily="2" charset="-78"/>
            </a:endParaRPr>
          </a:p>
        </p:txBody>
      </p:sp>
      <p:sp>
        <p:nvSpPr>
          <p:cNvPr id="5" name="عنوان فرعي 2"/>
          <p:cNvSpPr txBox="1">
            <a:spLocks/>
          </p:cNvSpPr>
          <p:nvPr/>
        </p:nvSpPr>
        <p:spPr>
          <a:xfrm>
            <a:off x="0" y="5072074"/>
            <a:ext cx="2357422" cy="1357322"/>
          </a:xfrm>
          <a:prstGeom prst="homePlate">
            <a:avLst/>
          </a:prstGeom>
          <a:ln/>
        </p:spPr>
        <p:style>
          <a:lnRef idx="3">
            <a:schemeClr val="lt1"/>
          </a:lnRef>
          <a:fillRef idx="1">
            <a:schemeClr val="accent3"/>
          </a:fillRef>
          <a:effectRef idx="1">
            <a:schemeClr val="accent3"/>
          </a:effectRef>
          <a:fontRef idx="minor">
            <a:schemeClr val="lt1"/>
          </a:fontRef>
        </p:style>
        <p:txBody>
          <a:bodyPr vert="horz" lIns="91440" tIns="45720" rIns="91440" bIns="45720" rtlCol="1">
            <a:normAutofit/>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6600" b="0" i="0" u="none" strike="noStrike" kern="1200" cap="none" spc="0" normalizeH="0" baseline="0" noProof="0" dirty="0" smtClean="0">
                <a:ln>
                  <a:noFill/>
                </a:ln>
                <a:solidFill>
                  <a:schemeClr val="bg1"/>
                </a:solidFill>
                <a:effectLst/>
                <a:uLnTx/>
                <a:uFillTx/>
                <a:latin typeface="+mn-lt"/>
                <a:ea typeface="+mn-ea"/>
                <a:cs typeface="Akhbar MT" pitchFamily="2" charset="-78"/>
              </a:rPr>
              <a:t>المدربة</a:t>
            </a:r>
            <a:endParaRPr kumimoji="0" lang="ar-SA" sz="6600" b="0" i="0" u="none" strike="noStrike" kern="1200" cap="none" spc="0" normalizeH="0" baseline="0" noProof="0" dirty="0">
              <a:ln>
                <a:noFill/>
              </a:ln>
              <a:solidFill>
                <a:schemeClr val="bg1"/>
              </a:solidFill>
              <a:effectLst/>
              <a:uLnTx/>
              <a:uFillTx/>
              <a:latin typeface="+mn-lt"/>
              <a:ea typeface="+mn-ea"/>
              <a:cs typeface="Akhbar MT" pitchFamily="2" charset="-78"/>
            </a:endParaRPr>
          </a:p>
        </p:txBody>
      </p:sp>
      <p:pic>
        <p:nvPicPr>
          <p:cNvPr id="2050" name="Picture 2" descr="http://cognitivebehaviortherapycenter.com/wp-content/uploads/2013/06/Children-and-coach.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643174" y="2071678"/>
            <a:ext cx="3143272" cy="3120364"/>
          </a:xfrm>
          <a:prstGeom prst="rect">
            <a:avLst/>
          </a:prstGeom>
          <a:noFill/>
        </p:spPr>
      </p:pic>
      <p:pic>
        <p:nvPicPr>
          <p:cNvPr id="9" name="Picture 6" descr="http://ksu.edu.sa/sites/KSUArabic/Students/FemaleStds/AlmalazCenter/AboutCenter/logo/ksu%20logo.png"/>
          <p:cNvPicPr>
            <a:picLocks noChangeAspect="1" noChangeArrowheads="1"/>
          </p:cNvPicPr>
          <p:nvPr/>
        </p:nvPicPr>
        <p:blipFill>
          <a:blip r:embed="rId4" cstate="print"/>
          <a:srcRect/>
          <a:stretch>
            <a:fillRect/>
          </a:stretch>
        </p:blipFill>
        <p:spPr bwMode="auto">
          <a:xfrm>
            <a:off x="0" y="214290"/>
            <a:ext cx="3786182" cy="1143008"/>
          </a:xfrm>
          <a:prstGeom prst="rect">
            <a:avLst/>
          </a:prstGeom>
          <a:noFill/>
        </p:spPr>
      </p:pic>
      <p:pic>
        <p:nvPicPr>
          <p:cNvPr id="2056" name="Picture 8" descr="http://faculty.ksu.edu.sa/17519/PublishingImages/%D8%B4%D8%B9%D8%A7%D8%B1%20%D8%A7%D9%84%D9%82%D8%B3%D9%85.jpg"/>
          <p:cNvPicPr>
            <a:picLocks noChangeAspect="1" noChangeArrowheads="1"/>
          </p:cNvPicPr>
          <p:nvPr/>
        </p:nvPicPr>
        <p:blipFill>
          <a:blip r:embed="rId5">
            <a:clrChange>
              <a:clrFrom>
                <a:srgbClr val="FFFEFF"/>
              </a:clrFrom>
              <a:clrTo>
                <a:srgbClr val="FFFEFF">
                  <a:alpha val="0"/>
                </a:srgbClr>
              </a:clrTo>
            </a:clrChange>
          </a:blip>
          <a:srcRect/>
          <a:stretch>
            <a:fillRect/>
          </a:stretch>
        </p:blipFill>
        <p:spPr bwMode="auto">
          <a:xfrm>
            <a:off x="7215206" y="0"/>
            <a:ext cx="1500198" cy="1500174"/>
          </a:xfrm>
          <a:prstGeom prst="rect">
            <a:avLst/>
          </a:prstGeom>
          <a:noFill/>
        </p:spPr>
      </p:pic>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20</a:t>
            </a:fld>
            <a:endParaRPr lang="ar-SA"/>
          </a:p>
        </p:txBody>
      </p:sp>
      <p:sp>
        <p:nvSpPr>
          <p:cNvPr id="5" name="مخطط انسيابي: محطة طرفية 4"/>
          <p:cNvSpPr/>
          <p:nvPr/>
        </p:nvSpPr>
        <p:spPr>
          <a:xfrm>
            <a:off x="571472" y="714356"/>
            <a:ext cx="5786478"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الحالة الخامسة</a:t>
            </a:r>
            <a:endParaRPr lang="ar-SA" sz="9600" dirty="0">
              <a:cs typeface="Akhbar MT" pitchFamily="2" charset="-78"/>
            </a:endParaRPr>
          </a:p>
        </p:txBody>
      </p:sp>
      <p:pic>
        <p:nvPicPr>
          <p:cNvPr id="6" name="Picture 2" descr="http://www.apple-wd.com/wp-content/uploads/2012/11/2Do_Mac_Icon.png"/>
          <p:cNvPicPr>
            <a:picLocks noChangeAspect="1" noChangeArrowheads="1"/>
          </p:cNvPicPr>
          <p:nvPr/>
        </p:nvPicPr>
        <p:blipFill>
          <a:blip r:embed="rId2"/>
          <a:srcRect/>
          <a:stretch>
            <a:fillRect/>
          </a:stretch>
        </p:blipFill>
        <p:spPr bwMode="auto">
          <a:xfrm>
            <a:off x="6500826" y="357166"/>
            <a:ext cx="2438400" cy="2438400"/>
          </a:xfrm>
          <a:prstGeom prst="rect">
            <a:avLst/>
          </a:prstGeom>
          <a:noFill/>
        </p:spPr>
      </p:pic>
      <p:sp>
        <p:nvSpPr>
          <p:cNvPr id="8" name="مخطط انسيابي: معالجة متعاقبة 7"/>
          <p:cNvSpPr/>
          <p:nvPr/>
        </p:nvSpPr>
        <p:spPr>
          <a:xfrm>
            <a:off x="285720" y="3714752"/>
            <a:ext cx="3357554" cy="1571636"/>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1" anchor="ctr"/>
          <a:lstStyle/>
          <a:p>
            <a:pPr>
              <a:buFont typeface="Wingdings" pitchFamily="2" charset="2"/>
              <a:buChar char="ü"/>
            </a:pPr>
            <a:r>
              <a:rPr lang="ar-SA" dirty="0" smtClean="0">
                <a:solidFill>
                  <a:schemeClr val="accent4">
                    <a:lumMod val="50000"/>
                  </a:schemeClr>
                </a:solidFill>
                <a:latin typeface="Andalus" pitchFamily="18" charset="-78"/>
              </a:rPr>
              <a:t>هل يسئ الطفل السلوك هنا؟اشرحي.</a:t>
            </a:r>
          </a:p>
          <a:p>
            <a:pPr>
              <a:buFont typeface="Wingdings" pitchFamily="2" charset="2"/>
              <a:buChar char="ü"/>
            </a:pPr>
            <a:r>
              <a:rPr lang="ar-SA" dirty="0" smtClean="0">
                <a:solidFill>
                  <a:schemeClr val="accent4">
                    <a:lumMod val="50000"/>
                  </a:schemeClr>
                </a:solidFill>
                <a:latin typeface="Andalus" pitchFamily="18" charset="-78"/>
              </a:rPr>
              <a:t>ما هو هدفه؟وكيف قررت ذلك؟</a:t>
            </a:r>
          </a:p>
          <a:p>
            <a:pPr>
              <a:buFont typeface="Wingdings" pitchFamily="2" charset="2"/>
              <a:buChar char="ü"/>
            </a:pPr>
            <a:r>
              <a:rPr lang="ar-SA" dirty="0" smtClean="0">
                <a:solidFill>
                  <a:schemeClr val="accent4">
                    <a:lumMod val="50000"/>
                  </a:schemeClr>
                </a:solidFill>
                <a:latin typeface="Andalus" pitchFamily="18" charset="-78"/>
              </a:rPr>
              <a:t>كيف تستطيع المعلمة أن توجه سلوكه إلى سلوك إيجابي؟</a:t>
            </a:r>
          </a:p>
        </p:txBody>
      </p:sp>
      <p:sp>
        <p:nvSpPr>
          <p:cNvPr id="10" name="مخطط انسيابي: معالجة متعاقبة 9"/>
          <p:cNvSpPr/>
          <p:nvPr/>
        </p:nvSpPr>
        <p:spPr>
          <a:xfrm>
            <a:off x="3643306" y="3000372"/>
            <a:ext cx="5214974" cy="30718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justLow"/>
            <a:r>
              <a:rPr lang="ar-SA" sz="2400" dirty="0" smtClean="0">
                <a:solidFill>
                  <a:srgbClr val="000066"/>
                </a:solidFill>
                <a:latin typeface="Andalus" pitchFamily="18" charset="-78"/>
              </a:rPr>
              <a:t>يبدو محمد وهو طفل في الخامسة أن لا يرغب بالمشي على لوحة التوازن في الملعب الخارجي إنه يستمتع </a:t>
            </a:r>
            <a:r>
              <a:rPr lang="ar-SA" sz="2400" dirty="0" err="1" smtClean="0">
                <a:solidFill>
                  <a:srgbClr val="000066"/>
                </a:solidFill>
                <a:latin typeface="Andalus" pitchFamily="18" charset="-78"/>
              </a:rPr>
              <a:t>بالزحليقة</a:t>
            </a:r>
            <a:r>
              <a:rPr lang="ar-SA" sz="2400" dirty="0" smtClean="0">
                <a:solidFill>
                  <a:srgbClr val="000066"/>
                </a:solidFill>
                <a:latin typeface="Andalus" pitchFamily="18" charset="-78"/>
              </a:rPr>
              <a:t> والمرجيحة ويجب أن يجري ويلعب لعب جماعي ولكن عندما يصطف أصدقاؤه للعب بلعبة التوازن يبتعد عنهم.لاحظت المعلمة تردد محمد.وقررت أن تجتذبه لمحاولة هذه اللعبة إلا أنها خافت أن محمد لديه مشكلة فعلية ولا تريد أن تعرضه لتجربة فاشلة.</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5" name="مستطيل 4"/>
          <p:cNvSpPr/>
          <p:nvPr/>
        </p:nvSpPr>
        <p:spPr>
          <a:xfrm>
            <a:off x="2143108" y="5917082"/>
            <a:ext cx="714380" cy="369332"/>
          </a:xfrm>
          <a:prstGeom prst="rect">
            <a:avLst/>
          </a:prstGeom>
        </p:spPr>
        <p:txBody>
          <a:bodyPr wrap="square">
            <a:spAutoFit/>
          </a:bodyPr>
          <a:lstStyle/>
          <a:p>
            <a:pPr algn="ctr"/>
            <a:r>
              <a:rPr lang="ar-SA" dirty="0" smtClean="0">
                <a:cs typeface="Akhbar MT" pitchFamily="2" charset="-78"/>
              </a:rPr>
              <a:t>من أنا</a:t>
            </a:r>
            <a:endParaRPr lang="ar-SA" dirty="0">
              <a:cs typeface="Akhbar MT" pitchFamily="2" charset="-78"/>
            </a:endParaRPr>
          </a:p>
        </p:txBody>
      </p:sp>
      <p:pic>
        <p:nvPicPr>
          <p:cNvPr id="25606" name="Picture 6" descr="http://isisinblog.typepad.com/.a/6a00d83451a8a869e20148c756c8bf970c-pi"/>
          <p:cNvPicPr>
            <a:picLocks noChangeAspect="1" noChangeArrowheads="1"/>
          </p:cNvPicPr>
          <p:nvPr/>
        </p:nvPicPr>
        <p:blipFill>
          <a:blip r:embed="rId3"/>
          <a:srcRect/>
          <a:stretch>
            <a:fillRect/>
          </a:stretch>
        </p:blipFill>
        <p:spPr bwMode="auto">
          <a:xfrm>
            <a:off x="428596" y="1142984"/>
            <a:ext cx="3067050" cy="4267200"/>
          </a:xfrm>
          <a:prstGeom prst="rect">
            <a:avLst/>
          </a:prstGeom>
          <a:noFill/>
        </p:spPr>
      </p:pic>
      <p:sp>
        <p:nvSpPr>
          <p:cNvPr id="2" name="وسيلة شرح على شكل سحابة 1"/>
          <p:cNvSpPr/>
          <p:nvPr/>
        </p:nvSpPr>
        <p:spPr>
          <a:xfrm>
            <a:off x="3500430" y="2000240"/>
            <a:ext cx="5429288" cy="3214710"/>
          </a:xfrm>
          <a:prstGeom prst="cloudCallout">
            <a:avLst>
              <a:gd name="adj1" fmla="val -76171"/>
              <a:gd name="adj2" fmla="val -47214"/>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16000" dirty="0" smtClean="0">
                <a:ln w="18415" cmpd="sng">
                  <a:solidFill>
                    <a:srgbClr val="FFFFFF"/>
                  </a:solidFill>
                  <a:prstDash val="solid"/>
                </a:ln>
                <a:solidFill>
                  <a:schemeClr val="accent3">
                    <a:lumMod val="75000"/>
                  </a:schemeClr>
                </a:solidFill>
                <a:effectLst>
                  <a:outerShdw blurRad="63500" dir="3600000" algn="tl" rotWithShape="0">
                    <a:srgbClr val="000000">
                      <a:alpha val="70000"/>
                    </a:srgbClr>
                  </a:outerShdw>
                </a:effectLst>
                <a:cs typeface="Akhbar MT" pitchFamily="2" charset="-78"/>
              </a:rPr>
              <a:t>الذات</a:t>
            </a:r>
            <a:endParaRPr lang="ar-SA" sz="16000" dirty="0">
              <a:ln w="18415" cmpd="sng">
                <a:solidFill>
                  <a:srgbClr val="FFFFFF"/>
                </a:solidFill>
                <a:prstDash val="solid"/>
              </a:ln>
              <a:solidFill>
                <a:schemeClr val="accent3">
                  <a:lumMod val="75000"/>
                </a:schemeClr>
              </a:solidFill>
              <a:effectLst>
                <a:outerShdw blurRad="63500" dir="3600000" algn="tl" rotWithShape="0">
                  <a:srgbClr val="000000">
                    <a:alpha val="70000"/>
                  </a:srgbClr>
                </a:outerShdw>
              </a:effectLst>
              <a:cs typeface="Akhbar MT" pitchFamily="2" charset="-78"/>
            </a:endParaRPr>
          </a:p>
        </p:txBody>
      </p:sp>
      <p:sp>
        <p:nvSpPr>
          <p:cNvPr id="9" name="عنصر نائب للتاريخ 8"/>
          <p:cNvSpPr>
            <a:spLocks noGrp="1"/>
          </p:cNvSpPr>
          <p:nvPr>
            <p:ph type="dt" sz="half" idx="10"/>
          </p:nvPr>
        </p:nvSpPr>
        <p:spPr/>
        <p:txBody>
          <a:bodyPr/>
          <a:lstStyle/>
          <a:p>
            <a:r>
              <a:rPr lang="ar-SA" smtClean="0"/>
              <a:t>1436/01/26هـ</a:t>
            </a:r>
            <a:endParaRPr lang="ar-SA"/>
          </a:p>
        </p:txBody>
      </p:sp>
      <p:sp>
        <p:nvSpPr>
          <p:cNvPr id="10" name="عنصر نائب لرقم الشريحة 9"/>
          <p:cNvSpPr>
            <a:spLocks noGrp="1"/>
          </p:cNvSpPr>
          <p:nvPr>
            <p:ph type="sldNum" sz="quarter" idx="12"/>
          </p:nvPr>
        </p:nvSpPr>
        <p:spPr/>
        <p:txBody>
          <a:bodyPr/>
          <a:lstStyle/>
          <a:p>
            <a:fld id="{3929C026-D392-447B-AC1C-03E797608C91}" type="slidenum">
              <a:rPr lang="ar-SA" smtClean="0"/>
              <a:pPr/>
              <a:t>21</a:t>
            </a:fld>
            <a:endParaRPr lang="ar-SA"/>
          </a:p>
        </p:txBody>
      </p:sp>
      <p:sp>
        <p:nvSpPr>
          <p:cNvPr id="11" name="عنصر نائب للتذييل 10"/>
          <p:cNvSpPr>
            <a:spLocks noGrp="1"/>
          </p:cNvSpPr>
          <p:nvPr>
            <p:ph type="ftr" sz="quarter" idx="11"/>
          </p:nvPr>
        </p:nvSpPr>
        <p:spPr/>
        <p:txBody>
          <a:bodyPr/>
          <a:lstStyle/>
          <a:p>
            <a:r>
              <a:rPr lang="ar-SA" smtClean="0"/>
              <a:t>لينا المطيري</a:t>
            </a:r>
            <a:endParaRPr lang="ar-SA"/>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1428792" y="357166"/>
          <a:ext cx="885828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7">
            <a:clrChange>
              <a:clrFrom>
                <a:srgbClr val="F1F1F1"/>
              </a:clrFrom>
              <a:clrTo>
                <a:srgbClr val="F1F1F1">
                  <a:alpha val="0"/>
                </a:srgbClr>
              </a:clrTo>
            </a:clrChange>
          </a:blip>
          <a:srcRect/>
          <a:stretch>
            <a:fillRect/>
          </a:stretch>
        </p:blipFill>
        <p:spPr bwMode="auto">
          <a:xfrm>
            <a:off x="2571736" y="5072074"/>
            <a:ext cx="4167188" cy="1785926"/>
          </a:xfrm>
          <a:prstGeom prst="rect">
            <a:avLst/>
          </a:prstGeom>
          <a:noFill/>
        </p:spPr>
      </p:pic>
      <p:sp>
        <p:nvSpPr>
          <p:cNvPr id="5" name="مستطيل 4"/>
          <p:cNvSpPr/>
          <p:nvPr/>
        </p:nvSpPr>
        <p:spPr>
          <a:xfrm>
            <a:off x="4714876" y="5857892"/>
            <a:ext cx="714380" cy="646331"/>
          </a:xfrm>
          <a:prstGeom prst="rect">
            <a:avLst/>
          </a:prstGeom>
        </p:spPr>
        <p:txBody>
          <a:bodyPr wrap="square">
            <a:spAutoFit/>
          </a:bodyPr>
          <a:lstStyle/>
          <a:p>
            <a:pPr algn="ctr"/>
            <a:r>
              <a:rPr lang="ar-SA" dirty="0" smtClean="0">
                <a:cs typeface="Akhbar MT" pitchFamily="2" charset="-78"/>
              </a:rPr>
              <a:t>علي أن أفعل</a:t>
            </a:r>
            <a:endParaRPr lang="ar-SA" dirty="0">
              <a:cs typeface="Akhbar MT" pitchFamily="2" charset="-78"/>
            </a:endParaRPr>
          </a:p>
        </p:txBody>
      </p:sp>
      <p:pic>
        <p:nvPicPr>
          <p:cNvPr id="26626" name="Picture 2" descr="http://forum.bdr1.net/images/13/11/%D8%A8%D8%A7%D9%84%D8%B5%D9%88%D8%B1_%D8%AE%D8%A7%D8%B7%D8%B1%D8%A9_%D8%B9%D9%86_%D8%A7%D9%84%D9%85%D8%B9%D9%84%D9%85%D8%A9_7.jpg"/>
          <p:cNvPicPr>
            <a:picLocks noChangeAspect="1" noChangeArrowheads="1"/>
          </p:cNvPicPr>
          <p:nvPr/>
        </p:nvPicPr>
        <p:blipFill>
          <a:blip r:embed="rId8"/>
          <a:srcRect/>
          <a:stretch>
            <a:fillRect/>
          </a:stretch>
        </p:blipFill>
        <p:spPr bwMode="auto">
          <a:xfrm>
            <a:off x="3714744" y="1785926"/>
            <a:ext cx="1928826" cy="2000264"/>
          </a:xfrm>
          <a:prstGeom prst="rect">
            <a:avLst/>
          </a:prstGeom>
          <a:noFill/>
        </p:spPr>
      </p:pic>
      <p:graphicFrame>
        <p:nvGraphicFramePr>
          <p:cNvPr id="3" name="رسم تخطيطي 2"/>
          <p:cNvGraphicFramePr/>
          <p:nvPr/>
        </p:nvGraphicFramePr>
        <p:xfrm>
          <a:off x="1500166" y="285728"/>
          <a:ext cx="9358378" cy="628654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0" name="عنصر نائب للتاريخ 9"/>
          <p:cNvSpPr>
            <a:spLocks noGrp="1"/>
          </p:cNvSpPr>
          <p:nvPr>
            <p:ph type="dt" sz="half" idx="10"/>
          </p:nvPr>
        </p:nvSpPr>
        <p:spPr/>
        <p:txBody>
          <a:bodyPr/>
          <a:lstStyle/>
          <a:p>
            <a:r>
              <a:rPr lang="ar-SA" smtClean="0"/>
              <a:t>1436/01/26هـ</a:t>
            </a:r>
            <a:endParaRPr lang="ar-SA"/>
          </a:p>
        </p:txBody>
      </p:sp>
      <p:sp>
        <p:nvSpPr>
          <p:cNvPr id="11" name="عنصر نائب لرقم الشريحة 10"/>
          <p:cNvSpPr>
            <a:spLocks noGrp="1"/>
          </p:cNvSpPr>
          <p:nvPr>
            <p:ph type="sldNum" sz="quarter" idx="12"/>
          </p:nvPr>
        </p:nvSpPr>
        <p:spPr/>
        <p:txBody>
          <a:bodyPr/>
          <a:lstStyle/>
          <a:p>
            <a:fld id="{3929C026-D392-447B-AC1C-03E797608C91}" type="slidenum">
              <a:rPr lang="ar-SA" smtClean="0"/>
              <a:pPr/>
              <a:t>22</a:t>
            </a:fld>
            <a:endParaRPr lang="ar-SA"/>
          </a:p>
        </p:txBody>
      </p:sp>
      <p:sp>
        <p:nvSpPr>
          <p:cNvPr id="12" name="عنصر نائب للتذييل 11"/>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23</a:t>
            </a:fld>
            <a:endParaRPr lang="ar-SA"/>
          </a:p>
        </p:txBody>
      </p:sp>
      <p:pic>
        <p:nvPicPr>
          <p:cNvPr id="5" name="صورة 4" descr="مالغريب في الصورة؟؟!؟.png"/>
          <p:cNvPicPr>
            <a:picLocks noChangeAspect="1"/>
          </p:cNvPicPr>
          <p:nvPr/>
        </p:nvPicPr>
        <p:blipFill>
          <a:blip r:embed="rId2"/>
          <a:stretch>
            <a:fillRect/>
          </a:stretch>
        </p:blipFill>
        <p:spPr>
          <a:xfrm>
            <a:off x="1" y="0"/>
            <a:ext cx="9144000" cy="6858000"/>
          </a:xfrm>
          <a:prstGeom prst="rect">
            <a:avLst/>
          </a:prstGeom>
        </p:spPr>
      </p:pic>
      <p:sp>
        <p:nvSpPr>
          <p:cNvPr id="6" name="شكل بيضاوي 5"/>
          <p:cNvSpPr/>
          <p:nvPr/>
        </p:nvSpPr>
        <p:spPr>
          <a:xfrm>
            <a:off x="4357686" y="2000240"/>
            <a:ext cx="857256" cy="928694"/>
          </a:xfrm>
          <a:prstGeom prst="ellipse">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5072074"/>
            <a:ext cx="4167188" cy="1785926"/>
          </a:xfrm>
          <a:prstGeom prst="rect">
            <a:avLst/>
          </a:prstGeom>
          <a:noFill/>
        </p:spPr>
      </p:pic>
      <p:sp>
        <p:nvSpPr>
          <p:cNvPr id="3" name="مستطيل 2"/>
          <p:cNvSpPr/>
          <p:nvPr/>
        </p:nvSpPr>
        <p:spPr>
          <a:xfrm>
            <a:off x="2143108" y="5917082"/>
            <a:ext cx="714380" cy="646331"/>
          </a:xfrm>
          <a:prstGeom prst="rect">
            <a:avLst/>
          </a:prstGeom>
        </p:spPr>
        <p:txBody>
          <a:bodyPr wrap="square">
            <a:spAutoFit/>
          </a:bodyPr>
          <a:lstStyle/>
          <a:p>
            <a:pPr algn="ctr"/>
            <a:r>
              <a:rPr lang="ar-SA" dirty="0" smtClean="0">
                <a:cs typeface="Akhbar MT" pitchFamily="2" charset="-78"/>
              </a:rPr>
              <a:t>الاستماع اليقظ</a:t>
            </a:r>
            <a:endParaRPr lang="ar-SA" dirty="0">
              <a:cs typeface="Akhbar MT" pitchFamily="2" charset="-78"/>
            </a:endParaRPr>
          </a:p>
        </p:txBody>
      </p:sp>
      <p:sp>
        <p:nvSpPr>
          <p:cNvPr id="7" name="مخطط انسيابي: عرض 6"/>
          <p:cNvSpPr/>
          <p:nvPr/>
        </p:nvSpPr>
        <p:spPr>
          <a:xfrm>
            <a:off x="4714876" y="3143248"/>
            <a:ext cx="4071966" cy="2214578"/>
          </a:xfrm>
          <a:prstGeom prst="flowChartDisplay">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3"/>
          </a:fillRef>
          <a:effectRef idx="1">
            <a:schemeClr val="accent3"/>
          </a:effectRef>
          <a:fontRef idx="minor">
            <a:schemeClr val="lt1"/>
          </a:fontRef>
        </p:style>
        <p:txBody>
          <a:bodyPr rtlCol="1" anchor="ctr"/>
          <a:lstStyle/>
          <a:p>
            <a:pPr algn="ctr"/>
            <a:r>
              <a:rPr lang="ar-SA" sz="6000" dirty="0" smtClean="0">
                <a:ln>
                  <a:solidFill>
                    <a:schemeClr val="bg1"/>
                  </a:solidFill>
                </a:ln>
                <a:solidFill>
                  <a:schemeClr val="accent3">
                    <a:lumMod val="75000"/>
                  </a:schemeClr>
                </a:solidFill>
                <a:cs typeface="Akhbar MT" pitchFamily="2" charset="-78"/>
              </a:rPr>
              <a:t>الاستماع اليقظ</a:t>
            </a:r>
            <a:endParaRPr lang="en-US" sz="6000" dirty="0" smtClean="0">
              <a:ln>
                <a:solidFill>
                  <a:schemeClr val="bg1"/>
                </a:solidFill>
              </a:ln>
              <a:solidFill>
                <a:schemeClr val="accent3">
                  <a:lumMod val="75000"/>
                </a:schemeClr>
              </a:solidFill>
              <a:cs typeface="Akhbar MT" pitchFamily="2" charset="-78"/>
            </a:endParaRPr>
          </a:p>
          <a:p>
            <a:pPr algn="ctr"/>
            <a:endParaRPr lang="ar-SA" dirty="0"/>
          </a:p>
        </p:txBody>
      </p:sp>
      <p:sp>
        <p:nvSpPr>
          <p:cNvPr id="5" name="مخطط انسيابي: معالجة متعاقبة 4"/>
          <p:cNvSpPr/>
          <p:nvPr/>
        </p:nvSpPr>
        <p:spPr>
          <a:xfrm>
            <a:off x="1857356" y="285728"/>
            <a:ext cx="5357850" cy="2286016"/>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4400" b="1" dirty="0" smtClean="0">
                <a:ln w="12700">
                  <a:solidFill>
                    <a:schemeClr val="accent5">
                      <a:lumMod val="50000"/>
                    </a:schemeClr>
                  </a:solidFill>
                  <a:prstDash val="solid"/>
                </a:ln>
                <a:solidFill>
                  <a:schemeClr val="accent5">
                    <a:lumMod val="40000"/>
                    <a:lumOff val="60000"/>
                  </a:schemeClr>
                </a:solidFill>
                <a:effectLst>
                  <a:outerShdw blurRad="41275" dist="20320" dir="1800000" algn="tl" rotWithShape="0">
                    <a:srgbClr val="000000">
                      <a:alpha val="40000"/>
                    </a:srgbClr>
                  </a:outerShdw>
                </a:effectLst>
                <a:latin typeface="Andalus" pitchFamily="18" charset="-78"/>
                <a:cs typeface="Andalus" pitchFamily="18" charset="-78"/>
              </a:rPr>
              <a:t>مهارات التواصل الفعال وطرق التفاعل مع الأطفال</a:t>
            </a:r>
            <a:endParaRPr lang="en-US" sz="4400" b="1" dirty="0" smtClean="0">
              <a:ln w="12700">
                <a:solidFill>
                  <a:schemeClr val="accent5">
                    <a:lumMod val="50000"/>
                  </a:schemeClr>
                </a:solidFill>
                <a:prstDash val="solid"/>
              </a:ln>
              <a:solidFill>
                <a:schemeClr val="accent5">
                  <a:lumMod val="40000"/>
                  <a:lumOff val="60000"/>
                </a:schemeClr>
              </a:solidFill>
              <a:effectLst>
                <a:outerShdw blurRad="41275" dist="20320" dir="1800000" algn="tl" rotWithShape="0">
                  <a:srgbClr val="000000">
                    <a:alpha val="40000"/>
                  </a:srgbClr>
                </a:outerShdw>
              </a:effectLst>
              <a:latin typeface="Andalus" pitchFamily="18" charset="-78"/>
              <a:cs typeface="Andalus" pitchFamily="18" charset="-78"/>
            </a:endParaRPr>
          </a:p>
        </p:txBody>
      </p:sp>
      <p:pic>
        <p:nvPicPr>
          <p:cNvPr id="23554" name="Picture 2" descr="http://www.positive-parenting-skills.net/image-files/techniques-for-effective-communication1.jpg"/>
          <p:cNvPicPr>
            <a:picLocks noChangeAspect="1" noChangeArrowheads="1"/>
          </p:cNvPicPr>
          <p:nvPr/>
        </p:nvPicPr>
        <p:blipFill>
          <a:blip r:embed="rId3"/>
          <a:srcRect/>
          <a:stretch>
            <a:fillRect/>
          </a:stretch>
        </p:blipFill>
        <p:spPr bwMode="auto">
          <a:xfrm>
            <a:off x="500034" y="2643182"/>
            <a:ext cx="3643338" cy="2572197"/>
          </a:xfrm>
          <a:prstGeom prst="rect">
            <a:avLst/>
          </a:prstGeom>
          <a:noFill/>
        </p:spPr>
      </p:pic>
      <p:sp>
        <p:nvSpPr>
          <p:cNvPr id="10" name="شكل بيضاوي 9"/>
          <p:cNvSpPr/>
          <p:nvPr/>
        </p:nvSpPr>
        <p:spPr>
          <a:xfrm>
            <a:off x="1142976" y="2571744"/>
            <a:ext cx="2000264" cy="85725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4" name="عنصر نائب للتاريخ 13"/>
          <p:cNvSpPr>
            <a:spLocks noGrp="1"/>
          </p:cNvSpPr>
          <p:nvPr>
            <p:ph type="dt" sz="half" idx="10"/>
          </p:nvPr>
        </p:nvSpPr>
        <p:spPr/>
        <p:txBody>
          <a:bodyPr/>
          <a:lstStyle/>
          <a:p>
            <a:r>
              <a:rPr lang="ar-SA" smtClean="0"/>
              <a:t>1436/01/26هـ</a:t>
            </a:r>
            <a:endParaRPr lang="ar-SA"/>
          </a:p>
        </p:txBody>
      </p:sp>
      <p:sp>
        <p:nvSpPr>
          <p:cNvPr id="15" name="عنصر نائب لرقم الشريحة 14"/>
          <p:cNvSpPr>
            <a:spLocks noGrp="1"/>
          </p:cNvSpPr>
          <p:nvPr>
            <p:ph type="sldNum" sz="quarter" idx="12"/>
          </p:nvPr>
        </p:nvSpPr>
        <p:spPr/>
        <p:txBody>
          <a:bodyPr/>
          <a:lstStyle/>
          <a:p>
            <a:fld id="{3929C026-D392-447B-AC1C-03E797608C91}" type="slidenum">
              <a:rPr lang="ar-SA" smtClean="0"/>
              <a:pPr/>
              <a:t>24</a:t>
            </a:fld>
            <a:endParaRPr lang="ar-SA"/>
          </a:p>
        </p:txBody>
      </p:sp>
      <p:sp>
        <p:nvSpPr>
          <p:cNvPr id="16" name="عنصر نائب للتذييل 15"/>
          <p:cNvSpPr>
            <a:spLocks noGrp="1"/>
          </p:cNvSpPr>
          <p:nvPr>
            <p:ph type="ftr" sz="quarter" idx="11"/>
          </p:nvPr>
        </p:nvSpPr>
        <p:spPr/>
        <p:txBody>
          <a:bodyPr/>
          <a:lstStyle/>
          <a:p>
            <a:r>
              <a:rPr lang="ar-SA" smtClean="0"/>
              <a:t>لينا المطيري</a:t>
            </a:r>
            <a:endParaRPr lang="ar-SA"/>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5072074"/>
            <a:ext cx="4167188" cy="1785926"/>
          </a:xfrm>
          <a:prstGeom prst="rect">
            <a:avLst/>
          </a:prstGeom>
          <a:noFill/>
        </p:spPr>
      </p:pic>
      <p:sp>
        <p:nvSpPr>
          <p:cNvPr id="3" name="مستطيل 2"/>
          <p:cNvSpPr/>
          <p:nvPr/>
        </p:nvSpPr>
        <p:spPr>
          <a:xfrm>
            <a:off x="2143108" y="5917082"/>
            <a:ext cx="714380" cy="646331"/>
          </a:xfrm>
          <a:prstGeom prst="rect">
            <a:avLst/>
          </a:prstGeom>
        </p:spPr>
        <p:txBody>
          <a:bodyPr wrap="square">
            <a:spAutoFit/>
          </a:bodyPr>
          <a:lstStyle/>
          <a:p>
            <a:pPr algn="ctr"/>
            <a:r>
              <a:rPr lang="ar-SA" dirty="0" smtClean="0">
                <a:cs typeface="Akhbar MT" pitchFamily="2" charset="-78"/>
              </a:rPr>
              <a:t>الاستماع اليقظ</a:t>
            </a:r>
            <a:endParaRPr lang="ar-SA" dirty="0">
              <a:cs typeface="Akhbar MT" pitchFamily="2" charset="-78"/>
            </a:endParaRPr>
          </a:p>
        </p:txBody>
      </p:sp>
      <p:graphicFrame>
        <p:nvGraphicFramePr>
          <p:cNvPr id="6" name="رسم تخطيطي 5"/>
          <p:cNvGraphicFramePr/>
          <p:nvPr/>
        </p:nvGraphicFramePr>
        <p:xfrm>
          <a:off x="714348" y="357166"/>
          <a:ext cx="8072494"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http://stuartjallen.files.wordpress.com/2012/07/communication.png"/>
          <p:cNvPicPr>
            <a:picLocks noChangeAspect="1" noChangeArrowheads="1"/>
          </p:cNvPicPr>
          <p:nvPr/>
        </p:nvPicPr>
        <p:blipFill>
          <a:blip r:embed="rId8" cstate="print"/>
          <a:srcRect/>
          <a:stretch>
            <a:fillRect/>
          </a:stretch>
        </p:blipFill>
        <p:spPr bwMode="auto">
          <a:xfrm>
            <a:off x="4357686" y="4786298"/>
            <a:ext cx="4630459" cy="2071702"/>
          </a:xfrm>
          <a:prstGeom prst="rect">
            <a:avLst/>
          </a:prstGeom>
          <a:noFill/>
        </p:spPr>
      </p:pic>
      <p:sp>
        <p:nvSpPr>
          <p:cNvPr id="11" name="عنصر نائب للتاريخ 10"/>
          <p:cNvSpPr>
            <a:spLocks noGrp="1"/>
          </p:cNvSpPr>
          <p:nvPr>
            <p:ph type="dt" sz="half" idx="10"/>
          </p:nvPr>
        </p:nvSpPr>
        <p:spPr/>
        <p:txBody>
          <a:bodyPr/>
          <a:lstStyle/>
          <a:p>
            <a:r>
              <a:rPr lang="ar-SA" smtClean="0"/>
              <a:t>1436/01/26هـ</a:t>
            </a:r>
            <a:endParaRPr lang="ar-SA"/>
          </a:p>
        </p:txBody>
      </p:sp>
      <p:sp>
        <p:nvSpPr>
          <p:cNvPr id="12" name="عنصر نائب لرقم الشريحة 11"/>
          <p:cNvSpPr>
            <a:spLocks noGrp="1"/>
          </p:cNvSpPr>
          <p:nvPr>
            <p:ph type="sldNum" sz="quarter" idx="12"/>
          </p:nvPr>
        </p:nvSpPr>
        <p:spPr/>
        <p:txBody>
          <a:bodyPr/>
          <a:lstStyle/>
          <a:p>
            <a:fld id="{3929C026-D392-447B-AC1C-03E797608C91}" type="slidenum">
              <a:rPr lang="ar-SA" smtClean="0"/>
              <a:pPr/>
              <a:t>25</a:t>
            </a:fld>
            <a:endParaRPr lang="ar-SA"/>
          </a:p>
        </p:txBody>
      </p:sp>
      <p:sp>
        <p:nvSpPr>
          <p:cNvPr id="13" name="عنصر نائب للتذييل 12"/>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ages.gofreedownload.net/question-callout-clip-art-14429.jpg"/>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1000100" y="1071546"/>
            <a:ext cx="7358114" cy="4357718"/>
          </a:xfrm>
          <a:prstGeom prst="rect">
            <a:avLst/>
          </a:prstGeom>
          <a:noFill/>
        </p:spPr>
      </p:pic>
      <p:sp>
        <p:nvSpPr>
          <p:cNvPr id="8" name="مستطيل 7"/>
          <p:cNvSpPr/>
          <p:nvPr/>
        </p:nvSpPr>
        <p:spPr>
          <a:xfrm>
            <a:off x="1714480" y="1000108"/>
            <a:ext cx="4089971" cy="3016210"/>
          </a:xfrm>
          <a:prstGeom prst="rect">
            <a:avLst/>
          </a:prstGeom>
        </p:spPr>
        <p:txBody>
          <a:bodyPr wrap="square">
            <a:spAutoFit/>
          </a:bodyPr>
          <a:lstStyle/>
          <a:p>
            <a:pPr algn="ctr"/>
            <a:r>
              <a:rPr lang="ar-SA" sz="19000" dirty="0" smtClean="0">
                <a:solidFill>
                  <a:schemeClr val="accent5">
                    <a:lumMod val="50000"/>
                  </a:schemeClr>
                </a:solidFill>
                <a:effectLst>
                  <a:outerShdw blurRad="38100" dist="38100" dir="2700000" algn="tl">
                    <a:srgbClr val="000000">
                      <a:alpha val="43137"/>
                    </a:srgbClr>
                  </a:outerShdw>
                </a:effectLst>
                <a:cs typeface="Akhbar MT" pitchFamily="2" charset="-78"/>
              </a:rPr>
              <a:t>متى</a:t>
            </a:r>
          </a:p>
        </p:txBody>
      </p:sp>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3">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10" name="مستطيل 9"/>
          <p:cNvSpPr/>
          <p:nvPr/>
        </p:nvSpPr>
        <p:spPr>
          <a:xfrm>
            <a:off x="2071670" y="5857892"/>
            <a:ext cx="714380" cy="369332"/>
          </a:xfrm>
          <a:prstGeom prst="rect">
            <a:avLst/>
          </a:prstGeom>
        </p:spPr>
        <p:txBody>
          <a:bodyPr wrap="square">
            <a:spAutoFit/>
          </a:bodyPr>
          <a:lstStyle/>
          <a:p>
            <a:pPr algn="ctr"/>
            <a:r>
              <a:rPr lang="ar-SA" dirty="0" smtClean="0">
                <a:cs typeface="Akhbar MT" pitchFamily="2" charset="-78"/>
              </a:rPr>
              <a:t>تساؤل</a:t>
            </a:r>
            <a:endParaRPr lang="ar-SA" dirty="0">
              <a:cs typeface="Akhbar MT" pitchFamily="2" charset="-78"/>
            </a:endParaRPr>
          </a:p>
        </p:txBody>
      </p:sp>
      <p:sp>
        <p:nvSpPr>
          <p:cNvPr id="12" name="عنصر نائب للتاريخ 11"/>
          <p:cNvSpPr>
            <a:spLocks noGrp="1"/>
          </p:cNvSpPr>
          <p:nvPr>
            <p:ph type="dt" sz="half" idx="10"/>
          </p:nvPr>
        </p:nvSpPr>
        <p:spPr/>
        <p:txBody>
          <a:bodyPr/>
          <a:lstStyle/>
          <a:p>
            <a:r>
              <a:rPr lang="ar-SA" smtClean="0"/>
              <a:t>1436/01/26هـ</a:t>
            </a:r>
            <a:endParaRPr lang="ar-SA"/>
          </a:p>
        </p:txBody>
      </p:sp>
      <p:sp>
        <p:nvSpPr>
          <p:cNvPr id="13" name="عنصر نائب لرقم الشريحة 12"/>
          <p:cNvSpPr>
            <a:spLocks noGrp="1"/>
          </p:cNvSpPr>
          <p:nvPr>
            <p:ph type="sldNum" sz="quarter" idx="12"/>
          </p:nvPr>
        </p:nvSpPr>
        <p:spPr/>
        <p:txBody>
          <a:bodyPr/>
          <a:lstStyle/>
          <a:p>
            <a:fld id="{3929C026-D392-447B-AC1C-03E797608C91}" type="slidenum">
              <a:rPr lang="ar-SA" smtClean="0"/>
              <a:pPr/>
              <a:t>26</a:t>
            </a:fld>
            <a:endParaRPr lang="ar-SA"/>
          </a:p>
        </p:txBody>
      </p:sp>
      <p:sp>
        <p:nvSpPr>
          <p:cNvPr id="14" name="عنصر نائب للتذييل 13"/>
          <p:cNvSpPr>
            <a:spLocks noGrp="1"/>
          </p:cNvSpPr>
          <p:nvPr>
            <p:ph type="ftr" sz="quarter" idx="11"/>
          </p:nvPr>
        </p:nvSpPr>
        <p:spPr/>
        <p:txBody>
          <a:bodyPr/>
          <a:lstStyle/>
          <a:p>
            <a:r>
              <a:rPr lang="ar-SA" smtClean="0"/>
              <a:t>لينا المطيري</a:t>
            </a:r>
            <a:endParaRPr lang="ar-SA"/>
          </a:p>
        </p:txBody>
      </p:sp>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ttp://sender11.typepad.com/.a/6a00d8341e626f53ef0115712117e1970c-800wi"/>
          <p:cNvPicPr>
            <a:picLocks noChangeAspect="1" noChangeArrowheads="1"/>
          </p:cNvPicPr>
          <p:nvPr/>
        </p:nvPicPr>
        <p:blipFill>
          <a:blip r:embed="rId2"/>
          <a:srcRect/>
          <a:stretch>
            <a:fillRect/>
          </a:stretch>
        </p:blipFill>
        <p:spPr bwMode="auto">
          <a:xfrm>
            <a:off x="714348" y="1071547"/>
            <a:ext cx="7858180" cy="5786454"/>
          </a:xfrm>
          <a:prstGeom prst="rect">
            <a:avLst/>
          </a:prstGeom>
          <a:noFill/>
        </p:spPr>
      </p:pic>
      <p:sp>
        <p:nvSpPr>
          <p:cNvPr id="4" name="مخطط انسيابي: محطة طرفية 3"/>
          <p:cNvSpPr/>
          <p:nvPr/>
        </p:nvSpPr>
        <p:spPr>
          <a:xfrm>
            <a:off x="2857488" y="571480"/>
            <a:ext cx="3571900" cy="1428760"/>
          </a:xfrm>
          <a:prstGeom prst="flowChartTerminator">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9600" dirty="0" smtClean="0">
                <a:cs typeface="Akhbar MT" pitchFamily="2" charset="-78"/>
              </a:rPr>
              <a:t>نشاط</a:t>
            </a:r>
            <a:endParaRPr lang="ar-SA" sz="9600" dirty="0">
              <a:cs typeface="Akhbar MT" pitchFamily="2" charset="-78"/>
            </a:endParaRPr>
          </a:p>
        </p:txBody>
      </p:sp>
      <p:sp>
        <p:nvSpPr>
          <p:cNvPr id="5" name="شكل بيضاوي 4"/>
          <p:cNvSpPr/>
          <p:nvPr/>
        </p:nvSpPr>
        <p:spPr>
          <a:xfrm>
            <a:off x="5929322" y="2571744"/>
            <a:ext cx="1785950" cy="100013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أريد التحدث</a:t>
            </a:r>
            <a:endParaRPr lang="ar-SA" sz="3600" dirty="0"/>
          </a:p>
        </p:txBody>
      </p:sp>
      <p:sp>
        <p:nvSpPr>
          <p:cNvPr id="6" name="شكل بيضاوي 5"/>
          <p:cNvSpPr/>
          <p:nvPr/>
        </p:nvSpPr>
        <p:spPr>
          <a:xfrm>
            <a:off x="1643042" y="2786058"/>
            <a:ext cx="1643074" cy="100013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dirty="0" smtClean="0"/>
              <a:t>أسمعك</a:t>
            </a:r>
            <a:endParaRPr lang="ar-SA" sz="3600" dirty="0"/>
          </a:p>
        </p:txBody>
      </p:sp>
      <p:sp>
        <p:nvSpPr>
          <p:cNvPr id="10" name="عنصر نائب للتاريخ 9"/>
          <p:cNvSpPr>
            <a:spLocks noGrp="1"/>
          </p:cNvSpPr>
          <p:nvPr>
            <p:ph type="dt" sz="half" idx="10"/>
          </p:nvPr>
        </p:nvSpPr>
        <p:spPr/>
        <p:txBody>
          <a:bodyPr/>
          <a:lstStyle/>
          <a:p>
            <a:r>
              <a:rPr lang="ar-SA" smtClean="0"/>
              <a:t>1436/01/26هـ</a:t>
            </a:r>
            <a:endParaRPr lang="ar-SA"/>
          </a:p>
        </p:txBody>
      </p:sp>
      <p:sp>
        <p:nvSpPr>
          <p:cNvPr id="11" name="عنصر نائب لرقم الشريحة 10"/>
          <p:cNvSpPr>
            <a:spLocks noGrp="1"/>
          </p:cNvSpPr>
          <p:nvPr>
            <p:ph type="sldNum" sz="quarter" idx="12"/>
          </p:nvPr>
        </p:nvSpPr>
        <p:spPr/>
        <p:txBody>
          <a:bodyPr/>
          <a:lstStyle/>
          <a:p>
            <a:fld id="{3929C026-D392-447B-AC1C-03E797608C91}" type="slidenum">
              <a:rPr lang="ar-SA" smtClean="0"/>
              <a:pPr/>
              <a:t>27</a:t>
            </a:fld>
            <a:endParaRPr lang="ar-SA"/>
          </a:p>
        </p:txBody>
      </p:sp>
      <p:sp>
        <p:nvSpPr>
          <p:cNvPr id="12" name="عنصر نائب للتذييل 11"/>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8" name="Picture 6" descr="http://im71.gulfup.com/pRNw42.png"/>
          <p:cNvPicPr>
            <a:picLocks noChangeAspect="1" noChangeArrowheads="1"/>
          </p:cNvPicPr>
          <p:nvPr/>
        </p:nvPicPr>
        <p:blipFill>
          <a:blip r:embed="rId2"/>
          <a:srcRect/>
          <a:stretch>
            <a:fillRect/>
          </a:stretch>
        </p:blipFill>
        <p:spPr bwMode="auto">
          <a:xfrm>
            <a:off x="357158" y="-1071594"/>
            <a:ext cx="7858180" cy="7000924"/>
          </a:xfrm>
          <a:prstGeom prst="rect">
            <a:avLst/>
          </a:prstGeom>
          <a:noFill/>
        </p:spPr>
      </p:pic>
      <p:sp>
        <p:nvSpPr>
          <p:cNvPr id="6" name="مربع نص 5"/>
          <p:cNvSpPr txBox="1"/>
          <p:nvPr/>
        </p:nvSpPr>
        <p:spPr>
          <a:xfrm rot="641937">
            <a:off x="2579430" y="2191749"/>
            <a:ext cx="3714744" cy="1200329"/>
          </a:xfrm>
          <a:prstGeom prst="rect">
            <a:avLst/>
          </a:prstGeom>
          <a:noFill/>
        </p:spPr>
        <p:txBody>
          <a:bodyPr wrap="square" rtlCol="1">
            <a:spAutoFit/>
          </a:bodyPr>
          <a:lstStyle/>
          <a:p>
            <a:pPr algn="ctr"/>
            <a:r>
              <a:rPr lang="ar-SA" sz="7200" dirty="0" smtClean="0">
                <a:solidFill>
                  <a:schemeClr val="accent3">
                    <a:lumMod val="50000"/>
                  </a:schemeClr>
                </a:solidFill>
                <a:latin typeface="Arabic Typesetting" pitchFamily="66" charset="-78"/>
                <a:cs typeface="Arabic Typesetting" pitchFamily="66" charset="-78"/>
              </a:rPr>
              <a:t>رسالة أنا</a:t>
            </a:r>
            <a:endParaRPr lang="ar-SA" sz="7200" dirty="0">
              <a:solidFill>
                <a:schemeClr val="accent3">
                  <a:lumMod val="50000"/>
                </a:schemeClr>
              </a:solidFill>
              <a:latin typeface="Arabic Typesetting" pitchFamily="66" charset="-78"/>
              <a:cs typeface="Arabic Typesetting" pitchFamily="66" charset="-78"/>
            </a:endParaRPr>
          </a:p>
        </p:txBody>
      </p:sp>
      <p:sp>
        <p:nvSpPr>
          <p:cNvPr id="7" name="مستطيل 6"/>
          <p:cNvSpPr/>
          <p:nvPr/>
        </p:nvSpPr>
        <p:spPr>
          <a:xfrm>
            <a:off x="1285852" y="4572008"/>
            <a:ext cx="6500858" cy="1714512"/>
          </a:xfrm>
          <a:prstGeom prst="rec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4000" dirty="0" smtClean="0">
                <a:cs typeface="Akhbar MT" pitchFamily="2" charset="-78"/>
              </a:rPr>
              <a:t>هو كيف تشعر المعلمة تجاه السلوك، وهي وسيلة من وسائل التشجيع.</a:t>
            </a:r>
            <a:endParaRPr lang="en-US" sz="4000" dirty="0" smtClean="0">
              <a:cs typeface="Akhbar MT" pitchFamily="2" charset="-78"/>
            </a:endParaRPr>
          </a:p>
        </p:txBody>
      </p:sp>
      <p:sp>
        <p:nvSpPr>
          <p:cNvPr id="10" name="عنصر نائب للتاريخ 9"/>
          <p:cNvSpPr>
            <a:spLocks noGrp="1"/>
          </p:cNvSpPr>
          <p:nvPr>
            <p:ph type="dt" sz="half" idx="10"/>
          </p:nvPr>
        </p:nvSpPr>
        <p:spPr/>
        <p:txBody>
          <a:bodyPr/>
          <a:lstStyle/>
          <a:p>
            <a:r>
              <a:rPr lang="ar-SA" smtClean="0"/>
              <a:t>1436/01/26هـ</a:t>
            </a:r>
            <a:endParaRPr lang="ar-SA"/>
          </a:p>
        </p:txBody>
      </p:sp>
      <p:sp>
        <p:nvSpPr>
          <p:cNvPr id="11" name="عنصر نائب لرقم الشريحة 10"/>
          <p:cNvSpPr>
            <a:spLocks noGrp="1"/>
          </p:cNvSpPr>
          <p:nvPr>
            <p:ph type="sldNum" sz="quarter" idx="12"/>
          </p:nvPr>
        </p:nvSpPr>
        <p:spPr/>
        <p:txBody>
          <a:bodyPr/>
          <a:lstStyle/>
          <a:p>
            <a:fld id="{3929C026-D392-447B-AC1C-03E797608C91}" type="slidenum">
              <a:rPr lang="ar-SA" smtClean="0"/>
              <a:pPr/>
              <a:t>28</a:t>
            </a:fld>
            <a:endParaRPr lang="ar-SA"/>
          </a:p>
        </p:txBody>
      </p:sp>
      <p:sp>
        <p:nvSpPr>
          <p:cNvPr id="12" name="عنصر نائب للتذييل 11"/>
          <p:cNvSpPr>
            <a:spLocks noGrp="1"/>
          </p:cNvSpPr>
          <p:nvPr>
            <p:ph type="ftr" sz="quarter" idx="11"/>
          </p:nvPr>
        </p:nvSpPr>
        <p:spPr/>
        <p:txBody>
          <a:bodyPr/>
          <a:lstStyle/>
          <a:p>
            <a:r>
              <a:rPr lang="ar-SA" smtClean="0"/>
              <a:t>لينا المطيري</a:t>
            </a:r>
            <a:endParaRPr lang="ar-SA"/>
          </a:p>
        </p:txBody>
      </p:sp>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http://www.mawhopon.net/upload/image/basic_photo/11(88).jpg"/>
          <p:cNvPicPr>
            <a:picLocks noChangeAspect="1" noChangeArrowheads="1"/>
          </p:cNvPicPr>
          <p:nvPr/>
        </p:nvPicPr>
        <p:blipFill>
          <a:blip r:embed="rId2">
            <a:clrChange>
              <a:clrFrom>
                <a:srgbClr val="FEFEFE"/>
              </a:clrFrom>
              <a:clrTo>
                <a:srgbClr val="FEFEFE">
                  <a:alpha val="0"/>
                </a:srgbClr>
              </a:clrTo>
            </a:clrChange>
          </a:blip>
          <a:srcRect/>
          <a:stretch>
            <a:fillRect/>
          </a:stretch>
        </p:blipFill>
        <p:spPr bwMode="auto">
          <a:xfrm>
            <a:off x="0" y="4148153"/>
            <a:ext cx="4864097" cy="2709847"/>
          </a:xfrm>
          <a:prstGeom prst="rect">
            <a:avLst/>
          </a:prstGeom>
          <a:noFill/>
        </p:spPr>
      </p:pic>
      <p:graphicFrame>
        <p:nvGraphicFramePr>
          <p:cNvPr id="2" name="رسم تخطيطي 1"/>
          <p:cNvGraphicFramePr/>
          <p:nvPr/>
        </p:nvGraphicFramePr>
        <p:xfrm>
          <a:off x="500034" y="-214338"/>
          <a:ext cx="8286808"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8">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6" name="مستطيل 5"/>
          <p:cNvSpPr/>
          <p:nvPr/>
        </p:nvSpPr>
        <p:spPr>
          <a:xfrm>
            <a:off x="7143768" y="6000768"/>
            <a:ext cx="714380" cy="369332"/>
          </a:xfrm>
          <a:prstGeom prst="rect">
            <a:avLst/>
          </a:prstGeom>
        </p:spPr>
        <p:txBody>
          <a:bodyPr wrap="square">
            <a:spAutoFit/>
          </a:bodyPr>
          <a:lstStyle/>
          <a:p>
            <a:pPr algn="ctr"/>
            <a:r>
              <a:rPr lang="ar-SA" dirty="0" smtClean="0">
                <a:cs typeface="Akhbar MT" pitchFamily="2" charset="-78"/>
              </a:rPr>
              <a:t>رسالة أنا</a:t>
            </a:r>
            <a:endParaRPr lang="ar-SA" dirty="0">
              <a:cs typeface="Akhbar MT" pitchFamily="2" charset="-78"/>
            </a:endParaRPr>
          </a:p>
        </p:txBody>
      </p:sp>
      <p:sp>
        <p:nvSpPr>
          <p:cNvPr id="10" name="عنصر نائب للتاريخ 9"/>
          <p:cNvSpPr>
            <a:spLocks noGrp="1"/>
          </p:cNvSpPr>
          <p:nvPr>
            <p:ph type="dt" sz="half" idx="10"/>
          </p:nvPr>
        </p:nvSpPr>
        <p:spPr/>
        <p:txBody>
          <a:bodyPr/>
          <a:lstStyle/>
          <a:p>
            <a:r>
              <a:rPr lang="ar-SA" smtClean="0"/>
              <a:t>1436/01/26هـ</a:t>
            </a:r>
            <a:endParaRPr lang="ar-SA"/>
          </a:p>
        </p:txBody>
      </p:sp>
      <p:sp>
        <p:nvSpPr>
          <p:cNvPr id="11" name="عنصر نائب لرقم الشريحة 10"/>
          <p:cNvSpPr>
            <a:spLocks noGrp="1"/>
          </p:cNvSpPr>
          <p:nvPr>
            <p:ph type="sldNum" sz="quarter" idx="12"/>
          </p:nvPr>
        </p:nvSpPr>
        <p:spPr/>
        <p:txBody>
          <a:bodyPr/>
          <a:lstStyle/>
          <a:p>
            <a:fld id="{3929C026-D392-447B-AC1C-03E797608C91}" type="slidenum">
              <a:rPr lang="ar-SA" smtClean="0"/>
              <a:pPr/>
              <a:t>29</a:t>
            </a:fld>
            <a:endParaRPr lang="ar-SA"/>
          </a:p>
        </p:txBody>
      </p:sp>
      <p:sp>
        <p:nvSpPr>
          <p:cNvPr id="12" name="عنصر نائب للتذييل 11"/>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pic>
        <p:nvPicPr>
          <p:cNvPr id="15364" name="Picture 4" descr="http://www.fxcc.ae/blog/wp-content/uploads/2013/03/Data.jpg"/>
          <p:cNvPicPr>
            <a:picLocks noChangeAspect="1" noChangeArrowheads="1"/>
          </p:cNvPicPr>
          <p:nvPr/>
        </p:nvPicPr>
        <p:blipFill>
          <a:blip r:embed="rId3" cstate="print"/>
          <a:srcRect/>
          <a:stretch>
            <a:fillRect/>
          </a:stretch>
        </p:blipFill>
        <p:spPr bwMode="auto">
          <a:xfrm>
            <a:off x="0" y="500042"/>
            <a:ext cx="3810027" cy="2857520"/>
          </a:xfrm>
          <a:prstGeom prst="rect">
            <a:avLst/>
          </a:prstGeom>
          <a:noFill/>
        </p:spPr>
      </p:pic>
      <p:graphicFrame>
        <p:nvGraphicFramePr>
          <p:cNvPr id="5" name="رسم تخطيطي 4"/>
          <p:cNvGraphicFramePr/>
          <p:nvPr/>
        </p:nvGraphicFramePr>
        <p:xfrm>
          <a:off x="1714480" y="285728"/>
          <a:ext cx="8405850" cy="61436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عنوان 1"/>
          <p:cNvSpPr txBox="1">
            <a:spLocks/>
          </p:cNvSpPr>
          <p:nvPr/>
        </p:nvSpPr>
        <p:spPr>
          <a:xfrm>
            <a:off x="4643438" y="2071678"/>
            <a:ext cx="2571768" cy="2500330"/>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5"/>
          </a:fillRef>
          <a:effectRef idx="1">
            <a:schemeClr val="accent5"/>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Akhbar MT" pitchFamily="2" charset="-78"/>
              </a:rPr>
              <a:t>بيانات المدرب</a:t>
            </a:r>
            <a:endParaRPr kumimoji="0" lang="ar-SA" sz="44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Akhbar MT" pitchFamily="2" charset="-78"/>
            </a:endParaRPr>
          </a:p>
        </p:txBody>
      </p:sp>
      <p:sp>
        <p:nvSpPr>
          <p:cNvPr id="9" name="مستطيل 8"/>
          <p:cNvSpPr/>
          <p:nvPr/>
        </p:nvSpPr>
        <p:spPr>
          <a:xfrm>
            <a:off x="2143108" y="5857892"/>
            <a:ext cx="627309" cy="646331"/>
          </a:xfrm>
          <a:prstGeom prst="rect">
            <a:avLst/>
          </a:prstGeom>
        </p:spPr>
        <p:txBody>
          <a:bodyPr wrap="square">
            <a:spAutoFit/>
          </a:bodyPr>
          <a:lstStyle/>
          <a:p>
            <a:pPr algn="ctr"/>
            <a:r>
              <a:rPr lang="ar-SA" dirty="0" smtClean="0">
                <a:cs typeface="Akhbar MT" pitchFamily="2" charset="-78"/>
              </a:rPr>
              <a:t>لينا </a:t>
            </a:r>
            <a:r>
              <a:rPr lang="ar-SA" dirty="0" err="1" smtClean="0">
                <a:cs typeface="Akhbar MT" pitchFamily="2" charset="-78"/>
              </a:rPr>
              <a:t>المطيري</a:t>
            </a:r>
            <a:endParaRPr lang="ar-SA" dirty="0">
              <a:cs typeface="Akhbar MT" pitchFamily="2" charset="-78"/>
            </a:endParaRPr>
          </a:p>
        </p:txBody>
      </p:sp>
      <p:sp>
        <p:nvSpPr>
          <p:cNvPr id="11" name="عنصر نائب للتاريخ 10"/>
          <p:cNvSpPr>
            <a:spLocks noGrp="1"/>
          </p:cNvSpPr>
          <p:nvPr>
            <p:ph type="dt" sz="half" idx="10"/>
          </p:nvPr>
        </p:nvSpPr>
        <p:spPr/>
        <p:txBody>
          <a:bodyPr/>
          <a:lstStyle/>
          <a:p>
            <a:r>
              <a:rPr lang="ar-SA" smtClean="0"/>
              <a:t>1436/01/26هـ</a:t>
            </a:r>
            <a:endParaRPr lang="ar-SA"/>
          </a:p>
        </p:txBody>
      </p:sp>
      <p:sp>
        <p:nvSpPr>
          <p:cNvPr id="12" name="عنصر نائب لرقم الشريحة 11"/>
          <p:cNvSpPr>
            <a:spLocks noGrp="1"/>
          </p:cNvSpPr>
          <p:nvPr>
            <p:ph type="sldNum" sz="quarter" idx="12"/>
          </p:nvPr>
        </p:nvSpPr>
        <p:spPr/>
        <p:txBody>
          <a:bodyPr/>
          <a:lstStyle/>
          <a:p>
            <a:fld id="{3929C026-D392-447B-AC1C-03E797608C91}" type="slidenum">
              <a:rPr lang="ar-SA" smtClean="0"/>
              <a:pPr/>
              <a:t>3</a:t>
            </a:fld>
            <a:endParaRPr lang="ar-SA"/>
          </a:p>
        </p:txBody>
      </p:sp>
      <p:sp>
        <p:nvSpPr>
          <p:cNvPr id="13" name="عنصر نائب للتذييل 12"/>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graphicFrame>
        <p:nvGraphicFramePr>
          <p:cNvPr id="4" name="جدول 3"/>
          <p:cNvGraphicFramePr>
            <a:graphicFrameLocks noGrp="1"/>
          </p:cNvGraphicFramePr>
          <p:nvPr/>
        </p:nvGraphicFramePr>
        <p:xfrm>
          <a:off x="4714876" y="928671"/>
          <a:ext cx="4143404" cy="1857387"/>
        </p:xfrm>
        <a:graphic>
          <a:graphicData uri="http://schemas.openxmlformats.org/drawingml/2006/table">
            <a:tbl>
              <a:tblPr rtl="1" firstRow="1" bandRow="1">
                <a:tableStyleId>{BDBED569-4797-4DF1-A0F4-6AAB3CD982D8}</a:tableStyleId>
              </a:tblPr>
              <a:tblGrid>
                <a:gridCol w="2071702"/>
                <a:gridCol w="2071702"/>
              </a:tblGrid>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الاسم</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الطفل</a:t>
                      </a:r>
                      <a:endParaRPr lang="ar-SA" sz="2400" b="0" dirty="0">
                        <a:cs typeface="Akhbar MT" pitchFamily="2" charset="-78"/>
                      </a:endParaRPr>
                    </a:p>
                  </a:txBody>
                  <a:tcPr anchor="ctr"/>
                </a:tc>
              </a:tr>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العمر</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3-4-5-6 سنوات</a:t>
                      </a:r>
                    </a:p>
                  </a:txBody>
                  <a:tcPr anchor="ctr"/>
                </a:tc>
              </a:tr>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العيادة</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الروضة</a:t>
                      </a:r>
                      <a:endParaRPr lang="ar-SA" sz="2400" b="0" dirty="0">
                        <a:cs typeface="Akhbar MT" pitchFamily="2" charset="-78"/>
                      </a:endParaRPr>
                    </a:p>
                  </a:txBody>
                  <a:tcPr anchor="ctr"/>
                </a:tc>
              </a:tr>
            </a:tbl>
          </a:graphicData>
        </a:graphic>
      </p:graphicFrame>
      <p:graphicFrame>
        <p:nvGraphicFramePr>
          <p:cNvPr id="5" name="جدول 4"/>
          <p:cNvGraphicFramePr>
            <a:graphicFrameLocks noGrp="1"/>
          </p:cNvGraphicFramePr>
          <p:nvPr/>
        </p:nvGraphicFramePr>
        <p:xfrm>
          <a:off x="285720" y="928671"/>
          <a:ext cx="4143404" cy="1857387"/>
        </p:xfrm>
        <a:graphic>
          <a:graphicData uri="http://schemas.openxmlformats.org/drawingml/2006/table">
            <a:tbl>
              <a:tblPr rtl="1" firstRow="1" bandRow="1">
                <a:tableStyleId>{BDBED569-4797-4DF1-A0F4-6AAB3CD982D8}</a:tableStyleId>
              </a:tblPr>
              <a:tblGrid>
                <a:gridCol w="2071702"/>
                <a:gridCol w="2071702"/>
              </a:tblGrid>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الوصفة</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رسالة أنا</a:t>
                      </a:r>
                      <a:endParaRPr lang="ar-SA" sz="2400" b="0" dirty="0">
                        <a:cs typeface="Akhbar MT" pitchFamily="2" charset="-78"/>
                      </a:endParaRPr>
                    </a:p>
                  </a:txBody>
                  <a:tcPr anchor="ctr"/>
                </a:tc>
              </a:tr>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الوقت</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0.00</a:t>
                      </a:r>
                      <a:endParaRPr lang="ar-SA" sz="2400" b="0" dirty="0">
                        <a:cs typeface="Akhbar MT" pitchFamily="2" charset="-78"/>
                      </a:endParaRPr>
                    </a:p>
                  </a:txBody>
                  <a:tcPr anchor="ctr"/>
                </a:tc>
              </a:tr>
              <a:tr h="619129">
                <a:tc>
                  <a:txBody>
                    <a:bodyPr/>
                    <a:lstStyle/>
                    <a:p>
                      <a:pPr algn="ctr" rtl="1"/>
                      <a:r>
                        <a:rPr lang="ar-SA" sz="2400" b="0" dirty="0" smtClean="0">
                          <a:solidFill>
                            <a:schemeClr val="accent5">
                              <a:lumMod val="50000"/>
                            </a:schemeClr>
                          </a:solidFill>
                          <a:latin typeface="Andalus" pitchFamily="18" charset="-78"/>
                          <a:cs typeface="Andalus" pitchFamily="18" charset="-78"/>
                        </a:rPr>
                        <a:t>الطبيب</a:t>
                      </a:r>
                      <a:r>
                        <a:rPr lang="ar-SA" sz="2400" b="0" baseline="0" dirty="0" smtClean="0">
                          <a:solidFill>
                            <a:schemeClr val="accent5">
                              <a:lumMod val="50000"/>
                            </a:schemeClr>
                          </a:solidFill>
                          <a:latin typeface="Andalus" pitchFamily="18" charset="-78"/>
                          <a:cs typeface="Andalus" pitchFamily="18" charset="-78"/>
                        </a:rPr>
                        <a:t> المعالج</a:t>
                      </a:r>
                      <a:endParaRPr lang="ar-SA" sz="2400" b="0" dirty="0">
                        <a:solidFill>
                          <a:schemeClr val="accent5">
                            <a:lumMod val="50000"/>
                          </a:schemeClr>
                        </a:solidFill>
                        <a:latin typeface="Andalus" pitchFamily="18" charset="-78"/>
                        <a:cs typeface="Andalus" pitchFamily="18" charset="-78"/>
                      </a:endParaRPr>
                    </a:p>
                  </a:txBody>
                  <a:tcPr anchor="ctr"/>
                </a:tc>
                <a:tc>
                  <a:txBody>
                    <a:bodyPr/>
                    <a:lstStyle/>
                    <a:p>
                      <a:pPr algn="ctr" rtl="1"/>
                      <a:r>
                        <a:rPr lang="ar-SA" sz="2400" b="0" dirty="0" smtClean="0">
                          <a:cs typeface="Akhbar MT" pitchFamily="2" charset="-78"/>
                        </a:rPr>
                        <a:t>معلمة</a:t>
                      </a:r>
                      <a:r>
                        <a:rPr lang="ar-SA" sz="2400" b="0" baseline="0" dirty="0" smtClean="0">
                          <a:cs typeface="Akhbar MT" pitchFamily="2" charset="-78"/>
                        </a:rPr>
                        <a:t> الصف</a:t>
                      </a:r>
                      <a:endParaRPr lang="ar-SA" sz="2400" b="0" dirty="0">
                        <a:cs typeface="Akhbar MT" pitchFamily="2" charset="-78"/>
                      </a:endParaRPr>
                    </a:p>
                  </a:txBody>
                  <a:tcPr anchor="ctr"/>
                </a:tc>
              </a:tr>
            </a:tbl>
          </a:graphicData>
        </a:graphic>
      </p:graphicFrame>
      <p:graphicFrame>
        <p:nvGraphicFramePr>
          <p:cNvPr id="6" name="جدول 5"/>
          <p:cNvGraphicFramePr>
            <a:graphicFrameLocks noGrp="1"/>
          </p:cNvGraphicFramePr>
          <p:nvPr>
            <p:extLst>
              <p:ext uri="{D42A27DB-BD31-4B8C-83A1-F6EECF244321}">
                <p14:modId xmlns:p14="http://schemas.microsoft.com/office/powerpoint/2010/main" val="171630659"/>
              </p:ext>
            </p:extLst>
          </p:nvPr>
        </p:nvGraphicFramePr>
        <p:xfrm>
          <a:off x="785786" y="3071810"/>
          <a:ext cx="7429552" cy="2357456"/>
        </p:xfrm>
        <a:graphic>
          <a:graphicData uri="http://schemas.openxmlformats.org/drawingml/2006/table">
            <a:tbl>
              <a:tblPr rtl="1" firstRow="1" bandRow="1">
                <a:tableStyleId>{0505E3EF-67EA-436B-97B2-0124C06EBD24}</a:tableStyleId>
              </a:tblPr>
              <a:tblGrid>
                <a:gridCol w="3714776"/>
                <a:gridCol w="3714776"/>
              </a:tblGrid>
              <a:tr h="589364">
                <a:tc>
                  <a:txBody>
                    <a:bodyPr/>
                    <a:lstStyle/>
                    <a:p>
                      <a:pPr algn="ctr" rtl="1"/>
                      <a:r>
                        <a:rPr lang="ar-SA" sz="3200" b="0" dirty="0" smtClean="0">
                          <a:solidFill>
                            <a:schemeClr val="accent3">
                              <a:lumMod val="50000"/>
                            </a:schemeClr>
                          </a:solidFill>
                          <a:latin typeface="Andalus" pitchFamily="18" charset="-78"/>
                          <a:cs typeface="Andalus" pitchFamily="18" charset="-78"/>
                        </a:rPr>
                        <a:t>اسم الدواء</a:t>
                      </a:r>
                      <a:endParaRPr lang="ar-SA" sz="3200" b="0" dirty="0">
                        <a:solidFill>
                          <a:schemeClr val="accent3">
                            <a:lumMod val="50000"/>
                          </a:schemeClr>
                        </a:solidFill>
                        <a:latin typeface="Andalus" pitchFamily="18" charset="-78"/>
                        <a:cs typeface="Andalus" pitchFamily="18" charset="-78"/>
                      </a:endParaRPr>
                    </a:p>
                  </a:txBody>
                  <a:tcPr anchor="ctr"/>
                </a:tc>
                <a:tc>
                  <a:txBody>
                    <a:bodyPr/>
                    <a:lstStyle/>
                    <a:p>
                      <a:pPr algn="ctr" rtl="1"/>
                      <a:r>
                        <a:rPr lang="ar-SA" sz="3200" b="0" dirty="0" smtClean="0">
                          <a:solidFill>
                            <a:schemeClr val="accent3">
                              <a:lumMod val="50000"/>
                            </a:schemeClr>
                          </a:solidFill>
                          <a:latin typeface="Andalus" pitchFamily="18" charset="-78"/>
                          <a:cs typeface="Andalus" pitchFamily="18" charset="-78"/>
                        </a:rPr>
                        <a:t>الجرعة</a:t>
                      </a:r>
                      <a:endParaRPr lang="ar-SA" sz="3200" b="0" dirty="0">
                        <a:solidFill>
                          <a:schemeClr val="accent3">
                            <a:lumMod val="50000"/>
                          </a:schemeClr>
                        </a:solidFill>
                        <a:latin typeface="Andalus" pitchFamily="18" charset="-78"/>
                        <a:cs typeface="Andalus" pitchFamily="18" charset="-78"/>
                      </a:endParaRPr>
                    </a:p>
                  </a:txBody>
                  <a:tcPr anchor="ctr"/>
                </a:tc>
              </a:tr>
              <a:tr h="589364">
                <a:tc>
                  <a:txBody>
                    <a:bodyPr/>
                    <a:lstStyle/>
                    <a:p>
                      <a:pPr algn="ctr" rtl="1"/>
                      <a:r>
                        <a:rPr lang="ar-SA" sz="3200" b="0" kern="1200" dirty="0" smtClean="0">
                          <a:solidFill>
                            <a:schemeClr val="dk1"/>
                          </a:solidFill>
                          <a:latin typeface="Arabic Typesetting" pitchFamily="66" charset="-78"/>
                          <a:ea typeface="+mn-ea"/>
                          <a:cs typeface="Arabic Typesetting" pitchFamily="66" charset="-78"/>
                        </a:rPr>
                        <a:t>عندما (اذكر السلوك)</a:t>
                      </a:r>
                      <a:endParaRPr lang="ar-SA" sz="3200" b="0" dirty="0">
                        <a:latin typeface="Arabic Typesetting" pitchFamily="66" charset="-78"/>
                        <a:cs typeface="Arabic Typesetting" pitchFamily="66" charset="-78"/>
                      </a:endParaRPr>
                    </a:p>
                  </a:txBody>
                  <a:tcPr anchor="ctr"/>
                </a:tc>
                <a:tc rowSpan="3">
                  <a:txBody>
                    <a:bodyPr/>
                    <a:lstStyle/>
                    <a:p>
                      <a:pPr algn="ctr" rtl="1"/>
                      <a:r>
                        <a:rPr lang="ar-SA" sz="3200" b="0" dirty="0" smtClean="0">
                          <a:latin typeface="Arabic Typesetting" pitchFamily="66" charset="-78"/>
                          <a:cs typeface="Arabic Typesetting" pitchFamily="66" charset="-78"/>
                        </a:rPr>
                        <a:t>عند حاجة </a:t>
                      </a:r>
                    </a:p>
                    <a:p>
                      <a:pPr algn="ctr" rtl="1"/>
                      <a:r>
                        <a:rPr lang="ar-SA" sz="3200" b="0" dirty="0" smtClean="0">
                          <a:latin typeface="Arabic Typesetting" pitchFamily="66" charset="-78"/>
                          <a:cs typeface="Arabic Typesetting" pitchFamily="66" charset="-78"/>
                        </a:rPr>
                        <a:t>المعلمة</a:t>
                      </a:r>
                      <a:endParaRPr lang="ar-SA" sz="3200" b="0" dirty="0">
                        <a:latin typeface="Arabic Typesetting" pitchFamily="66" charset="-78"/>
                        <a:cs typeface="Arabic Typesetting" pitchFamily="66" charset="-78"/>
                      </a:endParaRPr>
                    </a:p>
                  </a:txBody>
                  <a:tcPr anchor="ctr"/>
                </a:tc>
              </a:tr>
              <a:tr h="58936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3200" b="0" kern="1200" dirty="0" smtClean="0">
                          <a:solidFill>
                            <a:schemeClr val="dk1"/>
                          </a:solidFill>
                          <a:latin typeface="Arabic Typesetting" pitchFamily="66" charset="-78"/>
                          <a:ea typeface="+mn-ea"/>
                          <a:cs typeface="Arabic Typesetting" pitchFamily="66" charset="-78"/>
                        </a:rPr>
                        <a:t>أنا أشعر (اذكر المشاعر)</a:t>
                      </a:r>
                      <a:endParaRPr lang="en-US" sz="3200" b="0" kern="1200" dirty="0" smtClean="0">
                        <a:solidFill>
                          <a:schemeClr val="dk1"/>
                        </a:solidFill>
                        <a:latin typeface="Arabic Typesetting" pitchFamily="66" charset="-78"/>
                        <a:ea typeface="+mn-ea"/>
                        <a:cs typeface="Arabic Typesetting" pitchFamily="66" charset="-78"/>
                      </a:endParaRPr>
                    </a:p>
                  </a:txBody>
                  <a:tcPr anchor="ctr"/>
                </a:tc>
                <a:tc vMerge="1">
                  <a:txBody>
                    <a:bodyPr/>
                    <a:lstStyle/>
                    <a:p>
                      <a:pPr rtl="1"/>
                      <a:endParaRPr lang="ar-SA" dirty="0"/>
                    </a:p>
                  </a:txBody>
                  <a:tcPr anchor="ctr"/>
                </a:tc>
              </a:tr>
              <a:tr h="58936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3200" b="0" kern="1200" dirty="0" smtClean="0">
                          <a:solidFill>
                            <a:schemeClr val="dk1"/>
                          </a:solidFill>
                          <a:latin typeface="Arabic Typesetting" pitchFamily="66" charset="-78"/>
                          <a:ea typeface="+mn-ea"/>
                          <a:cs typeface="Arabic Typesetting" pitchFamily="66" charset="-78"/>
                        </a:rPr>
                        <a:t>لأن (أذكر النتائج).</a:t>
                      </a:r>
                      <a:endParaRPr lang="en-US" sz="3200" b="0" kern="1200" dirty="0" smtClean="0">
                        <a:solidFill>
                          <a:schemeClr val="dk1"/>
                        </a:solidFill>
                        <a:latin typeface="Arabic Typesetting" pitchFamily="66" charset="-78"/>
                        <a:ea typeface="+mn-ea"/>
                        <a:cs typeface="Arabic Typesetting" pitchFamily="66" charset="-78"/>
                      </a:endParaRPr>
                    </a:p>
                  </a:txBody>
                  <a:tcPr anchor="ctr"/>
                </a:tc>
                <a:tc vMerge="1">
                  <a:txBody>
                    <a:bodyPr/>
                    <a:lstStyle/>
                    <a:p>
                      <a:pPr rtl="1"/>
                      <a:endParaRPr lang="ar-SA" dirty="0"/>
                    </a:p>
                  </a:txBody>
                  <a:tcPr anchor="ctr"/>
                </a:tc>
              </a:tr>
            </a:tbl>
          </a:graphicData>
        </a:graphic>
      </p:graphicFrame>
      <p:pic>
        <p:nvPicPr>
          <p:cNvPr id="35842" name="Picture 2" descr="http://www.i2clipart.com/cliparts/f/d/6/e/clipart-doctor-256x256-fd6e.png"/>
          <p:cNvPicPr>
            <a:picLocks noChangeAspect="1" noChangeArrowheads="1"/>
          </p:cNvPicPr>
          <p:nvPr/>
        </p:nvPicPr>
        <p:blipFill>
          <a:blip r:embed="rId3"/>
          <a:srcRect/>
          <a:stretch>
            <a:fillRect/>
          </a:stretch>
        </p:blipFill>
        <p:spPr bwMode="auto">
          <a:xfrm flipH="1">
            <a:off x="142844" y="2928934"/>
            <a:ext cx="1928826" cy="3662365"/>
          </a:xfrm>
          <a:prstGeom prst="rect">
            <a:avLst/>
          </a:prstGeom>
          <a:noFill/>
        </p:spPr>
      </p:pic>
      <p:sp>
        <p:nvSpPr>
          <p:cNvPr id="8" name="مستطيل 7"/>
          <p:cNvSpPr/>
          <p:nvPr/>
        </p:nvSpPr>
        <p:spPr>
          <a:xfrm>
            <a:off x="2714612" y="142852"/>
            <a:ext cx="3357586" cy="642942"/>
          </a:xfrm>
          <a:prstGeom prst="rect">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3200" dirty="0" smtClean="0">
                <a:latin typeface="Andalus" pitchFamily="18" charset="-78"/>
                <a:cs typeface="Andalus" pitchFamily="18" charset="-78"/>
              </a:rPr>
              <a:t>وصفة رسالة أنا</a:t>
            </a:r>
            <a:endParaRPr lang="ar-SA" sz="3200" dirty="0">
              <a:latin typeface="Andalus" pitchFamily="18" charset="-78"/>
              <a:cs typeface="Andalus" pitchFamily="18" charset="-78"/>
            </a:endParaRPr>
          </a:p>
        </p:txBody>
      </p:sp>
      <p:sp>
        <p:nvSpPr>
          <p:cNvPr id="10" name="مستطيل 9"/>
          <p:cNvSpPr/>
          <p:nvPr/>
        </p:nvSpPr>
        <p:spPr>
          <a:xfrm>
            <a:off x="7143768" y="5857892"/>
            <a:ext cx="714380" cy="646331"/>
          </a:xfrm>
          <a:prstGeom prst="rect">
            <a:avLst/>
          </a:prstGeom>
        </p:spPr>
        <p:txBody>
          <a:bodyPr wrap="square">
            <a:spAutoFit/>
          </a:bodyPr>
          <a:lstStyle/>
          <a:p>
            <a:pPr algn="ctr"/>
            <a:r>
              <a:rPr lang="ar-SA" dirty="0" smtClean="0">
                <a:cs typeface="Akhbar MT" pitchFamily="2" charset="-78"/>
              </a:rPr>
              <a:t>وصفة رسالة أنا</a:t>
            </a:r>
            <a:endParaRPr lang="ar-SA" dirty="0">
              <a:cs typeface="Akhbar MT" pitchFamily="2" charset="-78"/>
            </a:endParaRPr>
          </a:p>
        </p:txBody>
      </p:sp>
      <p:sp>
        <p:nvSpPr>
          <p:cNvPr id="14" name="عنصر نائب للتاريخ 13"/>
          <p:cNvSpPr>
            <a:spLocks noGrp="1"/>
          </p:cNvSpPr>
          <p:nvPr>
            <p:ph type="dt" sz="half" idx="10"/>
          </p:nvPr>
        </p:nvSpPr>
        <p:spPr/>
        <p:txBody>
          <a:bodyPr/>
          <a:lstStyle/>
          <a:p>
            <a:r>
              <a:rPr lang="ar-SA" smtClean="0"/>
              <a:t>1436/01/26هـ</a:t>
            </a:r>
            <a:endParaRPr lang="ar-SA"/>
          </a:p>
        </p:txBody>
      </p:sp>
      <p:sp>
        <p:nvSpPr>
          <p:cNvPr id="15" name="عنصر نائب لرقم الشريحة 14"/>
          <p:cNvSpPr>
            <a:spLocks noGrp="1"/>
          </p:cNvSpPr>
          <p:nvPr>
            <p:ph type="sldNum" sz="quarter" idx="12"/>
          </p:nvPr>
        </p:nvSpPr>
        <p:spPr/>
        <p:txBody>
          <a:bodyPr/>
          <a:lstStyle/>
          <a:p>
            <a:fld id="{3929C026-D392-447B-AC1C-03E797608C91}" type="slidenum">
              <a:rPr lang="ar-SA" smtClean="0"/>
              <a:pPr/>
              <a:t>30</a:t>
            </a:fld>
            <a:endParaRPr lang="ar-SA"/>
          </a:p>
        </p:txBody>
      </p:sp>
      <p:sp>
        <p:nvSpPr>
          <p:cNvPr id="16" name="عنصر نائب للتذييل 15"/>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31</a:t>
            </a:fld>
            <a:endParaRPr lang="ar-SA"/>
          </a:p>
        </p:txBody>
      </p:sp>
      <p:pic>
        <p:nvPicPr>
          <p:cNvPr id="6"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7" name="مستطيل 6"/>
          <p:cNvSpPr/>
          <p:nvPr/>
        </p:nvSpPr>
        <p:spPr>
          <a:xfrm>
            <a:off x="2143108" y="5929330"/>
            <a:ext cx="714380" cy="369332"/>
          </a:xfrm>
          <a:prstGeom prst="rect">
            <a:avLst/>
          </a:prstGeom>
        </p:spPr>
        <p:txBody>
          <a:bodyPr wrap="square">
            <a:spAutoFit/>
          </a:bodyPr>
          <a:lstStyle/>
          <a:p>
            <a:pPr algn="ctr"/>
            <a:r>
              <a:rPr lang="ar-SA" dirty="0" smtClean="0">
                <a:cs typeface="Akhbar MT" pitchFamily="2" charset="-78"/>
              </a:rPr>
              <a:t>أمثله</a:t>
            </a:r>
            <a:endParaRPr lang="ar-SA" dirty="0">
              <a:cs typeface="Akhbar MT" pitchFamily="2" charset="-78"/>
            </a:endParaRPr>
          </a:p>
        </p:txBody>
      </p:sp>
      <p:graphicFrame>
        <p:nvGraphicFramePr>
          <p:cNvPr id="5" name="رسم تخطيطي 4"/>
          <p:cNvGraphicFramePr/>
          <p:nvPr/>
        </p:nvGraphicFramePr>
        <p:xfrm>
          <a:off x="1285852" y="428604"/>
          <a:ext cx="7620000" cy="4960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خماسي 7"/>
          <p:cNvSpPr/>
          <p:nvPr/>
        </p:nvSpPr>
        <p:spPr>
          <a:xfrm>
            <a:off x="0" y="2285992"/>
            <a:ext cx="1428728" cy="1214446"/>
          </a:xfrm>
          <a:prstGeom prst="homePlate">
            <a:avLst>
              <a:gd name="adj" fmla="val 20053"/>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600" dirty="0" smtClean="0">
                <a:solidFill>
                  <a:schemeClr val="accent3">
                    <a:lumMod val="50000"/>
                  </a:schemeClr>
                </a:solidFill>
              </a:rPr>
              <a:t>أمثلة</a:t>
            </a:r>
            <a:endParaRPr lang="ar-SA" sz="3600"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785786" y="214290"/>
          <a:ext cx="7786742"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6868" name="Picture 4" descr="http://4.bp.blogspot.com/_pQFcrOR3EbA/RuXOrEpY3DI/AAAAAAAAAEQ/VeFNPtxCykk/s320/finger%2520pointing+copy.jpg"/>
          <p:cNvPicPr>
            <a:picLocks noChangeAspect="1" noChangeArrowheads="1"/>
          </p:cNvPicPr>
          <p:nvPr/>
        </p:nvPicPr>
        <p:blipFill>
          <a:blip r:embed="rId7"/>
          <a:srcRect/>
          <a:stretch>
            <a:fillRect/>
          </a:stretch>
        </p:blipFill>
        <p:spPr bwMode="auto">
          <a:xfrm>
            <a:off x="785786" y="3357562"/>
            <a:ext cx="2000250" cy="3048001"/>
          </a:xfrm>
          <a:prstGeom prst="rect">
            <a:avLst/>
          </a:prstGeom>
          <a:noFill/>
        </p:spPr>
      </p:pic>
      <p:pic>
        <p:nvPicPr>
          <p:cNvPr id="36872" name="Picture 8" descr="http://images.clipshrine.com/getimg/PngMedium-hand-finger-arm-person-point-15362.png"/>
          <p:cNvPicPr>
            <a:picLocks noChangeAspect="1" noChangeArrowheads="1"/>
          </p:cNvPicPr>
          <p:nvPr/>
        </p:nvPicPr>
        <p:blipFill>
          <a:blip r:embed="rId8"/>
          <a:srcRect/>
          <a:stretch>
            <a:fillRect/>
          </a:stretch>
        </p:blipFill>
        <p:spPr bwMode="auto">
          <a:xfrm>
            <a:off x="6286512" y="3357562"/>
            <a:ext cx="2000264" cy="2827041"/>
          </a:xfrm>
          <a:prstGeom prst="rect">
            <a:avLst/>
          </a:prstGeom>
          <a:noFill/>
        </p:spPr>
      </p:pic>
      <p:pic>
        <p:nvPicPr>
          <p:cNvPr id="7"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9">
            <a:clrChange>
              <a:clrFrom>
                <a:srgbClr val="F1F1F1"/>
              </a:clrFrom>
              <a:clrTo>
                <a:srgbClr val="F1F1F1">
                  <a:alpha val="0"/>
                </a:srgbClr>
              </a:clrTo>
            </a:clrChange>
          </a:blip>
          <a:srcRect/>
          <a:stretch>
            <a:fillRect/>
          </a:stretch>
        </p:blipFill>
        <p:spPr bwMode="auto">
          <a:xfrm>
            <a:off x="2571736" y="4953000"/>
            <a:ext cx="4095750" cy="1905000"/>
          </a:xfrm>
          <a:prstGeom prst="rect">
            <a:avLst/>
          </a:prstGeom>
          <a:noFill/>
        </p:spPr>
      </p:pic>
      <p:sp>
        <p:nvSpPr>
          <p:cNvPr id="8" name="مستطيل 7"/>
          <p:cNvSpPr/>
          <p:nvPr/>
        </p:nvSpPr>
        <p:spPr>
          <a:xfrm>
            <a:off x="4643438" y="5786454"/>
            <a:ext cx="785818" cy="646331"/>
          </a:xfrm>
          <a:prstGeom prst="rect">
            <a:avLst/>
          </a:prstGeom>
        </p:spPr>
        <p:txBody>
          <a:bodyPr wrap="square">
            <a:spAutoFit/>
          </a:bodyPr>
          <a:lstStyle/>
          <a:p>
            <a:pPr algn="ctr"/>
            <a:r>
              <a:rPr lang="ar-SA" dirty="0" smtClean="0">
                <a:cs typeface="Akhbar MT" pitchFamily="2" charset="-78"/>
              </a:rPr>
              <a:t>وأنواع رسالة أنا</a:t>
            </a:r>
            <a:endParaRPr lang="ar-SA" dirty="0">
              <a:cs typeface="Akhbar MT" pitchFamily="2" charset="-78"/>
            </a:endParaRPr>
          </a:p>
        </p:txBody>
      </p:sp>
      <p:sp>
        <p:nvSpPr>
          <p:cNvPr id="12" name="عنصر نائب للتاريخ 11"/>
          <p:cNvSpPr>
            <a:spLocks noGrp="1"/>
          </p:cNvSpPr>
          <p:nvPr>
            <p:ph type="dt" sz="half" idx="10"/>
          </p:nvPr>
        </p:nvSpPr>
        <p:spPr/>
        <p:txBody>
          <a:bodyPr/>
          <a:lstStyle/>
          <a:p>
            <a:r>
              <a:rPr lang="ar-SA" smtClean="0"/>
              <a:t>1436/01/26هـ</a:t>
            </a:r>
            <a:endParaRPr lang="ar-SA"/>
          </a:p>
        </p:txBody>
      </p:sp>
      <p:sp>
        <p:nvSpPr>
          <p:cNvPr id="13" name="عنصر نائب لرقم الشريحة 12"/>
          <p:cNvSpPr>
            <a:spLocks noGrp="1"/>
          </p:cNvSpPr>
          <p:nvPr>
            <p:ph type="sldNum" sz="quarter" idx="12"/>
          </p:nvPr>
        </p:nvSpPr>
        <p:spPr/>
        <p:txBody>
          <a:bodyPr/>
          <a:lstStyle/>
          <a:p>
            <a:fld id="{3929C026-D392-447B-AC1C-03E797608C91}" type="slidenum">
              <a:rPr lang="ar-SA" smtClean="0"/>
              <a:pPr/>
              <a:t>32</a:t>
            </a:fld>
            <a:endParaRPr lang="ar-SA"/>
          </a:p>
        </p:txBody>
      </p:sp>
      <p:sp>
        <p:nvSpPr>
          <p:cNvPr id="14" name="عنصر نائب للتذييل 13"/>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928662" y="285728"/>
          <a:ext cx="7286644" cy="3071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رسم تخطيطي 2"/>
          <p:cNvGraphicFramePr/>
          <p:nvPr/>
        </p:nvGraphicFramePr>
        <p:xfrm>
          <a:off x="571472" y="1714488"/>
          <a:ext cx="8143900" cy="492924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5"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1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6" name="مستطيل 5"/>
          <p:cNvSpPr/>
          <p:nvPr/>
        </p:nvSpPr>
        <p:spPr>
          <a:xfrm>
            <a:off x="7143768" y="5857892"/>
            <a:ext cx="785818" cy="646331"/>
          </a:xfrm>
          <a:prstGeom prst="rect">
            <a:avLst/>
          </a:prstGeom>
        </p:spPr>
        <p:txBody>
          <a:bodyPr wrap="square">
            <a:spAutoFit/>
          </a:bodyPr>
          <a:lstStyle/>
          <a:p>
            <a:pPr algn="ctr"/>
            <a:r>
              <a:rPr lang="ar-SA" dirty="0" smtClean="0">
                <a:cs typeface="Akhbar MT" pitchFamily="2" charset="-78"/>
              </a:rPr>
              <a:t>مثال رسالة أنا</a:t>
            </a:r>
            <a:endParaRPr lang="ar-SA" dirty="0">
              <a:cs typeface="Akhbar MT" pitchFamily="2" charset="-78"/>
            </a:endParaRPr>
          </a:p>
        </p:txBody>
      </p:sp>
      <p:pic>
        <p:nvPicPr>
          <p:cNvPr id="16388" name="Picture 4" descr="http://www.sst5.com/images/209082.jpg055035045049.jpg"/>
          <p:cNvPicPr>
            <a:picLocks noChangeAspect="1" noChangeArrowheads="1"/>
          </p:cNvPicPr>
          <p:nvPr/>
        </p:nvPicPr>
        <p:blipFill>
          <a:blip r:embed="rId13"/>
          <a:srcRect/>
          <a:stretch>
            <a:fillRect/>
          </a:stretch>
        </p:blipFill>
        <p:spPr bwMode="auto">
          <a:xfrm>
            <a:off x="2214547" y="4909492"/>
            <a:ext cx="1714512" cy="1705629"/>
          </a:xfrm>
          <a:prstGeom prst="rect">
            <a:avLst/>
          </a:prstGeom>
          <a:noFill/>
        </p:spPr>
      </p:pic>
      <p:pic>
        <p:nvPicPr>
          <p:cNvPr id="16390" name="Picture 6" descr="http://lh6.ggpht.com/_xtS8n-FD0wM/TbiKHLxpgsI/AAAAAAAAAjU/qbUpSvL3Kzw/3914729909_db76af0e52_m_thumb%5B1%5D.jpg?imgmax=800"/>
          <p:cNvPicPr>
            <a:picLocks noChangeAspect="1" noChangeArrowheads="1"/>
          </p:cNvPicPr>
          <p:nvPr/>
        </p:nvPicPr>
        <p:blipFill>
          <a:blip r:embed="rId14">
            <a:clrChange>
              <a:clrFrom>
                <a:srgbClr val="FFFFFF"/>
              </a:clrFrom>
              <a:clrTo>
                <a:srgbClr val="FFFFFF">
                  <a:alpha val="0"/>
                </a:srgbClr>
              </a:clrTo>
            </a:clrChange>
          </a:blip>
          <a:srcRect r="6716" b="6012"/>
          <a:stretch>
            <a:fillRect/>
          </a:stretch>
        </p:blipFill>
        <p:spPr bwMode="auto">
          <a:xfrm>
            <a:off x="3500430" y="500042"/>
            <a:ext cx="2143140" cy="2427093"/>
          </a:xfrm>
          <a:prstGeom prst="rect">
            <a:avLst/>
          </a:prstGeom>
          <a:noFill/>
        </p:spPr>
      </p:pic>
      <p:sp>
        <p:nvSpPr>
          <p:cNvPr id="14" name="عنصر نائب للتاريخ 13"/>
          <p:cNvSpPr>
            <a:spLocks noGrp="1"/>
          </p:cNvSpPr>
          <p:nvPr>
            <p:ph type="dt" sz="half" idx="10"/>
          </p:nvPr>
        </p:nvSpPr>
        <p:spPr/>
        <p:txBody>
          <a:bodyPr/>
          <a:lstStyle/>
          <a:p>
            <a:r>
              <a:rPr lang="ar-SA" smtClean="0"/>
              <a:t>1436/01/26هـ</a:t>
            </a:r>
            <a:endParaRPr lang="ar-SA"/>
          </a:p>
        </p:txBody>
      </p:sp>
      <p:sp>
        <p:nvSpPr>
          <p:cNvPr id="15" name="عنصر نائب لرقم الشريحة 14"/>
          <p:cNvSpPr>
            <a:spLocks noGrp="1"/>
          </p:cNvSpPr>
          <p:nvPr>
            <p:ph type="sldNum" sz="quarter" idx="12"/>
          </p:nvPr>
        </p:nvSpPr>
        <p:spPr/>
        <p:txBody>
          <a:bodyPr/>
          <a:lstStyle/>
          <a:p>
            <a:fld id="{3929C026-D392-447B-AC1C-03E797608C91}" type="slidenum">
              <a:rPr lang="ar-SA" smtClean="0"/>
              <a:pPr/>
              <a:t>33</a:t>
            </a:fld>
            <a:endParaRPr lang="ar-SA"/>
          </a:p>
        </p:txBody>
      </p:sp>
      <p:sp>
        <p:nvSpPr>
          <p:cNvPr id="16" name="عنصر نائب للتذييل 15"/>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nvGraphicFramePr>
        <p:xfrm>
          <a:off x="4071934" y="214290"/>
          <a:ext cx="550069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رسم تخطيطي 3"/>
          <p:cNvGraphicFramePr/>
          <p:nvPr/>
        </p:nvGraphicFramePr>
        <p:xfrm>
          <a:off x="-428660" y="214290"/>
          <a:ext cx="5500694"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شكل بيضاوي 4"/>
          <p:cNvSpPr/>
          <p:nvPr/>
        </p:nvSpPr>
        <p:spPr>
          <a:xfrm>
            <a:off x="3428992" y="428604"/>
            <a:ext cx="2286016" cy="3214710"/>
          </a:xfrm>
          <a:prstGeom prst="ellipse">
            <a:avLst/>
          </a:prstGeom>
        </p:spPr>
        <p:style>
          <a:lnRef idx="0">
            <a:schemeClr val="accent5"/>
          </a:lnRef>
          <a:fillRef idx="3">
            <a:schemeClr val="accent5"/>
          </a:fillRef>
          <a:effectRef idx="3">
            <a:schemeClr val="accent5"/>
          </a:effectRef>
          <a:fontRef idx="minor">
            <a:schemeClr val="lt1"/>
          </a:fontRef>
        </p:style>
        <p:txBody>
          <a:bodyPr rtlCol="1" anchor="ctr"/>
          <a:lstStyle/>
          <a:p>
            <a:pPr algn="ctr"/>
            <a:r>
              <a:rPr lang="ar-SA" sz="3600" dirty="0" smtClean="0">
                <a:solidFill>
                  <a:schemeClr val="bg1"/>
                </a:solidFill>
                <a:latin typeface="Andalus" pitchFamily="18" charset="-78"/>
                <a:cs typeface="Akhbar MT" pitchFamily="2" charset="-78"/>
              </a:rPr>
              <a:t>من أساليب ضبط السلوك التي تعلم تحمل المسؤولية</a:t>
            </a:r>
            <a:endParaRPr lang="en-US" sz="3600" dirty="0" smtClean="0">
              <a:solidFill>
                <a:schemeClr val="bg1"/>
              </a:solidFill>
              <a:latin typeface="Andalus" pitchFamily="18" charset="-78"/>
              <a:cs typeface="Akhbar MT" pitchFamily="2" charset="-78"/>
            </a:endParaRPr>
          </a:p>
          <a:p>
            <a:pPr algn="ctr"/>
            <a:endParaRPr lang="ar-SA" dirty="0"/>
          </a:p>
        </p:txBody>
      </p:sp>
      <p:pic>
        <p:nvPicPr>
          <p:cNvPr id="6"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1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pic>
        <p:nvPicPr>
          <p:cNvPr id="38914" name="Picture 2" descr="http://eljadidamedia.com/wp-content/uploads/2014/09/5152675-7689780.jpg"/>
          <p:cNvPicPr>
            <a:picLocks noChangeAspect="1" noChangeArrowheads="1"/>
          </p:cNvPicPr>
          <p:nvPr/>
        </p:nvPicPr>
        <p:blipFill>
          <a:blip r:embed="rId13"/>
          <a:srcRect/>
          <a:stretch>
            <a:fillRect/>
          </a:stretch>
        </p:blipFill>
        <p:spPr bwMode="auto">
          <a:xfrm>
            <a:off x="3000364" y="3643314"/>
            <a:ext cx="3214710" cy="3000396"/>
          </a:xfrm>
          <a:prstGeom prst="ellipse">
            <a:avLst/>
          </a:prstGeom>
          <a:ln w="63500" cap="rnd">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pic>
      <p:sp>
        <p:nvSpPr>
          <p:cNvPr id="7" name="مستطيل 6"/>
          <p:cNvSpPr/>
          <p:nvPr/>
        </p:nvSpPr>
        <p:spPr>
          <a:xfrm>
            <a:off x="7143768" y="5857892"/>
            <a:ext cx="785818" cy="523220"/>
          </a:xfrm>
          <a:prstGeom prst="rect">
            <a:avLst/>
          </a:prstGeom>
        </p:spPr>
        <p:txBody>
          <a:bodyPr wrap="square">
            <a:spAutoFit/>
          </a:bodyPr>
          <a:lstStyle/>
          <a:p>
            <a:pPr algn="ctr"/>
            <a:r>
              <a:rPr lang="ar-SA" sz="1400" dirty="0" smtClean="0">
                <a:cs typeface="Akhbar MT" pitchFamily="2" charset="-78"/>
              </a:rPr>
              <a:t>أساليب ضبط السلوك</a:t>
            </a:r>
            <a:endParaRPr lang="ar-SA" sz="1400" dirty="0">
              <a:cs typeface="Akhbar MT" pitchFamily="2" charset="-78"/>
            </a:endParaRPr>
          </a:p>
        </p:txBody>
      </p:sp>
      <p:sp>
        <p:nvSpPr>
          <p:cNvPr id="11" name="عنصر نائب للتاريخ 10"/>
          <p:cNvSpPr>
            <a:spLocks noGrp="1"/>
          </p:cNvSpPr>
          <p:nvPr>
            <p:ph type="dt" sz="half" idx="10"/>
          </p:nvPr>
        </p:nvSpPr>
        <p:spPr/>
        <p:txBody>
          <a:bodyPr/>
          <a:lstStyle/>
          <a:p>
            <a:r>
              <a:rPr lang="ar-SA" smtClean="0"/>
              <a:t>1436/01/26هـ</a:t>
            </a:r>
            <a:endParaRPr lang="ar-SA"/>
          </a:p>
        </p:txBody>
      </p:sp>
      <p:sp>
        <p:nvSpPr>
          <p:cNvPr id="12" name="عنصر نائب لرقم الشريحة 11"/>
          <p:cNvSpPr>
            <a:spLocks noGrp="1"/>
          </p:cNvSpPr>
          <p:nvPr>
            <p:ph type="sldNum" sz="quarter" idx="12"/>
          </p:nvPr>
        </p:nvSpPr>
        <p:spPr/>
        <p:txBody>
          <a:bodyPr/>
          <a:lstStyle/>
          <a:p>
            <a:fld id="{3929C026-D392-447B-AC1C-03E797608C91}" type="slidenum">
              <a:rPr lang="ar-SA" smtClean="0"/>
              <a:pPr/>
              <a:t>34</a:t>
            </a:fld>
            <a:endParaRPr lang="ar-SA"/>
          </a:p>
        </p:txBody>
      </p:sp>
      <p:sp>
        <p:nvSpPr>
          <p:cNvPr id="13" name="عنصر نائب للتذييل 12"/>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fade">
                                      <p:cBhvr>
                                        <p:cTn id="7"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4" name="مستطيل 3"/>
          <p:cNvSpPr/>
          <p:nvPr/>
        </p:nvSpPr>
        <p:spPr>
          <a:xfrm>
            <a:off x="7143768" y="5929330"/>
            <a:ext cx="785818" cy="369332"/>
          </a:xfrm>
          <a:prstGeom prst="rect">
            <a:avLst/>
          </a:prstGeom>
        </p:spPr>
        <p:txBody>
          <a:bodyPr wrap="square">
            <a:spAutoFit/>
          </a:bodyPr>
          <a:lstStyle/>
          <a:p>
            <a:pPr algn="ctr"/>
            <a:r>
              <a:rPr lang="ar-SA" dirty="0" smtClean="0">
                <a:cs typeface="Akhbar MT" pitchFamily="2" charset="-78"/>
              </a:rPr>
              <a:t>تساؤل</a:t>
            </a:r>
            <a:endParaRPr lang="ar-SA" dirty="0">
              <a:cs typeface="Akhbar MT" pitchFamily="2" charset="-78"/>
            </a:endParaRPr>
          </a:p>
        </p:txBody>
      </p:sp>
      <p:pic>
        <p:nvPicPr>
          <p:cNvPr id="5" name="Picture 2" descr="http://images.gofreedownload.net/question-callout-clip-art-14429.jpg"/>
          <p:cNvPicPr>
            <a:picLocks noChangeAspect="1" noChangeArrowheads="1"/>
          </p:cNvPicPr>
          <p:nvPr/>
        </p:nvPicPr>
        <p:blipFill>
          <a:blip r:embed="rId3">
            <a:clrChange>
              <a:clrFrom>
                <a:srgbClr val="FFFFFF"/>
              </a:clrFrom>
              <a:clrTo>
                <a:srgbClr val="FFFFFF">
                  <a:alpha val="0"/>
                </a:srgbClr>
              </a:clrTo>
            </a:clrChange>
            <a:duotone>
              <a:schemeClr val="accent5">
                <a:shade val="45000"/>
                <a:satMod val="135000"/>
              </a:schemeClr>
              <a:prstClr val="white"/>
            </a:duotone>
          </a:blip>
          <a:srcRect/>
          <a:stretch>
            <a:fillRect/>
          </a:stretch>
        </p:blipFill>
        <p:spPr bwMode="auto">
          <a:xfrm>
            <a:off x="1071538" y="285728"/>
            <a:ext cx="7358114" cy="4572032"/>
          </a:xfrm>
          <a:prstGeom prst="rect">
            <a:avLst/>
          </a:prstGeom>
          <a:noFill/>
        </p:spPr>
      </p:pic>
      <p:sp>
        <p:nvSpPr>
          <p:cNvPr id="6" name="مستطيل 5"/>
          <p:cNvSpPr/>
          <p:nvPr/>
        </p:nvSpPr>
        <p:spPr>
          <a:xfrm>
            <a:off x="1785918" y="642918"/>
            <a:ext cx="4089971" cy="2554545"/>
          </a:xfrm>
          <a:prstGeom prst="rect">
            <a:avLst/>
          </a:prstGeom>
        </p:spPr>
        <p:txBody>
          <a:bodyPr wrap="square">
            <a:spAutoFit/>
          </a:bodyPr>
          <a:lstStyle/>
          <a:p>
            <a:pPr algn="ctr"/>
            <a:r>
              <a:rPr lang="ar-SA" sz="8000" dirty="0" smtClean="0">
                <a:solidFill>
                  <a:schemeClr val="accent5">
                    <a:lumMod val="50000"/>
                  </a:schemeClr>
                </a:solidFill>
                <a:effectLst>
                  <a:outerShdw blurRad="38100" dist="38100" dir="2700000" algn="tl">
                    <a:srgbClr val="000000">
                      <a:alpha val="43137"/>
                    </a:srgbClr>
                  </a:outerShdw>
                </a:effectLst>
                <a:cs typeface="Akhbar MT" pitchFamily="2" charset="-78"/>
              </a:rPr>
              <a:t>من يمتلك المشكلة</a:t>
            </a:r>
          </a:p>
        </p:txBody>
      </p:sp>
      <p:pic>
        <p:nvPicPr>
          <p:cNvPr id="39940" name="Picture 4" descr="http://www.i2clipart.com/cliparts/e/0/9/8/clipart-thinkingboy-outline-256x256-e098.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785786" y="3214686"/>
            <a:ext cx="2719208" cy="3643314"/>
          </a:xfrm>
          <a:prstGeom prst="rect">
            <a:avLst/>
          </a:prstGeom>
          <a:noFill/>
        </p:spPr>
      </p:pic>
      <p:sp>
        <p:nvSpPr>
          <p:cNvPr id="10" name="عنصر نائب للتاريخ 9"/>
          <p:cNvSpPr>
            <a:spLocks noGrp="1"/>
          </p:cNvSpPr>
          <p:nvPr>
            <p:ph type="dt" sz="half" idx="10"/>
          </p:nvPr>
        </p:nvSpPr>
        <p:spPr/>
        <p:txBody>
          <a:bodyPr/>
          <a:lstStyle/>
          <a:p>
            <a:r>
              <a:rPr lang="ar-SA" smtClean="0"/>
              <a:t>1436/01/26هـ</a:t>
            </a:r>
            <a:endParaRPr lang="ar-SA"/>
          </a:p>
        </p:txBody>
      </p:sp>
      <p:sp>
        <p:nvSpPr>
          <p:cNvPr id="11" name="عنصر نائب لرقم الشريحة 10"/>
          <p:cNvSpPr>
            <a:spLocks noGrp="1"/>
          </p:cNvSpPr>
          <p:nvPr>
            <p:ph type="sldNum" sz="quarter" idx="12"/>
          </p:nvPr>
        </p:nvSpPr>
        <p:spPr/>
        <p:txBody>
          <a:bodyPr/>
          <a:lstStyle/>
          <a:p>
            <a:fld id="{3929C026-D392-447B-AC1C-03E797608C91}" type="slidenum">
              <a:rPr lang="ar-SA" smtClean="0"/>
              <a:pPr/>
              <a:t>35</a:t>
            </a:fld>
            <a:endParaRPr lang="ar-SA"/>
          </a:p>
        </p:txBody>
      </p:sp>
      <p:sp>
        <p:nvSpPr>
          <p:cNvPr id="12" name="عنصر نائب للتذييل 11"/>
          <p:cNvSpPr>
            <a:spLocks noGrp="1"/>
          </p:cNvSpPr>
          <p:nvPr>
            <p:ph type="ftr" sz="quarter" idx="11"/>
          </p:nvPr>
        </p:nvSpPr>
        <p:spPr/>
        <p:txBody>
          <a:bodyPr/>
          <a:lstStyle/>
          <a:p>
            <a:r>
              <a:rPr lang="ar-SA" smtClean="0"/>
              <a:t>لينا المطيري</a:t>
            </a:r>
            <a:endParaRPr lang="ar-SA"/>
          </a:p>
        </p:txBody>
      </p:sp>
    </p:spTree>
  </p:cSld>
  <p:clrMapOvr>
    <a:masterClrMapping/>
  </p:clrMapOvr>
  <p:transition>
    <p:wheel spokes="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500034" y="214290"/>
            <a:ext cx="8072494" cy="1214446"/>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ar-SA" sz="2800" dirty="0" smtClean="0">
                <a:solidFill>
                  <a:schemeClr val="accent5">
                    <a:lumMod val="50000"/>
                  </a:schemeClr>
                </a:solidFill>
                <a:cs typeface="Akhbar MT" pitchFamily="2" charset="-78"/>
              </a:rPr>
              <a:t>*الشخص الذي يمتلك المشكلة هو الشخص الذي يكون مسئولاً عن التعامل معها ففي بعض الأحيان تكون (المعلمة) من تمتلك المشكلة أو يكون (الطفل) من يمتلك المشكلة</a:t>
            </a:r>
            <a:endParaRPr lang="en-US" sz="2800" dirty="0" smtClean="0">
              <a:solidFill>
                <a:schemeClr val="accent5">
                  <a:lumMod val="50000"/>
                </a:schemeClr>
              </a:solidFill>
              <a:cs typeface="Akhbar MT" pitchFamily="2" charset="-78"/>
            </a:endParaRPr>
          </a:p>
        </p:txBody>
      </p:sp>
      <p:sp>
        <p:nvSpPr>
          <p:cNvPr id="4" name="خماسي 3"/>
          <p:cNvSpPr/>
          <p:nvPr/>
        </p:nvSpPr>
        <p:spPr>
          <a:xfrm>
            <a:off x="2428860" y="1643050"/>
            <a:ext cx="6500858" cy="857256"/>
          </a:xfrm>
          <a:prstGeom prst="homePlate">
            <a:avLst/>
          </a:prstGeom>
        </p:spPr>
        <p:style>
          <a:lnRef idx="3">
            <a:schemeClr val="lt1"/>
          </a:lnRef>
          <a:fillRef idx="1">
            <a:schemeClr val="accent3"/>
          </a:fillRef>
          <a:effectRef idx="1">
            <a:schemeClr val="accent3"/>
          </a:effectRef>
          <a:fontRef idx="minor">
            <a:schemeClr val="lt1"/>
          </a:fontRef>
        </p:style>
        <p:txBody>
          <a:bodyPr rtlCol="1" anchor="ctr"/>
          <a:lstStyle/>
          <a:p>
            <a:pPr algn="ctr"/>
            <a:r>
              <a:rPr lang="ar-SA" sz="2800" dirty="0" smtClean="0">
                <a:solidFill>
                  <a:schemeClr val="bg1"/>
                </a:solidFill>
                <a:cs typeface="Akhbar MT" pitchFamily="2" charset="-78"/>
              </a:rPr>
              <a:t>*لتحديد من يمتلك المشكلة اسألي نفسك الأسئلة الأربعة التالية:</a:t>
            </a:r>
          </a:p>
        </p:txBody>
      </p:sp>
      <p:sp>
        <p:nvSpPr>
          <p:cNvPr id="5" name="مستطيل ذو زوايا قطرية مستديرة 4"/>
          <p:cNvSpPr/>
          <p:nvPr/>
        </p:nvSpPr>
        <p:spPr>
          <a:xfrm>
            <a:off x="285720" y="2786058"/>
            <a:ext cx="6072230" cy="785818"/>
          </a:xfrm>
          <a:prstGeom prst="round2Diag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3600" dirty="0" smtClean="0">
                <a:solidFill>
                  <a:schemeClr val="accent4">
                    <a:lumMod val="50000"/>
                  </a:schemeClr>
                </a:solidFill>
                <a:latin typeface="Andalus" pitchFamily="18" charset="-78"/>
                <a:cs typeface="Akhbar MT" pitchFamily="2" charset="-78"/>
              </a:rPr>
              <a:t>1. هل تتعارض المشكلة مع حقوقي كشخص؟</a:t>
            </a:r>
            <a:endParaRPr lang="en-US" sz="3600" dirty="0" smtClean="0">
              <a:solidFill>
                <a:schemeClr val="accent4">
                  <a:lumMod val="50000"/>
                </a:schemeClr>
              </a:solidFill>
              <a:latin typeface="Andalus" pitchFamily="18" charset="-78"/>
              <a:cs typeface="Akhbar MT" pitchFamily="2" charset="-78"/>
            </a:endParaRPr>
          </a:p>
        </p:txBody>
      </p:sp>
      <p:sp>
        <p:nvSpPr>
          <p:cNvPr id="6" name="مستطيل ذو زوايا قطرية مستديرة 5"/>
          <p:cNvSpPr/>
          <p:nvPr/>
        </p:nvSpPr>
        <p:spPr>
          <a:xfrm>
            <a:off x="285720" y="3714752"/>
            <a:ext cx="6072230" cy="785818"/>
          </a:xfrm>
          <a:prstGeom prst="round2DiagRect">
            <a:avLst/>
          </a:prstGeom>
        </p:spPr>
        <p:style>
          <a:lnRef idx="1">
            <a:schemeClr val="accent4"/>
          </a:lnRef>
          <a:fillRef idx="2">
            <a:schemeClr val="accent4"/>
          </a:fillRef>
          <a:effectRef idx="1">
            <a:schemeClr val="accent4"/>
          </a:effectRef>
          <a:fontRef idx="minor">
            <a:schemeClr val="dk1"/>
          </a:fontRef>
        </p:style>
        <p:txBody>
          <a:bodyPr rtlCol="1" anchor="ctr"/>
          <a:lstStyle/>
          <a:p>
            <a:pPr lvl="0" algn="ctr"/>
            <a:r>
              <a:rPr lang="ar-SA" sz="3200" dirty="0" smtClean="0">
                <a:solidFill>
                  <a:srgbClr val="8064A2">
                    <a:lumMod val="50000"/>
                  </a:srgbClr>
                </a:solidFill>
                <a:latin typeface="Andalus" pitchFamily="18" charset="-78"/>
                <a:cs typeface="Akhbar MT" pitchFamily="2" charset="-78"/>
              </a:rPr>
              <a:t>2. هل تؤثر على سلامة الطفل أو الأشخاص الآخرين؟</a:t>
            </a:r>
          </a:p>
        </p:txBody>
      </p:sp>
      <p:sp>
        <p:nvSpPr>
          <p:cNvPr id="7" name="مستطيل ذو زوايا قطرية مستديرة 6"/>
          <p:cNvSpPr/>
          <p:nvPr/>
        </p:nvSpPr>
        <p:spPr>
          <a:xfrm>
            <a:off x="285720" y="4643446"/>
            <a:ext cx="6072230" cy="785818"/>
          </a:xfrm>
          <a:prstGeom prst="round2DiagRect">
            <a:avLst/>
          </a:prstGeom>
        </p:spPr>
        <p:style>
          <a:lnRef idx="1">
            <a:schemeClr val="accent4"/>
          </a:lnRef>
          <a:fillRef idx="2">
            <a:schemeClr val="accent4"/>
          </a:fillRef>
          <a:effectRef idx="1">
            <a:schemeClr val="accent4"/>
          </a:effectRef>
          <a:fontRef idx="minor">
            <a:schemeClr val="dk1"/>
          </a:fontRef>
        </p:style>
        <p:txBody>
          <a:bodyPr rtlCol="1" anchor="ctr"/>
          <a:lstStyle/>
          <a:p>
            <a:pPr lvl="0" algn="ctr"/>
            <a:r>
              <a:rPr lang="ar-SA" sz="3600" dirty="0" smtClean="0">
                <a:solidFill>
                  <a:srgbClr val="8064A2">
                    <a:lumMod val="50000"/>
                  </a:srgbClr>
                </a:solidFill>
                <a:latin typeface="Andalus" pitchFamily="18" charset="-78"/>
                <a:cs typeface="Akhbar MT" pitchFamily="2" charset="-78"/>
              </a:rPr>
              <a:t>3. هل تؤثر على سلامة الممتلكات؟</a:t>
            </a:r>
          </a:p>
        </p:txBody>
      </p:sp>
      <p:sp>
        <p:nvSpPr>
          <p:cNvPr id="8" name="مستطيل ذو زوايا قطرية مستديرة 7"/>
          <p:cNvSpPr/>
          <p:nvPr/>
        </p:nvSpPr>
        <p:spPr>
          <a:xfrm>
            <a:off x="285720" y="5572140"/>
            <a:ext cx="6072230" cy="785818"/>
          </a:xfrm>
          <a:prstGeom prst="round2DiagRect">
            <a:avLst/>
          </a:prstGeom>
        </p:spPr>
        <p:style>
          <a:lnRef idx="1">
            <a:schemeClr val="accent4"/>
          </a:lnRef>
          <a:fillRef idx="2">
            <a:schemeClr val="accent4"/>
          </a:fillRef>
          <a:effectRef idx="1">
            <a:schemeClr val="accent4"/>
          </a:effectRef>
          <a:fontRef idx="minor">
            <a:schemeClr val="dk1"/>
          </a:fontRef>
        </p:style>
        <p:txBody>
          <a:bodyPr rtlCol="1" anchor="ctr"/>
          <a:lstStyle/>
          <a:p>
            <a:pPr lvl="0" algn="ctr"/>
            <a:r>
              <a:rPr lang="ar-SA" sz="2800" dirty="0" smtClean="0">
                <a:solidFill>
                  <a:srgbClr val="8064A2">
                    <a:lumMod val="50000"/>
                  </a:srgbClr>
                </a:solidFill>
                <a:latin typeface="Andalus" pitchFamily="18" charset="-78"/>
                <a:cs typeface="Akhbar MT" pitchFamily="2" charset="-78"/>
              </a:rPr>
              <a:t>4. هل الطفل غير قادر نتيجة لخواص نموه في هذه المرحلة أن يمتلك المشكلة أو يحل المشكلة؟</a:t>
            </a:r>
          </a:p>
        </p:txBody>
      </p:sp>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10" name="مستطيل 9"/>
          <p:cNvSpPr/>
          <p:nvPr/>
        </p:nvSpPr>
        <p:spPr>
          <a:xfrm>
            <a:off x="7143768" y="5929330"/>
            <a:ext cx="785818" cy="369332"/>
          </a:xfrm>
          <a:prstGeom prst="rect">
            <a:avLst/>
          </a:prstGeom>
        </p:spPr>
        <p:txBody>
          <a:bodyPr wrap="square">
            <a:spAutoFit/>
          </a:bodyPr>
          <a:lstStyle/>
          <a:p>
            <a:pPr algn="ctr"/>
            <a:r>
              <a:rPr lang="ar-SA" dirty="0" smtClean="0">
                <a:cs typeface="Akhbar MT" pitchFamily="2" charset="-78"/>
              </a:rPr>
              <a:t>من؟</a:t>
            </a:r>
            <a:endParaRPr lang="ar-SA" dirty="0">
              <a:cs typeface="Akhbar MT" pitchFamily="2" charset="-78"/>
            </a:endParaRPr>
          </a:p>
        </p:txBody>
      </p:sp>
      <p:pic>
        <p:nvPicPr>
          <p:cNvPr id="11" name="Picture 4" descr="http://www.i2clipart.com/cliparts/e/0/9/8/clipart-thinkingboy-outline-256x256-e098.png"/>
          <p:cNvPicPr>
            <a:picLocks noChangeAspect="1" noChangeArrowheads="1"/>
          </p:cNvPicPr>
          <p:nvPr/>
        </p:nvPicPr>
        <p:blipFill>
          <a:blip r:embed="rId3">
            <a:duotone>
              <a:schemeClr val="accent3">
                <a:shade val="45000"/>
                <a:satMod val="135000"/>
              </a:schemeClr>
              <a:prstClr val="white"/>
            </a:duotone>
          </a:blip>
          <a:srcRect/>
          <a:stretch>
            <a:fillRect/>
          </a:stretch>
        </p:blipFill>
        <p:spPr bwMode="auto">
          <a:xfrm>
            <a:off x="714348" y="1500174"/>
            <a:ext cx="959726" cy="1285884"/>
          </a:xfrm>
          <a:prstGeom prst="rect">
            <a:avLst/>
          </a:prstGeom>
          <a:noFill/>
        </p:spPr>
      </p:pic>
      <p:sp>
        <p:nvSpPr>
          <p:cNvPr id="15" name="عنصر نائب للتاريخ 14"/>
          <p:cNvSpPr>
            <a:spLocks noGrp="1"/>
          </p:cNvSpPr>
          <p:nvPr>
            <p:ph type="dt" sz="half" idx="10"/>
          </p:nvPr>
        </p:nvSpPr>
        <p:spPr/>
        <p:txBody>
          <a:bodyPr/>
          <a:lstStyle/>
          <a:p>
            <a:r>
              <a:rPr lang="ar-SA" smtClean="0"/>
              <a:t>1436/01/26هـ</a:t>
            </a:r>
            <a:endParaRPr lang="ar-SA"/>
          </a:p>
        </p:txBody>
      </p:sp>
      <p:sp>
        <p:nvSpPr>
          <p:cNvPr id="16" name="عنصر نائب لرقم الشريحة 15"/>
          <p:cNvSpPr>
            <a:spLocks noGrp="1"/>
          </p:cNvSpPr>
          <p:nvPr>
            <p:ph type="sldNum" sz="quarter" idx="12"/>
          </p:nvPr>
        </p:nvSpPr>
        <p:spPr/>
        <p:txBody>
          <a:bodyPr/>
          <a:lstStyle/>
          <a:p>
            <a:fld id="{3929C026-D392-447B-AC1C-03E797608C91}" type="slidenum">
              <a:rPr lang="ar-SA" smtClean="0"/>
              <a:pPr/>
              <a:t>36</a:t>
            </a:fld>
            <a:endParaRPr lang="ar-SA"/>
          </a:p>
        </p:txBody>
      </p:sp>
      <p:sp>
        <p:nvSpPr>
          <p:cNvPr id="17" name="عنصر نائب للتذييل 16"/>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2214514" y="428604"/>
          <a:ext cx="6929486" cy="4000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7">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4" name="مستطيل 3"/>
          <p:cNvSpPr/>
          <p:nvPr/>
        </p:nvSpPr>
        <p:spPr>
          <a:xfrm>
            <a:off x="7143768" y="5929330"/>
            <a:ext cx="785818" cy="369332"/>
          </a:xfrm>
          <a:prstGeom prst="rect">
            <a:avLst/>
          </a:prstGeom>
        </p:spPr>
        <p:txBody>
          <a:bodyPr wrap="square">
            <a:spAutoFit/>
          </a:bodyPr>
          <a:lstStyle/>
          <a:p>
            <a:pPr algn="ctr"/>
            <a:r>
              <a:rPr lang="ar-SA" dirty="0" smtClean="0">
                <a:cs typeface="Akhbar MT" pitchFamily="2" charset="-78"/>
              </a:rPr>
              <a:t>من؟</a:t>
            </a:r>
            <a:endParaRPr lang="ar-SA" dirty="0">
              <a:cs typeface="Akhbar MT" pitchFamily="2" charset="-78"/>
            </a:endParaRPr>
          </a:p>
        </p:txBody>
      </p:sp>
      <p:pic>
        <p:nvPicPr>
          <p:cNvPr id="5" name="Picture 4" descr="http://www.i2clipart.com/cliparts/e/0/9/8/clipart-thinkingboy-outline-256x256-e098.png"/>
          <p:cNvPicPr>
            <a:picLocks noChangeAspect="1" noChangeArrowheads="1"/>
          </p:cNvPicPr>
          <p:nvPr/>
        </p:nvPicPr>
        <p:blipFill>
          <a:blip r:embed="rId8">
            <a:duotone>
              <a:schemeClr val="accent3">
                <a:shade val="45000"/>
                <a:satMod val="135000"/>
              </a:schemeClr>
              <a:prstClr val="white"/>
            </a:duotone>
          </a:blip>
          <a:srcRect/>
          <a:stretch>
            <a:fillRect/>
          </a:stretch>
        </p:blipFill>
        <p:spPr bwMode="auto">
          <a:xfrm>
            <a:off x="428596" y="2857497"/>
            <a:ext cx="2928958" cy="4000504"/>
          </a:xfrm>
          <a:prstGeom prst="rect">
            <a:avLst/>
          </a:prstGeom>
          <a:noFill/>
        </p:spPr>
      </p:pic>
      <p:sp>
        <p:nvSpPr>
          <p:cNvPr id="9" name="عنصر نائب للتاريخ 8"/>
          <p:cNvSpPr>
            <a:spLocks noGrp="1"/>
          </p:cNvSpPr>
          <p:nvPr>
            <p:ph type="dt" sz="half" idx="10"/>
          </p:nvPr>
        </p:nvSpPr>
        <p:spPr/>
        <p:txBody>
          <a:bodyPr/>
          <a:lstStyle/>
          <a:p>
            <a:r>
              <a:rPr lang="ar-SA" smtClean="0"/>
              <a:t>1436/01/26هـ</a:t>
            </a:r>
            <a:endParaRPr lang="ar-SA"/>
          </a:p>
        </p:txBody>
      </p:sp>
      <p:sp>
        <p:nvSpPr>
          <p:cNvPr id="10" name="عنصر نائب لرقم الشريحة 9"/>
          <p:cNvSpPr>
            <a:spLocks noGrp="1"/>
          </p:cNvSpPr>
          <p:nvPr>
            <p:ph type="sldNum" sz="quarter" idx="12"/>
          </p:nvPr>
        </p:nvSpPr>
        <p:spPr/>
        <p:txBody>
          <a:bodyPr/>
          <a:lstStyle/>
          <a:p>
            <a:fld id="{3929C026-D392-447B-AC1C-03E797608C91}" type="slidenum">
              <a:rPr lang="ar-SA" smtClean="0"/>
              <a:pPr/>
              <a:t>37</a:t>
            </a:fld>
            <a:endParaRPr lang="ar-SA"/>
          </a:p>
        </p:txBody>
      </p:sp>
      <p:sp>
        <p:nvSpPr>
          <p:cNvPr id="11" name="عنصر نائب للتذييل 10"/>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nvGraphicFramePr>
        <p:xfrm>
          <a:off x="428595" y="357167"/>
          <a:ext cx="8358246" cy="4849874"/>
        </p:xfrm>
        <a:graphic>
          <a:graphicData uri="http://schemas.openxmlformats.org/drawingml/2006/table">
            <a:tbl>
              <a:tblPr rtl="1" firstRow="1" bandRow="1">
                <a:tableStyleId>{7DF18680-E054-41AD-8BC1-D1AEF772440D}</a:tableStyleId>
              </a:tblPr>
              <a:tblGrid>
                <a:gridCol w="2786082"/>
                <a:gridCol w="2786082"/>
                <a:gridCol w="2786082"/>
              </a:tblGrid>
              <a:tr h="687247">
                <a:tc>
                  <a:txBody>
                    <a:bodyPr/>
                    <a:lstStyle/>
                    <a:p>
                      <a:pPr algn="ctr" rtl="1">
                        <a:lnSpc>
                          <a:spcPct val="107000"/>
                        </a:lnSpc>
                        <a:spcAft>
                          <a:spcPts val="0"/>
                        </a:spcAft>
                      </a:pPr>
                      <a:r>
                        <a:rPr lang="ar-SA" sz="3200" b="0" dirty="0">
                          <a:latin typeface="Andalus" pitchFamily="18" charset="-78"/>
                          <a:cs typeface="Andalus" pitchFamily="18" charset="-78"/>
                        </a:rPr>
                        <a:t>المشكلة</a:t>
                      </a:r>
                      <a:endParaRPr lang="en-US" sz="3200" b="0" dirty="0">
                        <a:latin typeface="Andalus" pitchFamily="18" charset="-78"/>
                        <a:ea typeface="Calibri"/>
                        <a:cs typeface="Andalus" pitchFamily="18" charset="-78"/>
                      </a:endParaRPr>
                    </a:p>
                  </a:txBody>
                  <a:tcPr marL="68580" marR="68580" marT="0" marB="0" anchor="ctr"/>
                </a:tc>
                <a:tc>
                  <a:txBody>
                    <a:bodyPr/>
                    <a:lstStyle/>
                    <a:p>
                      <a:pPr algn="ctr" rtl="1">
                        <a:lnSpc>
                          <a:spcPct val="107000"/>
                        </a:lnSpc>
                        <a:spcAft>
                          <a:spcPts val="0"/>
                        </a:spcAft>
                      </a:pPr>
                      <a:r>
                        <a:rPr lang="ar-SA" sz="3200" b="0" dirty="0">
                          <a:latin typeface="Andalus" pitchFamily="18" charset="-78"/>
                          <a:cs typeface="Andalus" pitchFamily="18" charset="-78"/>
                        </a:rPr>
                        <a:t>المالك</a:t>
                      </a:r>
                      <a:endParaRPr lang="en-US" sz="3200" b="0" dirty="0">
                        <a:latin typeface="Andalus" pitchFamily="18" charset="-78"/>
                        <a:ea typeface="Calibri"/>
                        <a:cs typeface="Andalus" pitchFamily="18" charset="-78"/>
                      </a:endParaRPr>
                    </a:p>
                  </a:txBody>
                  <a:tcPr marL="68580" marR="68580" marT="0" marB="0" anchor="ctr"/>
                </a:tc>
                <a:tc>
                  <a:txBody>
                    <a:bodyPr/>
                    <a:lstStyle/>
                    <a:p>
                      <a:pPr algn="ctr" rtl="1">
                        <a:lnSpc>
                          <a:spcPct val="107000"/>
                        </a:lnSpc>
                        <a:spcAft>
                          <a:spcPts val="0"/>
                        </a:spcAft>
                      </a:pPr>
                      <a:r>
                        <a:rPr lang="ar-SA" sz="3200" b="0" dirty="0">
                          <a:latin typeface="Andalus" pitchFamily="18" charset="-78"/>
                          <a:cs typeface="Andalus" pitchFamily="18" charset="-78"/>
                        </a:rPr>
                        <a:t>التجاوب المناسب</a:t>
                      </a:r>
                      <a:endParaRPr lang="en-US" sz="3200" b="0" dirty="0">
                        <a:latin typeface="Andalus" pitchFamily="18" charset="-78"/>
                        <a:ea typeface="Calibri"/>
                        <a:cs typeface="Andalus" pitchFamily="18" charset="-78"/>
                      </a:endParaRPr>
                    </a:p>
                  </a:txBody>
                  <a:tcPr marL="68580" marR="68580" marT="0" marB="0" anchor="ctr"/>
                </a:tc>
              </a:tr>
              <a:tr h="1110524">
                <a:tc>
                  <a:txBody>
                    <a:bodyPr/>
                    <a:lstStyle/>
                    <a:p>
                      <a:pPr algn="ctr" rtl="1">
                        <a:lnSpc>
                          <a:spcPct val="107000"/>
                        </a:lnSpc>
                        <a:spcAft>
                          <a:spcPts val="0"/>
                        </a:spcAft>
                      </a:pPr>
                      <a:r>
                        <a:rPr lang="ar-SA" sz="2400">
                          <a:solidFill>
                            <a:schemeClr val="accent5">
                              <a:lumMod val="50000"/>
                            </a:schemeClr>
                          </a:solidFill>
                        </a:rPr>
                        <a:t>طفلة في الرابعة ينسكب العصير من يدها على الأرض</a:t>
                      </a:r>
                      <a:endParaRPr lang="en-US" sz="2400">
                        <a:solidFill>
                          <a:schemeClr val="accent5">
                            <a:lumMod val="50000"/>
                          </a:schemeClr>
                        </a:solidFill>
                        <a:latin typeface="Calibri"/>
                        <a:ea typeface="Calibri"/>
                        <a:cs typeface="Arial"/>
                      </a:endParaRPr>
                    </a:p>
                  </a:txBody>
                  <a:tcPr marL="68580" marR="68580" marT="0" marB="0" anchor="ctr"/>
                </a:tc>
                <a:tc>
                  <a:txBody>
                    <a:bodyPr/>
                    <a:lstStyle/>
                    <a:p>
                      <a:pPr algn="ctr" rtl="1">
                        <a:lnSpc>
                          <a:spcPct val="107000"/>
                        </a:lnSpc>
                        <a:spcAft>
                          <a:spcPts val="0"/>
                        </a:spcAft>
                      </a:pPr>
                      <a:r>
                        <a:rPr lang="ar-SA" sz="2400">
                          <a:solidFill>
                            <a:schemeClr val="accent5">
                              <a:lumMod val="50000"/>
                            </a:schemeClr>
                          </a:solidFill>
                        </a:rPr>
                        <a:t>الطفل</a:t>
                      </a:r>
                      <a:endParaRPr lang="en-US" sz="2400">
                        <a:solidFill>
                          <a:schemeClr val="accent5">
                            <a:lumMod val="50000"/>
                          </a:schemeClr>
                        </a:solidFill>
                        <a:latin typeface="Calibri"/>
                        <a:ea typeface="Calibri"/>
                        <a:cs typeface="Arial"/>
                      </a:endParaRPr>
                    </a:p>
                  </a:txBody>
                  <a:tcPr marL="68580" marR="68580" marT="0" marB="0" anchor="ctr"/>
                </a:tc>
                <a:tc>
                  <a:txBody>
                    <a:bodyPr/>
                    <a:lstStyle/>
                    <a:p>
                      <a:pPr algn="ctr" rtl="1">
                        <a:lnSpc>
                          <a:spcPct val="107000"/>
                        </a:lnSpc>
                        <a:spcAft>
                          <a:spcPts val="0"/>
                        </a:spcAft>
                      </a:pPr>
                      <a:r>
                        <a:rPr lang="ar-SA" sz="2400">
                          <a:solidFill>
                            <a:schemeClr val="accent5">
                              <a:lumMod val="50000"/>
                            </a:schemeClr>
                          </a:solidFill>
                        </a:rPr>
                        <a:t>أعطيها فرصة لتنظيف العصير</a:t>
                      </a:r>
                      <a:endParaRPr lang="en-US" sz="2400">
                        <a:solidFill>
                          <a:schemeClr val="accent5">
                            <a:lumMod val="50000"/>
                          </a:schemeClr>
                        </a:solidFill>
                        <a:latin typeface="Calibri"/>
                        <a:ea typeface="Calibri"/>
                        <a:cs typeface="Arial"/>
                      </a:endParaRPr>
                    </a:p>
                  </a:txBody>
                  <a:tcPr marL="68580" marR="68580" marT="0" marB="0" anchor="ctr"/>
                </a:tc>
              </a:tr>
              <a:tr h="2988575">
                <a:tc>
                  <a:txBody>
                    <a:bodyPr/>
                    <a:lstStyle/>
                    <a:p>
                      <a:pPr algn="ctr" rtl="1">
                        <a:lnSpc>
                          <a:spcPct val="107000"/>
                        </a:lnSpc>
                        <a:spcAft>
                          <a:spcPts val="0"/>
                        </a:spcAft>
                      </a:pPr>
                      <a:r>
                        <a:rPr lang="ar-SA" sz="2400" dirty="0">
                          <a:solidFill>
                            <a:schemeClr val="accent5">
                              <a:lumMod val="50000"/>
                            </a:schemeClr>
                          </a:solidFill>
                        </a:rPr>
                        <a:t>طفل في الخامسة يرفض أن يأخذ الدواء الموصوف له</a:t>
                      </a:r>
                      <a:endParaRPr lang="en-US" sz="2400" dirty="0">
                        <a:solidFill>
                          <a:schemeClr val="accent5">
                            <a:lumMod val="50000"/>
                          </a:schemeClr>
                        </a:solidFill>
                        <a:latin typeface="Calibri"/>
                        <a:ea typeface="Calibri"/>
                        <a:cs typeface="Arial"/>
                      </a:endParaRPr>
                    </a:p>
                  </a:txBody>
                  <a:tcPr marL="68580" marR="68580" marT="0" marB="0" anchor="ctr"/>
                </a:tc>
                <a:tc>
                  <a:txBody>
                    <a:bodyPr/>
                    <a:lstStyle/>
                    <a:p>
                      <a:pPr algn="ctr" rtl="1">
                        <a:lnSpc>
                          <a:spcPct val="107000"/>
                        </a:lnSpc>
                        <a:spcAft>
                          <a:spcPts val="0"/>
                        </a:spcAft>
                      </a:pPr>
                      <a:r>
                        <a:rPr lang="ar-SA" sz="2400">
                          <a:solidFill>
                            <a:schemeClr val="accent5">
                              <a:lumMod val="50000"/>
                            </a:schemeClr>
                          </a:solidFill>
                        </a:rPr>
                        <a:t>المعلمة</a:t>
                      </a:r>
                      <a:endParaRPr lang="en-US" sz="2400">
                        <a:solidFill>
                          <a:schemeClr val="accent5">
                            <a:lumMod val="50000"/>
                          </a:schemeClr>
                        </a:solidFill>
                        <a:latin typeface="Calibri"/>
                        <a:ea typeface="Calibri"/>
                        <a:cs typeface="Arial"/>
                      </a:endParaRPr>
                    </a:p>
                  </a:txBody>
                  <a:tcPr marL="68580" marR="68580" marT="0" marB="0" anchor="ctr"/>
                </a:tc>
                <a:tc>
                  <a:txBody>
                    <a:bodyPr/>
                    <a:lstStyle/>
                    <a:p>
                      <a:pPr algn="ctr" rtl="1">
                        <a:lnSpc>
                          <a:spcPct val="107000"/>
                        </a:lnSpc>
                        <a:spcAft>
                          <a:spcPts val="0"/>
                        </a:spcAft>
                      </a:pPr>
                      <a:r>
                        <a:rPr lang="ar-SA" sz="2400" dirty="0">
                          <a:solidFill>
                            <a:schemeClr val="accent5">
                              <a:lumMod val="50000"/>
                            </a:schemeClr>
                          </a:solidFill>
                        </a:rPr>
                        <a:t>يحتاج الطفل لأخذ الدواء. "أنه من المهم أن تأخذ هذا الدواء لأنك سوف تتحسن بعد ذلك "إذا أصر الكفل على الرفض ناقشي المشكلة مع والديه</a:t>
                      </a:r>
                      <a:endParaRPr lang="en-US" sz="2400" dirty="0">
                        <a:solidFill>
                          <a:schemeClr val="accent5">
                            <a:lumMod val="50000"/>
                          </a:schemeClr>
                        </a:solidFill>
                        <a:latin typeface="Calibri"/>
                        <a:ea typeface="Calibri"/>
                        <a:cs typeface="Arial"/>
                      </a:endParaRPr>
                    </a:p>
                  </a:txBody>
                  <a:tcPr marL="68580" marR="68580" marT="0" marB="0" anchor="ctr"/>
                </a:tc>
              </a:tr>
            </a:tbl>
          </a:graphicData>
        </a:graphic>
      </p:graphicFrame>
      <p:sp>
        <p:nvSpPr>
          <p:cNvPr id="4" name="مستطيل 3"/>
          <p:cNvSpPr/>
          <p:nvPr/>
        </p:nvSpPr>
        <p:spPr>
          <a:xfrm>
            <a:off x="6143636" y="1071546"/>
            <a:ext cx="2500330" cy="1143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مستطيل 5"/>
          <p:cNvSpPr/>
          <p:nvPr/>
        </p:nvSpPr>
        <p:spPr>
          <a:xfrm>
            <a:off x="3357554" y="1071546"/>
            <a:ext cx="2500330" cy="1143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مستطيل 6"/>
          <p:cNvSpPr/>
          <p:nvPr/>
        </p:nvSpPr>
        <p:spPr>
          <a:xfrm>
            <a:off x="571472" y="1071546"/>
            <a:ext cx="2500330" cy="11430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8" name="مستطيل 7"/>
          <p:cNvSpPr/>
          <p:nvPr/>
        </p:nvSpPr>
        <p:spPr>
          <a:xfrm>
            <a:off x="6000760" y="2428868"/>
            <a:ext cx="2714644" cy="2500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مستطيل 8"/>
          <p:cNvSpPr/>
          <p:nvPr/>
        </p:nvSpPr>
        <p:spPr>
          <a:xfrm>
            <a:off x="3214678" y="2428868"/>
            <a:ext cx="2714644" cy="2500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0" name="مستطيل 9"/>
          <p:cNvSpPr/>
          <p:nvPr/>
        </p:nvSpPr>
        <p:spPr>
          <a:xfrm>
            <a:off x="428596" y="2428868"/>
            <a:ext cx="2714644" cy="2500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pic>
        <p:nvPicPr>
          <p:cNvPr id="11"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5048250" y="4953000"/>
            <a:ext cx="4095750" cy="1905000"/>
          </a:xfrm>
          <a:prstGeom prst="rect">
            <a:avLst/>
          </a:prstGeom>
          <a:noFill/>
        </p:spPr>
      </p:pic>
      <p:sp>
        <p:nvSpPr>
          <p:cNvPr id="12" name="مستطيل 11"/>
          <p:cNvSpPr/>
          <p:nvPr/>
        </p:nvSpPr>
        <p:spPr>
          <a:xfrm>
            <a:off x="7143768" y="5929330"/>
            <a:ext cx="785818" cy="369332"/>
          </a:xfrm>
          <a:prstGeom prst="rect">
            <a:avLst/>
          </a:prstGeom>
        </p:spPr>
        <p:txBody>
          <a:bodyPr wrap="square">
            <a:spAutoFit/>
          </a:bodyPr>
          <a:lstStyle/>
          <a:p>
            <a:pPr algn="ctr"/>
            <a:r>
              <a:rPr lang="ar-SA" dirty="0" smtClean="0">
                <a:cs typeface="Akhbar MT" pitchFamily="2" charset="-78"/>
              </a:rPr>
              <a:t>أمثلة</a:t>
            </a:r>
            <a:endParaRPr lang="ar-SA" dirty="0">
              <a:cs typeface="Akhbar MT" pitchFamily="2" charset="-78"/>
            </a:endParaRPr>
          </a:p>
        </p:txBody>
      </p:sp>
      <p:pic>
        <p:nvPicPr>
          <p:cNvPr id="13" name="Picture 4" descr="http://www.i2clipart.com/cliparts/e/0/9/8/clipart-thinkingboy-outline-256x256-e098.png"/>
          <p:cNvPicPr>
            <a:picLocks noChangeAspect="1" noChangeArrowheads="1"/>
          </p:cNvPicPr>
          <p:nvPr/>
        </p:nvPicPr>
        <p:blipFill>
          <a:blip r:embed="rId3">
            <a:duotone>
              <a:schemeClr val="accent3">
                <a:shade val="45000"/>
                <a:satMod val="135000"/>
              </a:schemeClr>
              <a:prstClr val="white"/>
            </a:duotone>
          </a:blip>
          <a:srcRect/>
          <a:stretch>
            <a:fillRect/>
          </a:stretch>
        </p:blipFill>
        <p:spPr bwMode="auto">
          <a:xfrm>
            <a:off x="428596" y="4808961"/>
            <a:ext cx="1500198" cy="2049039"/>
          </a:xfrm>
          <a:prstGeom prst="rect">
            <a:avLst/>
          </a:prstGeom>
          <a:noFill/>
        </p:spPr>
      </p:pic>
      <p:sp>
        <p:nvSpPr>
          <p:cNvPr id="17" name="عنصر نائب للتاريخ 16"/>
          <p:cNvSpPr>
            <a:spLocks noGrp="1"/>
          </p:cNvSpPr>
          <p:nvPr>
            <p:ph type="dt" sz="half" idx="10"/>
          </p:nvPr>
        </p:nvSpPr>
        <p:spPr/>
        <p:txBody>
          <a:bodyPr/>
          <a:lstStyle/>
          <a:p>
            <a:r>
              <a:rPr lang="ar-SA" smtClean="0"/>
              <a:t>1436/01/26هـ</a:t>
            </a:r>
            <a:endParaRPr lang="ar-SA"/>
          </a:p>
        </p:txBody>
      </p:sp>
      <p:sp>
        <p:nvSpPr>
          <p:cNvPr id="18" name="عنصر نائب لرقم الشريحة 17"/>
          <p:cNvSpPr>
            <a:spLocks noGrp="1"/>
          </p:cNvSpPr>
          <p:nvPr>
            <p:ph type="sldNum" sz="quarter" idx="12"/>
          </p:nvPr>
        </p:nvSpPr>
        <p:spPr/>
        <p:txBody>
          <a:bodyPr/>
          <a:lstStyle/>
          <a:p>
            <a:fld id="{3929C026-D392-447B-AC1C-03E797608C91}" type="slidenum">
              <a:rPr lang="ar-SA" smtClean="0"/>
              <a:pPr/>
              <a:t>38</a:t>
            </a:fld>
            <a:endParaRPr lang="ar-SA"/>
          </a:p>
        </p:txBody>
      </p:sp>
      <p:sp>
        <p:nvSpPr>
          <p:cNvPr id="19" name="عنصر نائب للتذييل 18"/>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8"/>
                                        </p:tgtEl>
                                      </p:cBhvr>
                                    </p:animEffect>
                                    <p:set>
                                      <p:cBhvr>
                                        <p:cTn id="22" dur="1" fill="hold">
                                          <p:stCondLst>
                                            <p:cond delay="499"/>
                                          </p:stCondLst>
                                        </p:cTn>
                                        <p:tgtEl>
                                          <p:spTgt spid="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0"/>
                                        </p:tgtEl>
                                      </p:cBhvr>
                                    </p:animEffect>
                                    <p:set>
                                      <p:cBhvr>
                                        <p:cTn id="3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خماسي 2"/>
          <p:cNvSpPr/>
          <p:nvPr/>
        </p:nvSpPr>
        <p:spPr>
          <a:xfrm>
            <a:off x="0" y="142852"/>
            <a:ext cx="2928958" cy="857256"/>
          </a:xfrm>
          <a:prstGeom prst="homePlat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6000" dirty="0" smtClean="0">
                <a:solidFill>
                  <a:schemeClr val="accent3">
                    <a:lumMod val="50000"/>
                  </a:schemeClr>
                </a:solidFill>
                <a:latin typeface="Arabic Typesetting" pitchFamily="66" charset="-78"/>
                <a:cs typeface="Arabic Typesetting" pitchFamily="66" charset="-78"/>
              </a:rPr>
              <a:t>نقاط هامة</a:t>
            </a:r>
            <a:endParaRPr lang="ar-SA" sz="6000" dirty="0">
              <a:solidFill>
                <a:schemeClr val="accent3">
                  <a:lumMod val="50000"/>
                </a:schemeClr>
              </a:solidFill>
              <a:latin typeface="Arabic Typesetting" pitchFamily="66" charset="-78"/>
              <a:cs typeface="Arabic Typesetting" pitchFamily="66" charset="-78"/>
            </a:endParaRPr>
          </a:p>
        </p:txBody>
      </p:sp>
      <p:sp>
        <p:nvSpPr>
          <p:cNvPr id="4" name="مستطيل مستدير الزوايا 3"/>
          <p:cNvSpPr/>
          <p:nvPr/>
        </p:nvSpPr>
        <p:spPr>
          <a:xfrm>
            <a:off x="357158" y="1142984"/>
            <a:ext cx="8501122" cy="528641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التربية الفعالة تتطلب صبراً، فعليك أن تخطو خطوة واحدة في كل مرة.</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err="1" smtClean="0">
                <a:solidFill>
                  <a:schemeClr val="accent5">
                    <a:lumMod val="50000"/>
                  </a:schemeClr>
                </a:solidFill>
                <a:latin typeface="Arabic Typesetting" pitchFamily="66" charset="-78"/>
                <a:cs typeface="Arabic Typesetting" pitchFamily="66" charset="-78"/>
              </a:rPr>
              <a:t>يتعدل</a:t>
            </a:r>
            <a:r>
              <a:rPr lang="ar-SA" sz="4000" dirty="0" smtClean="0">
                <a:solidFill>
                  <a:schemeClr val="accent5">
                    <a:lumMod val="50000"/>
                  </a:schemeClr>
                </a:solidFill>
                <a:latin typeface="Arabic Typesetting" pitchFamily="66" charset="-78"/>
                <a:cs typeface="Arabic Typesetting" pitchFamily="66" charset="-78"/>
              </a:rPr>
              <a:t> سلوك الطفل بتغيير سلوكك أيها المعلمة.</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أظهري تقديراً للسلوك السوي.</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ابتعدي عن الصراع مع الطفل.</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ركزي على إيجابيات الطفل وقوته بدلاً من البحث عن الأخطاء.</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تفاعلي مع أعمال الطفل بإظهار الاهتمام والاستمتاع بها.</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الأطفال المشكِلون هم أطفال محبطون.</a:t>
            </a:r>
            <a:endParaRPr lang="en-US" sz="4000" dirty="0" smtClean="0">
              <a:solidFill>
                <a:schemeClr val="accent5">
                  <a:lumMod val="50000"/>
                </a:schemeClr>
              </a:solidFill>
              <a:latin typeface="Arabic Typesetting" pitchFamily="66" charset="-78"/>
              <a:cs typeface="Arabic Typesetting" pitchFamily="66" charset="-78"/>
            </a:endParaRPr>
          </a:p>
        </p:txBody>
      </p:sp>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39</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928794" y="5929330"/>
            <a:ext cx="1143008" cy="369332"/>
          </a:xfrm>
          <a:prstGeom prst="rect">
            <a:avLst/>
          </a:prstGeom>
          <a:noFill/>
        </p:spPr>
        <p:txBody>
          <a:bodyPr wrap="square" rtlCol="1">
            <a:spAutoFit/>
          </a:bodyPr>
          <a:lstStyle/>
          <a:p>
            <a:pPr algn="ctr"/>
            <a:r>
              <a:rPr lang="ar-SA" dirty="0" smtClean="0"/>
              <a:t>إضاءة</a:t>
            </a:r>
            <a:endParaRPr lang="ar-SA" dirty="0"/>
          </a:p>
        </p:txBody>
      </p:sp>
      <p:pic>
        <p:nvPicPr>
          <p:cNvPr id="7"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8" name="مستطيل ذو زاوية واحدة مستديرة 7"/>
          <p:cNvSpPr/>
          <p:nvPr/>
        </p:nvSpPr>
        <p:spPr>
          <a:xfrm>
            <a:off x="428596" y="1214422"/>
            <a:ext cx="6500858" cy="3571900"/>
          </a:xfrm>
          <a:prstGeom prst="round1Rect">
            <a:avLst/>
          </a:prstGeom>
        </p:spPr>
        <p:style>
          <a:lnRef idx="3">
            <a:schemeClr val="lt1"/>
          </a:lnRef>
          <a:fillRef idx="1">
            <a:schemeClr val="accent5"/>
          </a:fillRef>
          <a:effectRef idx="1">
            <a:schemeClr val="accent5"/>
          </a:effectRef>
          <a:fontRef idx="minor">
            <a:schemeClr val="lt1"/>
          </a:fontRef>
        </p:style>
        <p:txBody>
          <a:bodyPr rtlCol="1" anchor="ctr"/>
          <a:lstStyle/>
          <a:p>
            <a:pPr lvl="0" algn="ctr" fontAlgn="base">
              <a:spcBef>
                <a:spcPct val="0"/>
              </a:spcBef>
              <a:spcAft>
                <a:spcPct val="0"/>
              </a:spcAft>
            </a:pPr>
            <a:r>
              <a:rPr lang="ar-SA" sz="4400" dirty="0" smtClean="0">
                <a:solidFill>
                  <a:schemeClr val="bg1"/>
                </a:solidFill>
                <a:effectLst>
                  <a:outerShdw blurRad="60007" dist="200025" dir="15000000" sy="30000" kx="-1800000" algn="bl" rotWithShape="0">
                    <a:prstClr val="black">
                      <a:alpha val="32000"/>
                    </a:prstClr>
                  </a:outerShdw>
                </a:effectLst>
                <a:latin typeface="Calibri" pitchFamily="34" charset="0"/>
                <a:ea typeface="Calibri" pitchFamily="34" charset="0"/>
                <a:cs typeface="Akhbar MT" pitchFamily="2" charset="-78"/>
              </a:rPr>
              <a:t>**هذا البرنامج ليس لحل مشكلات فردية، وإنما لتعلم مهارات أساسية، تساعد على التعامل السليم مع الأطفال وتطوير مهاراتهم **</a:t>
            </a:r>
            <a:endParaRPr lang="ar-SA" sz="4400" dirty="0" smtClean="0">
              <a:solidFill>
                <a:schemeClr val="bg1"/>
              </a:solidFill>
              <a:effectLst>
                <a:outerShdw blurRad="60007" dist="200025" dir="15000000" sy="30000" kx="-1800000" algn="bl" rotWithShape="0">
                  <a:prstClr val="black">
                    <a:alpha val="32000"/>
                  </a:prstClr>
                </a:outerShdw>
              </a:effectLst>
              <a:latin typeface="Arial" pitchFamily="34" charset="0"/>
              <a:cs typeface="Akhbar MT" pitchFamily="2" charset="-78"/>
            </a:endParaRPr>
          </a:p>
        </p:txBody>
      </p:sp>
      <p:sp>
        <p:nvSpPr>
          <p:cNvPr id="12" name="عنصر نائب للتاريخ 11"/>
          <p:cNvSpPr>
            <a:spLocks noGrp="1"/>
          </p:cNvSpPr>
          <p:nvPr>
            <p:ph type="dt" sz="half" idx="10"/>
          </p:nvPr>
        </p:nvSpPr>
        <p:spPr/>
        <p:txBody>
          <a:bodyPr/>
          <a:lstStyle/>
          <a:p>
            <a:r>
              <a:rPr lang="ar-SA" smtClean="0"/>
              <a:t>1436/01/26هـ</a:t>
            </a:r>
            <a:endParaRPr lang="ar-SA"/>
          </a:p>
        </p:txBody>
      </p:sp>
      <p:sp>
        <p:nvSpPr>
          <p:cNvPr id="13" name="عنصر نائب لرقم الشريحة 12"/>
          <p:cNvSpPr>
            <a:spLocks noGrp="1"/>
          </p:cNvSpPr>
          <p:nvPr>
            <p:ph type="sldNum" sz="quarter" idx="12"/>
          </p:nvPr>
        </p:nvSpPr>
        <p:spPr/>
        <p:txBody>
          <a:bodyPr/>
          <a:lstStyle/>
          <a:p>
            <a:fld id="{3929C026-D392-447B-AC1C-03E797608C91}" type="slidenum">
              <a:rPr lang="ar-SA" smtClean="0"/>
              <a:pPr/>
              <a:t>4</a:t>
            </a:fld>
            <a:endParaRPr lang="ar-SA"/>
          </a:p>
        </p:txBody>
      </p:sp>
      <p:sp>
        <p:nvSpPr>
          <p:cNvPr id="14" name="عنصر نائب للتذييل 13"/>
          <p:cNvSpPr>
            <a:spLocks noGrp="1"/>
          </p:cNvSpPr>
          <p:nvPr>
            <p:ph type="ftr" sz="quarter" idx="11"/>
          </p:nvPr>
        </p:nvSpPr>
        <p:spPr/>
        <p:txBody>
          <a:bodyPr/>
          <a:lstStyle/>
          <a:p>
            <a:r>
              <a:rPr lang="ar-SA" smtClean="0"/>
              <a:t>لينا المطيري</a:t>
            </a:r>
            <a:endParaRPr lang="ar-SA"/>
          </a:p>
        </p:txBody>
      </p:sp>
      <p:pic>
        <p:nvPicPr>
          <p:cNvPr id="39938" name="Picture 2" descr="http://img132.imageshack.us/img132/788/r87co5.gif"/>
          <p:cNvPicPr>
            <a:picLocks noChangeAspect="1" noChangeArrowheads="1" noCrop="1"/>
          </p:cNvPicPr>
          <p:nvPr/>
        </p:nvPicPr>
        <p:blipFill>
          <a:blip r:embed="rId3"/>
          <a:srcRect/>
          <a:stretch>
            <a:fillRect/>
          </a:stretch>
        </p:blipFill>
        <p:spPr bwMode="auto">
          <a:xfrm>
            <a:off x="6643670" y="-357214"/>
            <a:ext cx="2500330" cy="2526226"/>
          </a:xfrm>
          <a:prstGeom prst="rect">
            <a:avLst/>
          </a:prstGeom>
          <a:noFill/>
        </p:spPr>
      </p:pic>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خماسي 2"/>
          <p:cNvSpPr/>
          <p:nvPr/>
        </p:nvSpPr>
        <p:spPr>
          <a:xfrm>
            <a:off x="0" y="142852"/>
            <a:ext cx="2928958" cy="857256"/>
          </a:xfrm>
          <a:prstGeom prst="homePlat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6000" dirty="0" smtClean="0">
                <a:solidFill>
                  <a:schemeClr val="accent3">
                    <a:lumMod val="50000"/>
                  </a:schemeClr>
                </a:solidFill>
                <a:latin typeface="Arabic Typesetting" pitchFamily="66" charset="-78"/>
                <a:cs typeface="Arabic Typesetting" pitchFamily="66" charset="-78"/>
              </a:rPr>
              <a:t>نقاط هامة</a:t>
            </a:r>
            <a:endParaRPr lang="ar-SA" sz="6000" dirty="0">
              <a:solidFill>
                <a:schemeClr val="accent3">
                  <a:lumMod val="50000"/>
                </a:schemeClr>
              </a:solidFill>
              <a:latin typeface="Arabic Typesetting" pitchFamily="66" charset="-78"/>
              <a:cs typeface="Arabic Typesetting" pitchFamily="66" charset="-78"/>
            </a:endParaRPr>
          </a:p>
        </p:txBody>
      </p:sp>
      <p:sp>
        <p:nvSpPr>
          <p:cNvPr id="4" name="مستطيل مستدير الزوايا 3"/>
          <p:cNvSpPr/>
          <p:nvPr/>
        </p:nvSpPr>
        <p:spPr>
          <a:xfrm>
            <a:off x="357158" y="1142984"/>
            <a:ext cx="8501122" cy="528641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لابد من تفادي التدخل المباشر في كل حركات الطفل.</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عندما نحمي أطفالنا من نتائج سلوكهم، فإننا نحرمهم من التعلم.</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أن الأسلوب الذي تختاره (رسالة أنا – استماع اليقظ – النتائج المنطقية والطبيعية) تعتمد بالدرجة الأولى على من يمتلك المشكلة؟</a:t>
            </a:r>
            <a:endParaRPr lang="en-US" sz="4000" dirty="0" smtClean="0">
              <a:solidFill>
                <a:schemeClr val="accent5">
                  <a:lumMod val="50000"/>
                </a:schemeClr>
              </a:solidFill>
              <a:latin typeface="Arabic Typesetting" pitchFamily="66" charset="-78"/>
              <a:cs typeface="Arabic Typesetting" pitchFamily="66" charset="-78"/>
            </a:endParaRP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الاستماع اليقظ يتضمن التواصل بالنظر وحركة الجسم مما يشير بوضوح أنك تستمع</a:t>
            </a:r>
          </a:p>
          <a:p>
            <a:pPr marL="342900" lvl="0" indent="-342900" algn="justLow">
              <a:buFont typeface="Wingdings" pitchFamily="2" charset="2"/>
              <a:buChar char="ü"/>
            </a:pPr>
            <a:r>
              <a:rPr lang="ar-SA" sz="4000" dirty="0" smtClean="0">
                <a:solidFill>
                  <a:schemeClr val="accent5">
                    <a:lumMod val="50000"/>
                  </a:schemeClr>
                </a:solidFill>
                <a:latin typeface="Arabic Typesetting" pitchFamily="66" charset="-78"/>
                <a:cs typeface="Arabic Typesetting" pitchFamily="66" charset="-78"/>
              </a:rPr>
              <a:t>من الممكن أن تستخدم المعلمة طريقة اكتشاف البدائل أو حل المشكلة قبل حدوثها أو التدخل المبكر.</a:t>
            </a:r>
            <a:endParaRPr lang="en-US" sz="4000" dirty="0" smtClean="0">
              <a:solidFill>
                <a:schemeClr val="accent5">
                  <a:lumMod val="50000"/>
                </a:schemeClr>
              </a:solidFill>
              <a:latin typeface="Arabic Typesetting" pitchFamily="66" charset="-78"/>
              <a:cs typeface="Arabic Typesetting" pitchFamily="66" charset="-78"/>
            </a:endParaRPr>
          </a:p>
        </p:txBody>
      </p:sp>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40</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خماسي 2"/>
          <p:cNvSpPr/>
          <p:nvPr/>
        </p:nvSpPr>
        <p:spPr>
          <a:xfrm>
            <a:off x="0" y="142852"/>
            <a:ext cx="2928958" cy="857256"/>
          </a:xfrm>
          <a:prstGeom prst="homePlate">
            <a:avLst/>
          </a:prstGeom>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6000" dirty="0" smtClean="0">
                <a:solidFill>
                  <a:schemeClr val="accent3">
                    <a:lumMod val="50000"/>
                  </a:schemeClr>
                </a:solidFill>
                <a:latin typeface="Arabic Typesetting" pitchFamily="66" charset="-78"/>
                <a:cs typeface="Arabic Typesetting" pitchFamily="66" charset="-78"/>
              </a:rPr>
              <a:t>خاتمة</a:t>
            </a:r>
            <a:endParaRPr lang="ar-SA" sz="6000" dirty="0">
              <a:solidFill>
                <a:schemeClr val="accent3">
                  <a:lumMod val="50000"/>
                </a:schemeClr>
              </a:solidFill>
              <a:latin typeface="Arabic Typesetting" pitchFamily="66" charset="-78"/>
              <a:cs typeface="Arabic Typesetting" pitchFamily="66" charset="-78"/>
            </a:endParaRPr>
          </a:p>
        </p:txBody>
      </p:sp>
      <p:sp>
        <p:nvSpPr>
          <p:cNvPr id="4" name="مستطيل مستدير الزوايا 3"/>
          <p:cNvSpPr/>
          <p:nvPr/>
        </p:nvSpPr>
        <p:spPr>
          <a:xfrm>
            <a:off x="357158" y="1142984"/>
            <a:ext cx="8501122" cy="5286412"/>
          </a:xfrm>
          <a:prstGeom prst="roundRect">
            <a:avLst/>
          </a:prstGeom>
        </p:spPr>
        <p:style>
          <a:lnRef idx="1">
            <a:schemeClr val="accent5"/>
          </a:lnRef>
          <a:fillRef idx="2">
            <a:schemeClr val="accent5"/>
          </a:fillRef>
          <a:effectRef idx="1">
            <a:schemeClr val="accent5"/>
          </a:effectRef>
          <a:fontRef idx="minor">
            <a:schemeClr val="dk1"/>
          </a:fontRef>
        </p:style>
        <p:txBody>
          <a:bodyPr rtlCol="1" anchor="ctr"/>
          <a:lstStyle/>
          <a:p>
            <a:pPr marL="457200">
              <a:lnSpc>
                <a:spcPct val="107000"/>
              </a:lnSpc>
            </a:pPr>
            <a:r>
              <a:rPr lang="ar-SA" sz="2800" dirty="0" smtClean="0">
                <a:solidFill>
                  <a:schemeClr val="accent5">
                    <a:lumMod val="50000"/>
                  </a:schemeClr>
                </a:solidFill>
                <a:latin typeface="Andalus" pitchFamily="18" charset="-78"/>
                <a:ea typeface="Calibri"/>
                <a:cs typeface="Andalus" pitchFamily="18" charset="-78"/>
              </a:rPr>
              <a:t>مع أن هذه المهارات ناجحة في التعامل مع العديد من مشاكل الأطفال السلوكية إلا أنه من المهم أن تجدي الطرق الفعالة في الحالات التي تتعاملين معها لذلك يجب مراجعة النقاط التالية:</a:t>
            </a:r>
            <a:endParaRPr lang="en-US" sz="2800" dirty="0" smtClean="0">
              <a:solidFill>
                <a:schemeClr val="accent5">
                  <a:lumMod val="50000"/>
                </a:schemeClr>
              </a:solidFill>
              <a:latin typeface="Andalus" pitchFamily="18" charset="-78"/>
              <a:ea typeface="Calibri"/>
              <a:cs typeface="Andalus" pitchFamily="18" charset="-78"/>
            </a:endParaRPr>
          </a:p>
          <a:p>
            <a:pPr marL="342900" lvl="0" indent="-342900">
              <a:lnSpc>
                <a:spcPct val="107000"/>
              </a:lnSpc>
              <a:buFont typeface="+mj-lt"/>
              <a:buAutoNum type="arabicPeriod"/>
            </a:pPr>
            <a:r>
              <a:rPr lang="ar-SA" sz="3200" dirty="0" smtClean="0">
                <a:solidFill>
                  <a:schemeClr val="accent5">
                    <a:lumMod val="50000"/>
                  </a:schemeClr>
                </a:solidFill>
                <a:latin typeface="Arabic Typesetting" pitchFamily="66" charset="-78"/>
                <a:ea typeface="Calibri"/>
                <a:cs typeface="Arabic Typesetting" pitchFamily="66" charset="-78"/>
              </a:rPr>
              <a:t>تفحصي بيئة الطفل والأنشطة وفترات الجدول التي من الممكن أن تكون مسببة للمشكلة.</a:t>
            </a:r>
            <a:endParaRPr lang="en-US" sz="3200" dirty="0" smtClean="0">
              <a:solidFill>
                <a:schemeClr val="accent5">
                  <a:lumMod val="50000"/>
                </a:schemeClr>
              </a:solidFill>
              <a:latin typeface="Arabic Typesetting" pitchFamily="66" charset="-78"/>
              <a:ea typeface="Calibri"/>
              <a:cs typeface="Arabic Typesetting" pitchFamily="66" charset="-78"/>
            </a:endParaRPr>
          </a:p>
          <a:p>
            <a:pPr marL="342900" lvl="0" indent="-342900">
              <a:lnSpc>
                <a:spcPct val="107000"/>
              </a:lnSpc>
              <a:buFont typeface="+mj-lt"/>
              <a:buAutoNum type="arabicPeriod"/>
            </a:pPr>
            <a:r>
              <a:rPr lang="ar-SA" sz="3200" dirty="0" smtClean="0">
                <a:solidFill>
                  <a:schemeClr val="accent5">
                    <a:lumMod val="50000"/>
                  </a:schemeClr>
                </a:solidFill>
                <a:latin typeface="Arabic Typesetting" pitchFamily="66" charset="-78"/>
                <a:ea typeface="Calibri"/>
                <a:cs typeface="Arabic Typesetting" pitchFamily="66" charset="-78"/>
              </a:rPr>
              <a:t>قيمي نواحي معينة في شخصيتك مثل سرعة الشعور بالغضب، التحدث كثيراً، كونك متطلبة، رغبتك في السيطرة، محاولتك أن تكوني كاملة، محاولتك أن تكوني مرضية للجميع.</a:t>
            </a:r>
            <a:endParaRPr lang="en-US" sz="3200" dirty="0" smtClean="0">
              <a:solidFill>
                <a:schemeClr val="accent5">
                  <a:lumMod val="50000"/>
                </a:schemeClr>
              </a:solidFill>
              <a:latin typeface="Arabic Typesetting" pitchFamily="66" charset="-78"/>
              <a:ea typeface="Calibri"/>
              <a:cs typeface="Arabic Typesetting" pitchFamily="66" charset="-78"/>
            </a:endParaRPr>
          </a:p>
          <a:p>
            <a:pPr marL="342900" lvl="0" indent="-342900">
              <a:lnSpc>
                <a:spcPct val="107000"/>
              </a:lnSpc>
              <a:spcAft>
                <a:spcPts val="800"/>
              </a:spcAft>
              <a:buFont typeface="+mj-lt"/>
              <a:buAutoNum type="arabicPeriod"/>
            </a:pPr>
            <a:r>
              <a:rPr lang="ar-SA" sz="3200" dirty="0" smtClean="0">
                <a:solidFill>
                  <a:schemeClr val="accent5">
                    <a:lumMod val="50000"/>
                  </a:schemeClr>
                </a:solidFill>
                <a:latin typeface="Arabic Typesetting" pitchFamily="66" charset="-78"/>
                <a:ea typeface="Calibri"/>
                <a:cs typeface="Arabic Typesetting" pitchFamily="66" charset="-78"/>
              </a:rPr>
              <a:t>قيمي قدراتك الشخصية في حل هذه المشكلة والمقصود هنا جوانب القوة في شخصيتك مثل القدرة على المزاح، الصبر، مهارة حل المشكلات أن تكوني متفهمة.</a:t>
            </a:r>
            <a:endParaRPr lang="en-US" sz="3200" dirty="0">
              <a:solidFill>
                <a:schemeClr val="accent5">
                  <a:lumMod val="50000"/>
                </a:schemeClr>
              </a:solidFill>
              <a:latin typeface="Arabic Typesetting" pitchFamily="66" charset="-78"/>
              <a:ea typeface="Calibri"/>
              <a:cs typeface="Arabic Typesetting" pitchFamily="66" charset="-78"/>
            </a:endParaRPr>
          </a:p>
        </p:txBody>
      </p:sp>
      <p:sp>
        <p:nvSpPr>
          <p:cNvPr id="8" name="عنصر نائب للتاريخ 7"/>
          <p:cNvSpPr>
            <a:spLocks noGrp="1"/>
          </p:cNvSpPr>
          <p:nvPr>
            <p:ph type="dt" sz="half" idx="10"/>
          </p:nvPr>
        </p:nvSpPr>
        <p:spPr/>
        <p:txBody>
          <a:bodyPr/>
          <a:lstStyle/>
          <a:p>
            <a:r>
              <a:rPr lang="ar-SA" smtClean="0"/>
              <a:t>1436/01/26هـ</a:t>
            </a:r>
            <a:endParaRPr lang="ar-SA"/>
          </a:p>
        </p:txBody>
      </p:sp>
      <p:sp>
        <p:nvSpPr>
          <p:cNvPr id="9" name="عنصر نائب لرقم الشريحة 8"/>
          <p:cNvSpPr>
            <a:spLocks noGrp="1"/>
          </p:cNvSpPr>
          <p:nvPr>
            <p:ph type="sldNum" sz="quarter" idx="12"/>
          </p:nvPr>
        </p:nvSpPr>
        <p:spPr/>
        <p:txBody>
          <a:bodyPr/>
          <a:lstStyle/>
          <a:p>
            <a:fld id="{3929C026-D392-447B-AC1C-03E797608C91}" type="slidenum">
              <a:rPr lang="ar-SA" smtClean="0"/>
              <a:pPr/>
              <a:t>41</a:t>
            </a:fld>
            <a:endParaRPr lang="ar-SA"/>
          </a:p>
        </p:txBody>
      </p:sp>
      <p:sp>
        <p:nvSpPr>
          <p:cNvPr id="10" name="عنصر نائب للتذييل 9"/>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إطار 1"/>
          <p:cNvSpPr/>
          <p:nvPr/>
        </p:nvSpPr>
        <p:spPr>
          <a:xfrm>
            <a:off x="4143372" y="3356992"/>
            <a:ext cx="4389068" cy="2880320"/>
          </a:xfrm>
          <a:prstGeom prst="frame">
            <a:avLst/>
          </a:prstGeom>
          <a:ln/>
        </p:spPr>
        <p:style>
          <a:lnRef idx="1">
            <a:schemeClr val="accent3"/>
          </a:lnRef>
          <a:fillRef idx="2">
            <a:schemeClr val="accent3"/>
          </a:fillRef>
          <a:effectRef idx="1">
            <a:schemeClr val="accent3"/>
          </a:effectRef>
          <a:fontRef idx="minor">
            <a:schemeClr val="dk1"/>
          </a:fontRef>
        </p:style>
        <p:txBody>
          <a:bodyPr rtlCol="1" anchor="ctr"/>
          <a:lstStyle/>
          <a:p>
            <a:pPr algn="ctr"/>
            <a:r>
              <a:rPr lang="ar-SA" sz="3200" dirty="0" smtClean="0">
                <a:solidFill>
                  <a:schemeClr val="accent3">
                    <a:lumMod val="50000"/>
                  </a:schemeClr>
                </a:solidFill>
              </a:rPr>
              <a:t>أنتم جذور التربية.. فتعلموا أن تصبروا حتى تحصدوا ثمرات تلك التربية,,</a:t>
            </a:r>
            <a:endParaRPr lang="ar-SA" sz="3200" dirty="0">
              <a:solidFill>
                <a:schemeClr val="accent3">
                  <a:lumMod val="50000"/>
                </a:schemeClr>
              </a:solidFill>
            </a:endParaRPr>
          </a:p>
        </p:txBody>
      </p:sp>
      <p:sp>
        <p:nvSpPr>
          <p:cNvPr id="3" name="مربع نص 2"/>
          <p:cNvSpPr txBox="1"/>
          <p:nvPr/>
        </p:nvSpPr>
        <p:spPr>
          <a:xfrm>
            <a:off x="539552" y="260648"/>
            <a:ext cx="8208912" cy="3170099"/>
          </a:xfrm>
          <a:prstGeom prst="rect">
            <a:avLst/>
          </a:prstGeom>
          <a:noFill/>
        </p:spPr>
        <p:txBody>
          <a:bodyPr wrap="square" rtlCol="1">
            <a:spAutoFit/>
          </a:bodyPr>
          <a:lstStyle/>
          <a:p>
            <a:r>
              <a:rPr lang="ar-SA" sz="20000" dirty="0" smtClean="0">
                <a:ln w="38100">
                  <a:solidFill>
                    <a:schemeClr val="accent5">
                      <a:lumMod val="50000"/>
                    </a:schemeClr>
                  </a:solidFill>
                </a:ln>
                <a:solidFill>
                  <a:schemeClr val="accent5">
                    <a:lumMod val="60000"/>
                    <a:lumOff val="40000"/>
                  </a:schemeClr>
                </a:solidFill>
                <a:latin typeface="Arabic Typesetting" pitchFamily="66" charset="-78"/>
                <a:cs typeface="Arabic Typesetting" pitchFamily="66" charset="-78"/>
              </a:rPr>
              <a:t>تم بحمد الله،،</a:t>
            </a:r>
            <a:endParaRPr lang="ar-SA" sz="20000" dirty="0">
              <a:ln w="38100">
                <a:solidFill>
                  <a:schemeClr val="accent5">
                    <a:lumMod val="50000"/>
                  </a:schemeClr>
                </a:solidFill>
              </a:ln>
              <a:solidFill>
                <a:schemeClr val="accent5">
                  <a:lumMod val="60000"/>
                  <a:lumOff val="40000"/>
                </a:schemeClr>
              </a:solidFill>
              <a:latin typeface="Arabic Typesetting" pitchFamily="66" charset="-78"/>
              <a:cs typeface="Arabic Typesetting" pitchFamily="66" charset="-78"/>
            </a:endParaRPr>
          </a:p>
        </p:txBody>
      </p:sp>
      <p:pic>
        <p:nvPicPr>
          <p:cNvPr id="52226" name="Picture 2" descr="https://fbcdn-sphotos-f-a.akamaihd.net/hphotos-ak-ash4/q71/995749_153800468146452_1312641526_n.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5720" y="2428868"/>
            <a:ext cx="4071966" cy="3998671"/>
          </a:xfrm>
          <a:prstGeom prst="rect">
            <a:avLst/>
          </a:prstGeom>
          <a:noFill/>
        </p:spPr>
      </p:pic>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r>
              <a:rPr lang="ar-SA" smtClean="0"/>
              <a:t>1436/01/26هـ</a:t>
            </a:r>
            <a:endParaRPr lang="ar-SA"/>
          </a:p>
        </p:txBody>
      </p:sp>
      <p:sp>
        <p:nvSpPr>
          <p:cNvPr id="3" name="عنصر نائب للتذييل 2"/>
          <p:cNvSpPr>
            <a:spLocks noGrp="1"/>
          </p:cNvSpPr>
          <p:nvPr>
            <p:ph type="ftr" sz="quarter" idx="11"/>
          </p:nvPr>
        </p:nvSpPr>
        <p:spPr/>
        <p:txBody>
          <a:bodyPr/>
          <a:lstStyle/>
          <a:p>
            <a:r>
              <a:rPr lang="ar-SA" smtClean="0"/>
              <a:t>لينا المطيري</a:t>
            </a:r>
            <a:endParaRPr lang="ar-SA"/>
          </a:p>
        </p:txBody>
      </p:sp>
      <p:sp>
        <p:nvSpPr>
          <p:cNvPr id="4" name="عنصر نائب لرقم الشريحة 3"/>
          <p:cNvSpPr>
            <a:spLocks noGrp="1"/>
          </p:cNvSpPr>
          <p:nvPr>
            <p:ph type="sldNum" sz="quarter" idx="12"/>
          </p:nvPr>
        </p:nvSpPr>
        <p:spPr/>
        <p:txBody>
          <a:bodyPr/>
          <a:lstStyle/>
          <a:p>
            <a:fld id="{3929C026-D392-447B-AC1C-03E797608C91}" type="slidenum">
              <a:rPr lang="ar-SA" smtClean="0"/>
              <a:pPr/>
              <a:t>5</a:t>
            </a:fld>
            <a:endParaRPr lang="ar-SA"/>
          </a:p>
        </p:txBody>
      </p:sp>
      <p:sp>
        <p:nvSpPr>
          <p:cNvPr id="5" name="مستطيل ذو زاوية واحدة مستديرة 4"/>
          <p:cNvSpPr/>
          <p:nvPr/>
        </p:nvSpPr>
        <p:spPr>
          <a:xfrm>
            <a:off x="428596" y="1643050"/>
            <a:ext cx="6357982" cy="3429024"/>
          </a:xfrm>
          <a:prstGeom prst="round1Rect">
            <a:avLst/>
          </a:prstGeom>
        </p:spPr>
        <p:style>
          <a:lnRef idx="3">
            <a:schemeClr val="lt1"/>
          </a:lnRef>
          <a:fillRef idx="1">
            <a:schemeClr val="accent5"/>
          </a:fillRef>
          <a:effectRef idx="1">
            <a:schemeClr val="accent5"/>
          </a:effectRef>
          <a:fontRef idx="minor">
            <a:schemeClr val="lt1"/>
          </a:fontRef>
        </p:style>
        <p:txBody>
          <a:bodyPr rtlCol="1" anchor="ctr"/>
          <a:lstStyle/>
          <a:p>
            <a:pPr lvl="0" algn="ctr" fontAlgn="base">
              <a:spcBef>
                <a:spcPct val="0"/>
              </a:spcBef>
              <a:spcAft>
                <a:spcPct val="0"/>
              </a:spcAft>
            </a:pPr>
            <a:r>
              <a:rPr lang="ar-SA" sz="4400" dirty="0" smtClean="0">
                <a:solidFill>
                  <a:schemeClr val="bg1"/>
                </a:solidFill>
                <a:effectLst>
                  <a:outerShdw blurRad="60007" dist="200025" dir="15000000" sy="30000" kx="-1800000" algn="bl" rotWithShape="0">
                    <a:prstClr val="black">
                      <a:alpha val="32000"/>
                    </a:prstClr>
                  </a:outerShdw>
                </a:effectLst>
                <a:latin typeface="Calibri" pitchFamily="34" charset="0"/>
                <a:ea typeface="Calibri" pitchFamily="34" charset="0"/>
                <a:cs typeface="Akhbar MT" pitchFamily="2" charset="-78"/>
              </a:rPr>
              <a:t>**هذا البرنامج ليس لحل مشكلات فردية، وإنما لتعلم مهارات أساسية، تساعد على التعامل السليم مع الأطفال وتطوير مهاراتهم **</a:t>
            </a:r>
            <a:endParaRPr lang="ar-SA" sz="4400" dirty="0" smtClean="0">
              <a:solidFill>
                <a:schemeClr val="bg1"/>
              </a:solidFill>
              <a:effectLst>
                <a:outerShdw blurRad="60007" dist="200025" dir="15000000" sy="30000" kx="-1800000" algn="bl" rotWithShape="0">
                  <a:prstClr val="black">
                    <a:alpha val="32000"/>
                  </a:prstClr>
                </a:outerShdw>
              </a:effectLst>
              <a:latin typeface="Arial" pitchFamily="34" charset="0"/>
              <a:cs typeface="Akhbar MT" pitchFamily="2" charset="-78"/>
            </a:endParaRPr>
          </a:p>
        </p:txBody>
      </p:sp>
      <p:pic>
        <p:nvPicPr>
          <p:cNvPr id="58370" name="Picture 2" descr="https://meryma149.files.wordpress.com/2012/11/d985d8b5d8a8d8a7d8ad-d985d986d98ad8b1.gif"/>
          <p:cNvPicPr>
            <a:picLocks noChangeAspect="1" noChangeArrowheads="1" noCrop="1"/>
          </p:cNvPicPr>
          <p:nvPr/>
        </p:nvPicPr>
        <p:blipFill>
          <a:blip r:embed="rId2"/>
          <a:srcRect/>
          <a:stretch>
            <a:fillRect/>
          </a:stretch>
        </p:blipFill>
        <p:spPr bwMode="auto">
          <a:xfrm>
            <a:off x="6929442" y="500042"/>
            <a:ext cx="2214558" cy="295274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1"/>
          <p:cNvSpPr txBox="1">
            <a:spLocks/>
          </p:cNvSpPr>
          <p:nvPr/>
        </p:nvSpPr>
        <p:spPr>
          <a:xfrm>
            <a:off x="2786050" y="1714488"/>
            <a:ext cx="3643338" cy="3500462"/>
          </a:xfrm>
          <a:prstGeom prst="ellipse">
            <a:avLst/>
          </a:prstGeom>
          <a:solidFill>
            <a:schemeClr val="accent3">
              <a:lumMod val="20000"/>
              <a:lumOff val="80000"/>
            </a:schemeClr>
          </a:solidFill>
          <a:ln/>
        </p:spPr>
        <p:style>
          <a:lnRef idx="3">
            <a:schemeClr val="lt1"/>
          </a:lnRef>
          <a:fillRef idx="1">
            <a:schemeClr val="accent3"/>
          </a:fillRef>
          <a:effectRef idx="1">
            <a:schemeClr val="accent3"/>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ar-SA" sz="44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Akhbar MT" pitchFamily="2" charset="-78"/>
            </a:endParaRPr>
          </a:p>
        </p:txBody>
      </p:sp>
      <p:pic>
        <p:nvPicPr>
          <p:cNvPr id="2"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5" name="مستطيل 4"/>
          <p:cNvSpPr/>
          <p:nvPr/>
        </p:nvSpPr>
        <p:spPr>
          <a:xfrm>
            <a:off x="2071670" y="5786454"/>
            <a:ext cx="714380" cy="646331"/>
          </a:xfrm>
          <a:prstGeom prst="rect">
            <a:avLst/>
          </a:prstGeom>
        </p:spPr>
        <p:txBody>
          <a:bodyPr wrap="square">
            <a:spAutoFit/>
          </a:bodyPr>
          <a:lstStyle/>
          <a:p>
            <a:pPr algn="ctr"/>
            <a:r>
              <a:rPr lang="ar-SA" dirty="0" smtClean="0">
                <a:cs typeface="Akhbar MT" pitchFamily="2" charset="-78"/>
              </a:rPr>
              <a:t>أهداف البرنامج</a:t>
            </a:r>
            <a:endParaRPr lang="ar-SA" dirty="0">
              <a:cs typeface="Akhbar MT" pitchFamily="2" charset="-78"/>
            </a:endParaRPr>
          </a:p>
        </p:txBody>
      </p:sp>
      <p:sp>
        <p:nvSpPr>
          <p:cNvPr id="6" name="عنوان 1"/>
          <p:cNvSpPr txBox="1">
            <a:spLocks/>
          </p:cNvSpPr>
          <p:nvPr/>
        </p:nvSpPr>
        <p:spPr>
          <a:xfrm>
            <a:off x="3357554" y="2214554"/>
            <a:ext cx="2571768" cy="2500330"/>
          </a:xfrm>
          <a:prstGeom prst="ellipse">
            <a:avLst/>
          </a:prstGeom>
          <a:ln/>
        </p:spPr>
        <p:style>
          <a:lnRef idx="3">
            <a:schemeClr val="lt1"/>
          </a:lnRef>
          <a:fillRef idx="1">
            <a:schemeClr val="accent3"/>
          </a:fillRef>
          <a:effectRef idx="1">
            <a:schemeClr val="accent3"/>
          </a:effectRef>
          <a:fontRef idx="minor">
            <a:schemeClr val="lt1"/>
          </a:fontRef>
        </p:style>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400"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Akhbar MT" pitchFamily="2" charset="-78"/>
              </a:rPr>
              <a:t>الأهداف</a:t>
            </a:r>
            <a:endParaRPr kumimoji="0" lang="ar-SA" sz="4400"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Akhbar MT" pitchFamily="2" charset="-78"/>
            </a:endParaRPr>
          </a:p>
        </p:txBody>
      </p:sp>
      <p:pic>
        <p:nvPicPr>
          <p:cNvPr id="1032" name="Picture 8" descr="http://1.bp.blogspot.com/_Za7TjBYRKTk/Sbo911AFt9I/AAAAAAAAAEc/rZ2A0tLqBOA/s320/goals2007.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096000" y="0"/>
            <a:ext cx="3048000" cy="2019301"/>
          </a:xfrm>
          <a:prstGeom prst="rect">
            <a:avLst/>
          </a:prstGeom>
          <a:noFill/>
        </p:spPr>
      </p:pic>
      <p:pic>
        <p:nvPicPr>
          <p:cNvPr id="1034" name="Picture 10" descr="سكرابز ملاحظات بدون تحميل"/>
          <p:cNvPicPr>
            <a:picLocks noChangeAspect="1" noChangeArrowheads="1"/>
          </p:cNvPicPr>
          <p:nvPr/>
        </p:nvPicPr>
        <p:blipFill>
          <a:blip r:embed="rId4"/>
          <a:srcRect/>
          <a:stretch>
            <a:fillRect/>
          </a:stretch>
        </p:blipFill>
        <p:spPr bwMode="auto">
          <a:xfrm>
            <a:off x="6429388" y="2000240"/>
            <a:ext cx="2114550" cy="1924051"/>
          </a:xfrm>
          <a:prstGeom prst="rect">
            <a:avLst/>
          </a:prstGeom>
          <a:noFill/>
        </p:spPr>
      </p:pic>
      <p:pic>
        <p:nvPicPr>
          <p:cNvPr id="13" name="Picture 10" descr="سكرابز ملاحظات بدون تحميل"/>
          <p:cNvPicPr>
            <a:picLocks noChangeAspect="1" noChangeArrowheads="1"/>
          </p:cNvPicPr>
          <p:nvPr/>
        </p:nvPicPr>
        <p:blipFill>
          <a:blip r:embed="rId4"/>
          <a:srcRect/>
          <a:stretch>
            <a:fillRect/>
          </a:stretch>
        </p:blipFill>
        <p:spPr bwMode="auto">
          <a:xfrm>
            <a:off x="6215074" y="4214818"/>
            <a:ext cx="2114550" cy="1924051"/>
          </a:xfrm>
          <a:prstGeom prst="rect">
            <a:avLst/>
          </a:prstGeom>
          <a:noFill/>
        </p:spPr>
      </p:pic>
      <p:pic>
        <p:nvPicPr>
          <p:cNvPr id="14" name="Picture 10" descr="سكرابز ملاحظات بدون تحميل"/>
          <p:cNvPicPr>
            <a:picLocks noChangeAspect="1" noChangeArrowheads="1"/>
          </p:cNvPicPr>
          <p:nvPr/>
        </p:nvPicPr>
        <p:blipFill>
          <a:blip r:embed="rId4"/>
          <a:srcRect/>
          <a:stretch>
            <a:fillRect/>
          </a:stretch>
        </p:blipFill>
        <p:spPr bwMode="auto">
          <a:xfrm>
            <a:off x="3428992" y="4214818"/>
            <a:ext cx="2114550" cy="2066927"/>
          </a:xfrm>
          <a:prstGeom prst="rect">
            <a:avLst/>
          </a:prstGeom>
          <a:noFill/>
        </p:spPr>
      </p:pic>
      <p:pic>
        <p:nvPicPr>
          <p:cNvPr id="15" name="Picture 10" descr="سكرابز ملاحظات بدون تحميل"/>
          <p:cNvPicPr>
            <a:picLocks noChangeAspect="1" noChangeArrowheads="1"/>
          </p:cNvPicPr>
          <p:nvPr/>
        </p:nvPicPr>
        <p:blipFill>
          <a:blip r:embed="rId4"/>
          <a:srcRect/>
          <a:stretch>
            <a:fillRect/>
          </a:stretch>
        </p:blipFill>
        <p:spPr bwMode="auto">
          <a:xfrm>
            <a:off x="3071802" y="0"/>
            <a:ext cx="3000396" cy="2857496"/>
          </a:xfrm>
          <a:prstGeom prst="rect">
            <a:avLst/>
          </a:prstGeom>
          <a:noFill/>
        </p:spPr>
      </p:pic>
      <p:pic>
        <p:nvPicPr>
          <p:cNvPr id="16" name="Picture 10" descr="سكرابز ملاحظات بدون تحميل"/>
          <p:cNvPicPr>
            <a:picLocks noChangeAspect="1" noChangeArrowheads="1"/>
          </p:cNvPicPr>
          <p:nvPr/>
        </p:nvPicPr>
        <p:blipFill>
          <a:blip r:embed="rId4"/>
          <a:srcRect/>
          <a:stretch>
            <a:fillRect/>
          </a:stretch>
        </p:blipFill>
        <p:spPr bwMode="auto">
          <a:xfrm>
            <a:off x="785786" y="214290"/>
            <a:ext cx="2114550" cy="1924051"/>
          </a:xfrm>
          <a:prstGeom prst="rect">
            <a:avLst/>
          </a:prstGeom>
          <a:noFill/>
        </p:spPr>
      </p:pic>
      <p:pic>
        <p:nvPicPr>
          <p:cNvPr id="17" name="Picture 10" descr="سكرابز ملاحظات بدون تحميل"/>
          <p:cNvPicPr>
            <a:picLocks noChangeAspect="1" noChangeArrowheads="1"/>
          </p:cNvPicPr>
          <p:nvPr/>
        </p:nvPicPr>
        <p:blipFill>
          <a:blip r:embed="rId4"/>
          <a:srcRect/>
          <a:stretch>
            <a:fillRect/>
          </a:stretch>
        </p:blipFill>
        <p:spPr bwMode="auto">
          <a:xfrm>
            <a:off x="642910" y="2428868"/>
            <a:ext cx="2114550" cy="2000264"/>
          </a:xfrm>
          <a:prstGeom prst="rect">
            <a:avLst/>
          </a:prstGeom>
          <a:noFill/>
        </p:spPr>
      </p:pic>
      <p:sp>
        <p:nvSpPr>
          <p:cNvPr id="1035" name="Rectangle 11"/>
          <p:cNvSpPr>
            <a:spLocks noChangeArrowheads="1"/>
          </p:cNvSpPr>
          <p:nvPr/>
        </p:nvSpPr>
        <p:spPr bwMode="auto">
          <a:xfrm>
            <a:off x="3357554" y="1142984"/>
            <a:ext cx="2928958"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       سوء سلوك الأطفال له هدف من ضمن الأهداف الأربعة</a:t>
            </a:r>
            <a:r>
              <a:rPr kumimoji="0" lang="ar-SA" sz="2000" b="0" i="0" u="none" strike="noStrike" cap="none" normalizeH="0" dirty="0" smtClean="0">
                <a:ln>
                  <a:noFill/>
                </a:ln>
                <a:solidFill>
                  <a:srgbClr val="000066"/>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التالية:الانتباه،الانتقام،السلطة، أو استعراض العجز.</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19" name="مربع نص 18"/>
          <p:cNvSpPr txBox="1"/>
          <p:nvPr/>
        </p:nvSpPr>
        <p:spPr>
          <a:xfrm>
            <a:off x="4786314" y="642918"/>
            <a:ext cx="1000132" cy="707886"/>
          </a:xfrm>
          <a:prstGeom prst="rect">
            <a:avLst/>
          </a:prstGeom>
          <a:noFill/>
        </p:spPr>
        <p:txBody>
          <a:bodyPr wrap="square" rtlCol="1">
            <a:spAutoFit/>
          </a:bodyPr>
          <a:lstStyle/>
          <a:p>
            <a:r>
              <a:rPr lang="ar-SA" sz="4000" dirty="0" smtClean="0">
                <a:solidFill>
                  <a:srgbClr val="FF0000"/>
                </a:solidFill>
              </a:rPr>
              <a:t>1</a:t>
            </a:r>
            <a:endParaRPr lang="ar-SA" sz="4000" dirty="0">
              <a:solidFill>
                <a:srgbClr val="FF0000"/>
              </a:solidFill>
            </a:endParaRPr>
          </a:p>
        </p:txBody>
      </p:sp>
      <p:sp>
        <p:nvSpPr>
          <p:cNvPr id="20" name="مربع نص 19"/>
          <p:cNvSpPr txBox="1"/>
          <p:nvPr/>
        </p:nvSpPr>
        <p:spPr>
          <a:xfrm>
            <a:off x="7215206" y="2285992"/>
            <a:ext cx="1000132" cy="707886"/>
          </a:xfrm>
          <a:prstGeom prst="rect">
            <a:avLst/>
          </a:prstGeom>
          <a:noFill/>
        </p:spPr>
        <p:txBody>
          <a:bodyPr wrap="square" rtlCol="1">
            <a:spAutoFit/>
          </a:bodyPr>
          <a:lstStyle/>
          <a:p>
            <a:r>
              <a:rPr lang="ar-SA" sz="4000" dirty="0" smtClean="0">
                <a:solidFill>
                  <a:srgbClr val="FF0000"/>
                </a:solidFill>
              </a:rPr>
              <a:t>2</a:t>
            </a:r>
            <a:endParaRPr lang="ar-SA" sz="4000" dirty="0">
              <a:solidFill>
                <a:srgbClr val="FF0000"/>
              </a:solidFill>
            </a:endParaRPr>
          </a:p>
        </p:txBody>
      </p:sp>
      <p:sp>
        <p:nvSpPr>
          <p:cNvPr id="1036" name="Rectangle 12"/>
          <p:cNvSpPr>
            <a:spLocks noChangeArrowheads="1"/>
          </p:cNvSpPr>
          <p:nvPr/>
        </p:nvSpPr>
        <p:spPr bwMode="auto">
          <a:xfrm>
            <a:off x="6357950" y="2857496"/>
            <a:ext cx="228601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فهم الفرق بين المديح والتشجيع.</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22" name="مربع نص 21"/>
          <p:cNvSpPr txBox="1"/>
          <p:nvPr/>
        </p:nvSpPr>
        <p:spPr>
          <a:xfrm>
            <a:off x="7143768" y="4500570"/>
            <a:ext cx="1000132" cy="707886"/>
          </a:xfrm>
          <a:prstGeom prst="rect">
            <a:avLst/>
          </a:prstGeom>
          <a:noFill/>
        </p:spPr>
        <p:txBody>
          <a:bodyPr wrap="square" rtlCol="1">
            <a:spAutoFit/>
          </a:bodyPr>
          <a:lstStyle/>
          <a:p>
            <a:r>
              <a:rPr lang="ar-SA" sz="4000" dirty="0" smtClean="0">
                <a:solidFill>
                  <a:srgbClr val="FF0000"/>
                </a:solidFill>
              </a:rPr>
              <a:t>3</a:t>
            </a:r>
            <a:endParaRPr lang="ar-SA" sz="4000" dirty="0">
              <a:solidFill>
                <a:srgbClr val="FF0000"/>
              </a:solidFill>
            </a:endParaRPr>
          </a:p>
        </p:txBody>
      </p:sp>
      <p:sp>
        <p:nvSpPr>
          <p:cNvPr id="1037" name="Rectangle 13"/>
          <p:cNvSpPr>
            <a:spLocks noChangeArrowheads="1"/>
          </p:cNvSpPr>
          <p:nvPr/>
        </p:nvSpPr>
        <p:spPr bwMode="auto">
          <a:xfrm>
            <a:off x="6643702" y="4929198"/>
            <a:ext cx="121444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تعلم مهارة الاستماع اليقظ.</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1038" name="Rectangle 14"/>
          <p:cNvSpPr>
            <a:spLocks noChangeArrowheads="1"/>
          </p:cNvSpPr>
          <p:nvPr/>
        </p:nvSpPr>
        <p:spPr bwMode="auto">
          <a:xfrm>
            <a:off x="3428992" y="5000636"/>
            <a:ext cx="2071671"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كيفية استخدام (رسالة أنا) للتعبير عن الشعور بدون لوم.</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25" name="مربع نص 24"/>
          <p:cNvSpPr txBox="1"/>
          <p:nvPr/>
        </p:nvSpPr>
        <p:spPr>
          <a:xfrm>
            <a:off x="4429124" y="4572008"/>
            <a:ext cx="1000132" cy="707886"/>
          </a:xfrm>
          <a:prstGeom prst="rect">
            <a:avLst/>
          </a:prstGeom>
          <a:noFill/>
        </p:spPr>
        <p:txBody>
          <a:bodyPr wrap="square" rtlCol="1">
            <a:spAutoFit/>
          </a:bodyPr>
          <a:lstStyle/>
          <a:p>
            <a:r>
              <a:rPr lang="ar-SA" sz="4000" dirty="0" smtClean="0">
                <a:solidFill>
                  <a:srgbClr val="FF0000"/>
                </a:solidFill>
              </a:rPr>
              <a:t>4</a:t>
            </a:r>
            <a:endParaRPr lang="ar-SA" sz="4000" dirty="0">
              <a:solidFill>
                <a:srgbClr val="FF0000"/>
              </a:solidFill>
            </a:endParaRPr>
          </a:p>
        </p:txBody>
      </p:sp>
      <p:sp>
        <p:nvSpPr>
          <p:cNvPr id="26" name="مربع نص 25"/>
          <p:cNvSpPr txBox="1"/>
          <p:nvPr/>
        </p:nvSpPr>
        <p:spPr>
          <a:xfrm>
            <a:off x="1571604" y="2786058"/>
            <a:ext cx="1000132" cy="707886"/>
          </a:xfrm>
          <a:prstGeom prst="rect">
            <a:avLst/>
          </a:prstGeom>
          <a:noFill/>
        </p:spPr>
        <p:txBody>
          <a:bodyPr wrap="square" rtlCol="1">
            <a:spAutoFit/>
          </a:bodyPr>
          <a:lstStyle/>
          <a:p>
            <a:r>
              <a:rPr lang="ar-SA" sz="4000" dirty="0" smtClean="0">
                <a:solidFill>
                  <a:srgbClr val="FF0000"/>
                </a:solidFill>
              </a:rPr>
              <a:t>5</a:t>
            </a:r>
            <a:endParaRPr lang="ar-SA" sz="4000" dirty="0">
              <a:solidFill>
                <a:srgbClr val="FF0000"/>
              </a:solidFill>
            </a:endParaRPr>
          </a:p>
        </p:txBody>
      </p:sp>
      <p:sp>
        <p:nvSpPr>
          <p:cNvPr id="27" name="مربع نص 26"/>
          <p:cNvSpPr txBox="1"/>
          <p:nvPr/>
        </p:nvSpPr>
        <p:spPr>
          <a:xfrm>
            <a:off x="1785918" y="642918"/>
            <a:ext cx="1000132" cy="707886"/>
          </a:xfrm>
          <a:prstGeom prst="rect">
            <a:avLst/>
          </a:prstGeom>
          <a:noFill/>
        </p:spPr>
        <p:txBody>
          <a:bodyPr wrap="square" rtlCol="1">
            <a:spAutoFit/>
          </a:bodyPr>
          <a:lstStyle/>
          <a:p>
            <a:r>
              <a:rPr lang="ar-SA" sz="4000" dirty="0" smtClean="0">
                <a:solidFill>
                  <a:srgbClr val="FF0000"/>
                </a:solidFill>
              </a:rPr>
              <a:t>6</a:t>
            </a:r>
            <a:endParaRPr lang="ar-SA" sz="4000" dirty="0">
              <a:solidFill>
                <a:srgbClr val="FF0000"/>
              </a:solidFill>
            </a:endParaRPr>
          </a:p>
        </p:txBody>
      </p:sp>
      <p:sp>
        <p:nvSpPr>
          <p:cNvPr id="1039" name="Rectangle 15"/>
          <p:cNvSpPr>
            <a:spLocks noChangeArrowheads="1"/>
          </p:cNvSpPr>
          <p:nvPr/>
        </p:nvSpPr>
        <p:spPr bwMode="auto">
          <a:xfrm>
            <a:off x="714348" y="3071810"/>
            <a:ext cx="178595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النتائج الطبيعة والنتائج المنطقية للسلوك.</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1040" name="Rectangle 16"/>
          <p:cNvSpPr>
            <a:spLocks noChangeArrowheads="1"/>
          </p:cNvSpPr>
          <p:nvPr/>
        </p:nvSpPr>
        <p:spPr bwMode="auto">
          <a:xfrm>
            <a:off x="1142976" y="785794"/>
            <a:ext cx="1374964"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tabLst/>
            </a:pPr>
            <a:r>
              <a:rPr kumimoji="0" lang="ar-SA" sz="2000" b="0" i="0" u="none" strike="noStrike" cap="none" normalizeH="0" baseline="0" dirty="0" smtClean="0">
                <a:ln>
                  <a:noFill/>
                </a:ln>
                <a:solidFill>
                  <a:srgbClr val="000066"/>
                </a:solidFill>
                <a:effectLst/>
                <a:latin typeface="Calibri" pitchFamily="34" charset="0"/>
                <a:ea typeface="Calibri" pitchFamily="34" charset="0"/>
                <a:cs typeface="Arial" pitchFamily="34" charset="0"/>
              </a:rPr>
              <a:t>التعرف على مفهوم من يمتلك المشكلة؟</a:t>
            </a:r>
            <a:endParaRPr kumimoji="0" lang="ar-SA" sz="2000" b="0" i="0" u="none" strike="noStrike" cap="none" normalizeH="0" baseline="0" dirty="0" smtClean="0">
              <a:ln>
                <a:noFill/>
              </a:ln>
              <a:solidFill>
                <a:srgbClr val="000066"/>
              </a:solidFill>
              <a:effectLst/>
              <a:latin typeface="Arial" pitchFamily="34" charset="0"/>
              <a:cs typeface="Arial" pitchFamily="34" charset="0"/>
            </a:endParaRPr>
          </a:p>
        </p:txBody>
      </p:sp>
      <p:sp>
        <p:nvSpPr>
          <p:cNvPr id="31" name="عنصر نائب للتاريخ 30"/>
          <p:cNvSpPr>
            <a:spLocks noGrp="1"/>
          </p:cNvSpPr>
          <p:nvPr>
            <p:ph type="dt" sz="half" idx="10"/>
          </p:nvPr>
        </p:nvSpPr>
        <p:spPr/>
        <p:txBody>
          <a:bodyPr/>
          <a:lstStyle/>
          <a:p>
            <a:r>
              <a:rPr lang="ar-SA" smtClean="0"/>
              <a:t>1436/01/26هـ</a:t>
            </a:r>
            <a:endParaRPr lang="ar-SA"/>
          </a:p>
        </p:txBody>
      </p:sp>
      <p:sp>
        <p:nvSpPr>
          <p:cNvPr id="32" name="عنصر نائب لرقم الشريحة 31"/>
          <p:cNvSpPr>
            <a:spLocks noGrp="1"/>
          </p:cNvSpPr>
          <p:nvPr>
            <p:ph type="sldNum" sz="quarter" idx="12"/>
          </p:nvPr>
        </p:nvSpPr>
        <p:spPr/>
        <p:txBody>
          <a:bodyPr/>
          <a:lstStyle/>
          <a:p>
            <a:fld id="{3929C026-D392-447B-AC1C-03E797608C91}" type="slidenum">
              <a:rPr lang="ar-SA" smtClean="0"/>
              <a:pPr/>
              <a:t>6</a:t>
            </a:fld>
            <a:endParaRPr lang="ar-SA"/>
          </a:p>
        </p:txBody>
      </p:sp>
      <p:sp>
        <p:nvSpPr>
          <p:cNvPr id="33" name="عنصر نائب للتذييل 32"/>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38" presetClass="entr" presetSubtype="0" accel="50000" fill="hold" grpId="0" nodeType="afterEffect">
                                  <p:stCondLst>
                                    <p:cond delay="0"/>
                                  </p:stCondLst>
                                  <p:iterate type="lt">
                                    <p:tmPct val="50000"/>
                                  </p:iterate>
                                  <p:childTnLst>
                                    <p:set>
                                      <p:cBhvr>
                                        <p:cTn id="10" dur="1" fill="hold">
                                          <p:stCondLst>
                                            <p:cond delay="0"/>
                                          </p:stCondLst>
                                        </p:cTn>
                                        <p:tgtEl>
                                          <p:spTgt spid="19"/>
                                        </p:tgtEl>
                                        <p:attrNameLst>
                                          <p:attrName>style.visibility</p:attrName>
                                        </p:attrNameLst>
                                      </p:cBhvr>
                                      <p:to>
                                        <p:strVal val="visible"/>
                                      </p:to>
                                    </p:set>
                                    <p:set>
                                      <p:cBhvr>
                                        <p:cTn id="11" dur="228" fill="hold">
                                          <p:stCondLst>
                                            <p:cond delay="0"/>
                                          </p:stCondLst>
                                        </p:cTn>
                                        <p:tgtEl>
                                          <p:spTgt spid="19"/>
                                        </p:tgtEl>
                                        <p:attrNameLst>
                                          <p:attrName>style.rotation</p:attrName>
                                        </p:attrNameLst>
                                      </p:cBhvr>
                                      <p:to>
                                        <p:strVal val="-45.0"/>
                                      </p:to>
                                    </p:set>
                                    <p:anim calcmode="lin" valueType="num">
                                      <p:cBhvr>
                                        <p:cTn id="12" dur="228" fill="hold">
                                          <p:stCondLst>
                                            <p:cond delay="228"/>
                                          </p:stCondLst>
                                        </p:cTn>
                                        <p:tgtEl>
                                          <p:spTgt spid="19"/>
                                        </p:tgtEl>
                                        <p:attrNameLst>
                                          <p:attrName>style.rotation</p:attrName>
                                        </p:attrNameLst>
                                      </p:cBhvr>
                                      <p:tavLst>
                                        <p:tav tm="0">
                                          <p:val>
                                            <p:fltVal val="-45"/>
                                          </p:val>
                                        </p:tav>
                                        <p:tav tm="69900">
                                          <p:val>
                                            <p:fltVal val="45"/>
                                          </p:val>
                                        </p:tav>
                                        <p:tav tm="100000">
                                          <p:val>
                                            <p:fltVal val="0"/>
                                          </p:val>
                                        </p:tav>
                                      </p:tavLst>
                                    </p:anim>
                                    <p:anim calcmode="lin" valueType="num">
                                      <p:cBhvr>
                                        <p:cTn id="13" dur="228" fill="hold">
                                          <p:stCondLst>
                                            <p:cond delay="0"/>
                                          </p:stCondLst>
                                        </p:cTn>
                                        <p:tgtEl>
                                          <p:spTgt spid="19"/>
                                        </p:tgtEl>
                                        <p:attrNameLst>
                                          <p:attrName>ppt_y</p:attrName>
                                        </p:attrNameLst>
                                      </p:cBhvr>
                                      <p:tavLst>
                                        <p:tav tm="0">
                                          <p:val>
                                            <p:strVal val="#ppt_y-1"/>
                                          </p:val>
                                        </p:tav>
                                        <p:tav tm="100000">
                                          <p:val>
                                            <p:strVal val="#ppt_y-(0.354*#ppt_w-0.172*#ppt_h)"/>
                                          </p:val>
                                        </p:tav>
                                      </p:tavLst>
                                    </p:anim>
                                    <p:anim calcmode="lin" valueType="num">
                                      <p:cBhvr>
                                        <p:cTn id="14" dur="78" decel="50000" autoRev="1" fill="hold">
                                          <p:stCondLst>
                                            <p:cond delay="228"/>
                                          </p:stCondLst>
                                        </p:cTn>
                                        <p:tgtEl>
                                          <p:spTgt spid="19"/>
                                        </p:tgtEl>
                                        <p:attrNameLst>
                                          <p:attrName>ppt_y</p:attrName>
                                        </p:attrNameLst>
                                      </p:cBhvr>
                                      <p:tavLst>
                                        <p:tav tm="0">
                                          <p:val>
                                            <p:strVal val="#ppt_y-(0.354*#ppt_w-0.172*#ppt_h)"/>
                                          </p:val>
                                        </p:tav>
                                        <p:tav tm="100000">
                                          <p:val>
                                            <p:strVal val="#ppt_y-(0.354*#ppt_w-0.172*#ppt_h)-#ppt_h/2"/>
                                          </p:val>
                                        </p:tav>
                                      </p:tavLst>
                                    </p:anim>
                                    <p:anim calcmode="lin" valueType="num">
                                      <p:cBhvr>
                                        <p:cTn id="15" dur="68" fill="hold">
                                          <p:stCondLst>
                                            <p:cond delay="432"/>
                                          </p:stCondLst>
                                        </p:cTn>
                                        <p:tgtEl>
                                          <p:spTgt spid="19"/>
                                        </p:tgtEl>
                                        <p:attrNameLst>
                                          <p:attrName>ppt_y</p:attrName>
                                        </p:attrNameLst>
                                      </p:cBhvr>
                                      <p:tavLst>
                                        <p:tav tm="0">
                                          <p:val>
                                            <p:strVal val="#ppt_y-(0.354*#ppt_w-0.172*#ppt_h)"/>
                                          </p:val>
                                        </p:tav>
                                        <p:tav tm="100000">
                                          <p:val>
                                            <p:strVal val="#ppt_y"/>
                                          </p:val>
                                        </p:tav>
                                      </p:tavLst>
                                    </p:anim>
                                  </p:childTnLst>
                                </p:cTn>
                              </p:par>
                            </p:childTnLst>
                          </p:cTn>
                        </p:par>
                        <p:par>
                          <p:cTn id="16" fill="hold">
                            <p:stCondLst>
                              <p:cond delay="1000"/>
                            </p:stCondLst>
                            <p:childTnLst>
                              <p:par>
                                <p:cTn id="17" presetID="26" presetClass="entr" presetSubtype="0" fill="hold" grpId="0" nodeType="afterEffect">
                                  <p:stCondLst>
                                    <p:cond delay="0"/>
                                  </p:stCondLst>
                                  <p:childTnLst>
                                    <p:set>
                                      <p:cBhvr>
                                        <p:cTn id="18" dur="1" fill="hold">
                                          <p:stCondLst>
                                            <p:cond delay="0"/>
                                          </p:stCondLst>
                                        </p:cTn>
                                        <p:tgtEl>
                                          <p:spTgt spid="1035"/>
                                        </p:tgtEl>
                                        <p:attrNameLst>
                                          <p:attrName>style.visibility</p:attrName>
                                        </p:attrNameLst>
                                      </p:cBhvr>
                                      <p:to>
                                        <p:strVal val="visible"/>
                                      </p:to>
                                    </p:set>
                                    <p:animEffect transition="in" filter="wipe(down)">
                                      <p:cBhvr>
                                        <p:cTn id="19" dur="580">
                                          <p:stCondLst>
                                            <p:cond delay="0"/>
                                          </p:stCondLst>
                                        </p:cTn>
                                        <p:tgtEl>
                                          <p:spTgt spid="1035"/>
                                        </p:tgtEl>
                                      </p:cBhvr>
                                    </p:animEffect>
                                    <p:anim calcmode="lin" valueType="num">
                                      <p:cBhvr>
                                        <p:cTn id="20" dur="1822" tmFilter="0,0; 0.14,0.36; 0.43,0.73; 0.71,0.91; 1.0,1.0">
                                          <p:stCondLst>
                                            <p:cond delay="0"/>
                                          </p:stCondLst>
                                        </p:cTn>
                                        <p:tgtEl>
                                          <p:spTgt spid="1035"/>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035"/>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035"/>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035"/>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035"/>
                                        </p:tgtEl>
                                        <p:attrNameLst>
                                          <p:attrName>ppt_y</p:attrName>
                                        </p:attrNameLst>
                                      </p:cBhvr>
                                      <p:tavLst>
                                        <p:tav tm="0" fmla="#ppt_y-sin(pi*$)/81">
                                          <p:val>
                                            <p:fltVal val="0"/>
                                          </p:val>
                                        </p:tav>
                                        <p:tav tm="100000">
                                          <p:val>
                                            <p:fltVal val="1"/>
                                          </p:val>
                                        </p:tav>
                                      </p:tavLst>
                                    </p:anim>
                                    <p:animScale>
                                      <p:cBhvr>
                                        <p:cTn id="25" dur="26">
                                          <p:stCondLst>
                                            <p:cond delay="650"/>
                                          </p:stCondLst>
                                        </p:cTn>
                                        <p:tgtEl>
                                          <p:spTgt spid="1035"/>
                                        </p:tgtEl>
                                      </p:cBhvr>
                                      <p:to x="100000" y="60000"/>
                                    </p:animScale>
                                    <p:animScale>
                                      <p:cBhvr>
                                        <p:cTn id="26" dur="166" decel="50000">
                                          <p:stCondLst>
                                            <p:cond delay="676"/>
                                          </p:stCondLst>
                                        </p:cTn>
                                        <p:tgtEl>
                                          <p:spTgt spid="1035"/>
                                        </p:tgtEl>
                                      </p:cBhvr>
                                      <p:to x="100000" y="100000"/>
                                    </p:animScale>
                                    <p:animScale>
                                      <p:cBhvr>
                                        <p:cTn id="27" dur="26">
                                          <p:stCondLst>
                                            <p:cond delay="1312"/>
                                          </p:stCondLst>
                                        </p:cTn>
                                        <p:tgtEl>
                                          <p:spTgt spid="1035"/>
                                        </p:tgtEl>
                                      </p:cBhvr>
                                      <p:to x="100000" y="80000"/>
                                    </p:animScale>
                                    <p:animScale>
                                      <p:cBhvr>
                                        <p:cTn id="28" dur="166" decel="50000">
                                          <p:stCondLst>
                                            <p:cond delay="1338"/>
                                          </p:stCondLst>
                                        </p:cTn>
                                        <p:tgtEl>
                                          <p:spTgt spid="1035"/>
                                        </p:tgtEl>
                                      </p:cBhvr>
                                      <p:to x="100000" y="100000"/>
                                    </p:animScale>
                                    <p:animScale>
                                      <p:cBhvr>
                                        <p:cTn id="29" dur="26">
                                          <p:stCondLst>
                                            <p:cond delay="1642"/>
                                          </p:stCondLst>
                                        </p:cTn>
                                        <p:tgtEl>
                                          <p:spTgt spid="1035"/>
                                        </p:tgtEl>
                                      </p:cBhvr>
                                      <p:to x="100000" y="90000"/>
                                    </p:animScale>
                                    <p:animScale>
                                      <p:cBhvr>
                                        <p:cTn id="30" dur="166" decel="50000">
                                          <p:stCondLst>
                                            <p:cond delay="1668"/>
                                          </p:stCondLst>
                                        </p:cTn>
                                        <p:tgtEl>
                                          <p:spTgt spid="1035"/>
                                        </p:tgtEl>
                                      </p:cBhvr>
                                      <p:to x="100000" y="100000"/>
                                    </p:animScale>
                                    <p:animScale>
                                      <p:cBhvr>
                                        <p:cTn id="31" dur="26">
                                          <p:stCondLst>
                                            <p:cond delay="1808"/>
                                          </p:stCondLst>
                                        </p:cTn>
                                        <p:tgtEl>
                                          <p:spTgt spid="1035"/>
                                        </p:tgtEl>
                                      </p:cBhvr>
                                      <p:to x="100000" y="95000"/>
                                    </p:animScale>
                                    <p:animScale>
                                      <p:cBhvr>
                                        <p:cTn id="32" dur="166" decel="50000">
                                          <p:stCondLst>
                                            <p:cond delay="1834"/>
                                          </p:stCondLst>
                                        </p:cTn>
                                        <p:tgtEl>
                                          <p:spTgt spid="1035"/>
                                        </p:tgtEl>
                                      </p:cBhvr>
                                      <p:to x="100000" y="100000"/>
                                    </p:animScale>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1034"/>
                                        </p:tgtEl>
                                        <p:attrNameLst>
                                          <p:attrName>style.visibility</p:attrName>
                                        </p:attrNameLst>
                                      </p:cBhvr>
                                      <p:to>
                                        <p:strVal val="visible"/>
                                      </p:to>
                                    </p:set>
                                    <p:animEffect transition="in" filter="wipe(down)">
                                      <p:cBhvr>
                                        <p:cTn id="36" dur="500"/>
                                        <p:tgtEl>
                                          <p:spTgt spid="1034"/>
                                        </p:tgtEl>
                                      </p:cBhvr>
                                    </p:animEffect>
                                  </p:childTnLst>
                                </p:cTn>
                              </p:par>
                            </p:childTnLst>
                          </p:cTn>
                        </p:par>
                        <p:par>
                          <p:cTn id="37" fill="hold">
                            <p:stCondLst>
                              <p:cond delay="3500"/>
                            </p:stCondLst>
                            <p:childTnLst>
                              <p:par>
                                <p:cTn id="38" presetID="38" presetClass="entr" presetSubtype="0" accel="50000" fill="hold" grpId="0" nodeType="afterEffect">
                                  <p:stCondLst>
                                    <p:cond delay="0"/>
                                  </p:stCondLst>
                                  <p:iterate type="lt">
                                    <p:tmPct val="50000"/>
                                  </p:iterate>
                                  <p:childTnLst>
                                    <p:set>
                                      <p:cBhvr>
                                        <p:cTn id="39" dur="1" fill="hold">
                                          <p:stCondLst>
                                            <p:cond delay="0"/>
                                          </p:stCondLst>
                                        </p:cTn>
                                        <p:tgtEl>
                                          <p:spTgt spid="20"/>
                                        </p:tgtEl>
                                        <p:attrNameLst>
                                          <p:attrName>style.visibility</p:attrName>
                                        </p:attrNameLst>
                                      </p:cBhvr>
                                      <p:to>
                                        <p:strVal val="visible"/>
                                      </p:to>
                                    </p:set>
                                    <p:set>
                                      <p:cBhvr>
                                        <p:cTn id="40" dur="228" fill="hold">
                                          <p:stCondLst>
                                            <p:cond delay="0"/>
                                          </p:stCondLst>
                                        </p:cTn>
                                        <p:tgtEl>
                                          <p:spTgt spid="20"/>
                                        </p:tgtEl>
                                        <p:attrNameLst>
                                          <p:attrName>style.rotation</p:attrName>
                                        </p:attrNameLst>
                                      </p:cBhvr>
                                      <p:to>
                                        <p:strVal val="-45.0"/>
                                      </p:to>
                                    </p:set>
                                    <p:anim calcmode="lin" valueType="num">
                                      <p:cBhvr>
                                        <p:cTn id="41" dur="228" fill="hold">
                                          <p:stCondLst>
                                            <p:cond delay="228"/>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42" dur="228"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43" dur="78" decel="50000" autoRev="1" fill="hold">
                                          <p:stCondLst>
                                            <p:cond delay="228"/>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44" dur="68" fill="hold">
                                          <p:stCondLst>
                                            <p:cond delay="432"/>
                                          </p:stCondLst>
                                        </p:cTn>
                                        <p:tgtEl>
                                          <p:spTgt spid="20"/>
                                        </p:tgtEl>
                                        <p:attrNameLst>
                                          <p:attrName>ppt_y</p:attrName>
                                        </p:attrNameLst>
                                      </p:cBhvr>
                                      <p:tavLst>
                                        <p:tav tm="0">
                                          <p:val>
                                            <p:strVal val="#ppt_y-(0.354*#ppt_w-0.172*#ppt_h)"/>
                                          </p:val>
                                        </p:tav>
                                        <p:tav tm="100000">
                                          <p:val>
                                            <p:strVal val="#ppt_y"/>
                                          </p:val>
                                        </p:tav>
                                      </p:tavLst>
                                    </p:anim>
                                  </p:childTnLst>
                                </p:cTn>
                              </p:par>
                            </p:childTnLst>
                          </p:cTn>
                        </p:par>
                        <p:par>
                          <p:cTn id="45" fill="hold">
                            <p:stCondLst>
                              <p:cond delay="4000"/>
                            </p:stCondLst>
                            <p:childTnLst>
                              <p:par>
                                <p:cTn id="46" presetID="26" presetClass="entr" presetSubtype="0" fill="hold" grpId="0" nodeType="afterEffect">
                                  <p:stCondLst>
                                    <p:cond delay="0"/>
                                  </p:stCondLst>
                                  <p:childTnLst>
                                    <p:set>
                                      <p:cBhvr>
                                        <p:cTn id="47" dur="1" fill="hold">
                                          <p:stCondLst>
                                            <p:cond delay="0"/>
                                          </p:stCondLst>
                                        </p:cTn>
                                        <p:tgtEl>
                                          <p:spTgt spid="1036"/>
                                        </p:tgtEl>
                                        <p:attrNameLst>
                                          <p:attrName>style.visibility</p:attrName>
                                        </p:attrNameLst>
                                      </p:cBhvr>
                                      <p:to>
                                        <p:strVal val="visible"/>
                                      </p:to>
                                    </p:set>
                                    <p:animEffect transition="in" filter="wipe(down)">
                                      <p:cBhvr>
                                        <p:cTn id="48" dur="580">
                                          <p:stCondLst>
                                            <p:cond delay="0"/>
                                          </p:stCondLst>
                                        </p:cTn>
                                        <p:tgtEl>
                                          <p:spTgt spid="1036"/>
                                        </p:tgtEl>
                                      </p:cBhvr>
                                    </p:animEffect>
                                    <p:anim calcmode="lin" valueType="num">
                                      <p:cBhvr>
                                        <p:cTn id="49" dur="1822" tmFilter="0,0; 0.14,0.36; 0.43,0.73; 0.71,0.91; 1.0,1.0">
                                          <p:stCondLst>
                                            <p:cond delay="0"/>
                                          </p:stCondLst>
                                        </p:cTn>
                                        <p:tgtEl>
                                          <p:spTgt spid="1036"/>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036"/>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036"/>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036"/>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036"/>
                                        </p:tgtEl>
                                        <p:attrNameLst>
                                          <p:attrName>ppt_y</p:attrName>
                                        </p:attrNameLst>
                                      </p:cBhvr>
                                      <p:tavLst>
                                        <p:tav tm="0" fmla="#ppt_y-sin(pi*$)/81">
                                          <p:val>
                                            <p:fltVal val="0"/>
                                          </p:val>
                                        </p:tav>
                                        <p:tav tm="100000">
                                          <p:val>
                                            <p:fltVal val="1"/>
                                          </p:val>
                                        </p:tav>
                                      </p:tavLst>
                                    </p:anim>
                                    <p:animScale>
                                      <p:cBhvr>
                                        <p:cTn id="54" dur="26">
                                          <p:stCondLst>
                                            <p:cond delay="650"/>
                                          </p:stCondLst>
                                        </p:cTn>
                                        <p:tgtEl>
                                          <p:spTgt spid="1036"/>
                                        </p:tgtEl>
                                      </p:cBhvr>
                                      <p:to x="100000" y="60000"/>
                                    </p:animScale>
                                    <p:animScale>
                                      <p:cBhvr>
                                        <p:cTn id="55" dur="166" decel="50000">
                                          <p:stCondLst>
                                            <p:cond delay="676"/>
                                          </p:stCondLst>
                                        </p:cTn>
                                        <p:tgtEl>
                                          <p:spTgt spid="1036"/>
                                        </p:tgtEl>
                                      </p:cBhvr>
                                      <p:to x="100000" y="100000"/>
                                    </p:animScale>
                                    <p:animScale>
                                      <p:cBhvr>
                                        <p:cTn id="56" dur="26">
                                          <p:stCondLst>
                                            <p:cond delay="1312"/>
                                          </p:stCondLst>
                                        </p:cTn>
                                        <p:tgtEl>
                                          <p:spTgt spid="1036"/>
                                        </p:tgtEl>
                                      </p:cBhvr>
                                      <p:to x="100000" y="80000"/>
                                    </p:animScale>
                                    <p:animScale>
                                      <p:cBhvr>
                                        <p:cTn id="57" dur="166" decel="50000">
                                          <p:stCondLst>
                                            <p:cond delay="1338"/>
                                          </p:stCondLst>
                                        </p:cTn>
                                        <p:tgtEl>
                                          <p:spTgt spid="1036"/>
                                        </p:tgtEl>
                                      </p:cBhvr>
                                      <p:to x="100000" y="100000"/>
                                    </p:animScale>
                                    <p:animScale>
                                      <p:cBhvr>
                                        <p:cTn id="58" dur="26">
                                          <p:stCondLst>
                                            <p:cond delay="1642"/>
                                          </p:stCondLst>
                                        </p:cTn>
                                        <p:tgtEl>
                                          <p:spTgt spid="1036"/>
                                        </p:tgtEl>
                                      </p:cBhvr>
                                      <p:to x="100000" y="90000"/>
                                    </p:animScale>
                                    <p:animScale>
                                      <p:cBhvr>
                                        <p:cTn id="59" dur="166" decel="50000">
                                          <p:stCondLst>
                                            <p:cond delay="1668"/>
                                          </p:stCondLst>
                                        </p:cTn>
                                        <p:tgtEl>
                                          <p:spTgt spid="1036"/>
                                        </p:tgtEl>
                                      </p:cBhvr>
                                      <p:to x="100000" y="100000"/>
                                    </p:animScale>
                                    <p:animScale>
                                      <p:cBhvr>
                                        <p:cTn id="60" dur="26">
                                          <p:stCondLst>
                                            <p:cond delay="1808"/>
                                          </p:stCondLst>
                                        </p:cTn>
                                        <p:tgtEl>
                                          <p:spTgt spid="1036"/>
                                        </p:tgtEl>
                                      </p:cBhvr>
                                      <p:to x="100000" y="95000"/>
                                    </p:animScale>
                                    <p:animScale>
                                      <p:cBhvr>
                                        <p:cTn id="61" dur="166" decel="50000">
                                          <p:stCondLst>
                                            <p:cond delay="1834"/>
                                          </p:stCondLst>
                                        </p:cTn>
                                        <p:tgtEl>
                                          <p:spTgt spid="1036"/>
                                        </p:tgtEl>
                                      </p:cBhvr>
                                      <p:to x="100000" y="100000"/>
                                    </p:animScale>
                                  </p:childTnLst>
                                </p:cTn>
                              </p:par>
                            </p:childTnLst>
                          </p:cTn>
                        </p:par>
                        <p:par>
                          <p:cTn id="62" fill="hold">
                            <p:stCondLst>
                              <p:cond delay="6000"/>
                            </p:stCondLst>
                            <p:childTnLst>
                              <p:par>
                                <p:cTn id="63" presetID="22" presetClass="entr" presetSubtype="4" fill="hold"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down)">
                                      <p:cBhvr>
                                        <p:cTn id="65" dur="500"/>
                                        <p:tgtEl>
                                          <p:spTgt spid="13"/>
                                        </p:tgtEl>
                                      </p:cBhvr>
                                    </p:animEffect>
                                  </p:childTnLst>
                                </p:cTn>
                              </p:par>
                            </p:childTnLst>
                          </p:cTn>
                        </p:par>
                        <p:par>
                          <p:cTn id="66" fill="hold">
                            <p:stCondLst>
                              <p:cond delay="6500"/>
                            </p:stCondLst>
                            <p:childTnLst>
                              <p:par>
                                <p:cTn id="67" presetID="38" presetClass="entr" presetSubtype="0" accel="50000" fill="hold" grpId="0" nodeType="afterEffect">
                                  <p:stCondLst>
                                    <p:cond delay="0"/>
                                  </p:stCondLst>
                                  <p:iterate type="lt">
                                    <p:tmPct val="50000"/>
                                  </p:iterate>
                                  <p:childTnLst>
                                    <p:set>
                                      <p:cBhvr>
                                        <p:cTn id="68" dur="1" fill="hold">
                                          <p:stCondLst>
                                            <p:cond delay="0"/>
                                          </p:stCondLst>
                                        </p:cTn>
                                        <p:tgtEl>
                                          <p:spTgt spid="22"/>
                                        </p:tgtEl>
                                        <p:attrNameLst>
                                          <p:attrName>style.visibility</p:attrName>
                                        </p:attrNameLst>
                                      </p:cBhvr>
                                      <p:to>
                                        <p:strVal val="visible"/>
                                      </p:to>
                                    </p:set>
                                    <p:set>
                                      <p:cBhvr>
                                        <p:cTn id="69" dur="228" fill="hold">
                                          <p:stCondLst>
                                            <p:cond delay="0"/>
                                          </p:stCondLst>
                                        </p:cTn>
                                        <p:tgtEl>
                                          <p:spTgt spid="22"/>
                                        </p:tgtEl>
                                        <p:attrNameLst>
                                          <p:attrName>style.rotation</p:attrName>
                                        </p:attrNameLst>
                                      </p:cBhvr>
                                      <p:to>
                                        <p:strVal val="-45.0"/>
                                      </p:to>
                                    </p:set>
                                    <p:anim calcmode="lin" valueType="num">
                                      <p:cBhvr>
                                        <p:cTn id="70" dur="228" fill="hold">
                                          <p:stCondLst>
                                            <p:cond delay="228"/>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71" dur="228"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72" dur="78" decel="50000" autoRev="1" fill="hold">
                                          <p:stCondLst>
                                            <p:cond delay="228"/>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73" dur="68" fill="hold">
                                          <p:stCondLst>
                                            <p:cond delay="432"/>
                                          </p:stCondLst>
                                        </p:cTn>
                                        <p:tgtEl>
                                          <p:spTgt spid="22"/>
                                        </p:tgtEl>
                                        <p:attrNameLst>
                                          <p:attrName>ppt_y</p:attrName>
                                        </p:attrNameLst>
                                      </p:cBhvr>
                                      <p:tavLst>
                                        <p:tav tm="0">
                                          <p:val>
                                            <p:strVal val="#ppt_y-(0.354*#ppt_w-0.172*#ppt_h)"/>
                                          </p:val>
                                        </p:tav>
                                        <p:tav tm="100000">
                                          <p:val>
                                            <p:strVal val="#ppt_y"/>
                                          </p:val>
                                        </p:tav>
                                      </p:tavLst>
                                    </p:anim>
                                  </p:childTnLst>
                                </p:cTn>
                              </p:par>
                            </p:childTnLst>
                          </p:cTn>
                        </p:par>
                        <p:par>
                          <p:cTn id="74" fill="hold">
                            <p:stCondLst>
                              <p:cond delay="7000"/>
                            </p:stCondLst>
                            <p:childTnLst>
                              <p:par>
                                <p:cTn id="75" presetID="26" presetClass="entr" presetSubtype="0" fill="hold" grpId="0" nodeType="afterEffect">
                                  <p:stCondLst>
                                    <p:cond delay="0"/>
                                  </p:stCondLst>
                                  <p:childTnLst>
                                    <p:set>
                                      <p:cBhvr>
                                        <p:cTn id="76" dur="1" fill="hold">
                                          <p:stCondLst>
                                            <p:cond delay="0"/>
                                          </p:stCondLst>
                                        </p:cTn>
                                        <p:tgtEl>
                                          <p:spTgt spid="1037"/>
                                        </p:tgtEl>
                                        <p:attrNameLst>
                                          <p:attrName>style.visibility</p:attrName>
                                        </p:attrNameLst>
                                      </p:cBhvr>
                                      <p:to>
                                        <p:strVal val="visible"/>
                                      </p:to>
                                    </p:set>
                                    <p:animEffect transition="in" filter="wipe(down)">
                                      <p:cBhvr>
                                        <p:cTn id="77" dur="580">
                                          <p:stCondLst>
                                            <p:cond delay="0"/>
                                          </p:stCondLst>
                                        </p:cTn>
                                        <p:tgtEl>
                                          <p:spTgt spid="1037"/>
                                        </p:tgtEl>
                                      </p:cBhvr>
                                    </p:animEffect>
                                    <p:anim calcmode="lin" valueType="num">
                                      <p:cBhvr>
                                        <p:cTn id="78" dur="1822" tmFilter="0,0; 0.14,0.36; 0.43,0.73; 0.71,0.91; 1.0,1.0">
                                          <p:stCondLst>
                                            <p:cond delay="0"/>
                                          </p:stCondLst>
                                        </p:cTn>
                                        <p:tgtEl>
                                          <p:spTgt spid="1037"/>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1037"/>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1037"/>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1037"/>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1037"/>
                                        </p:tgtEl>
                                        <p:attrNameLst>
                                          <p:attrName>ppt_y</p:attrName>
                                        </p:attrNameLst>
                                      </p:cBhvr>
                                      <p:tavLst>
                                        <p:tav tm="0" fmla="#ppt_y-sin(pi*$)/81">
                                          <p:val>
                                            <p:fltVal val="0"/>
                                          </p:val>
                                        </p:tav>
                                        <p:tav tm="100000">
                                          <p:val>
                                            <p:fltVal val="1"/>
                                          </p:val>
                                        </p:tav>
                                      </p:tavLst>
                                    </p:anim>
                                    <p:animScale>
                                      <p:cBhvr>
                                        <p:cTn id="83" dur="26">
                                          <p:stCondLst>
                                            <p:cond delay="650"/>
                                          </p:stCondLst>
                                        </p:cTn>
                                        <p:tgtEl>
                                          <p:spTgt spid="1037"/>
                                        </p:tgtEl>
                                      </p:cBhvr>
                                      <p:to x="100000" y="60000"/>
                                    </p:animScale>
                                    <p:animScale>
                                      <p:cBhvr>
                                        <p:cTn id="84" dur="166" decel="50000">
                                          <p:stCondLst>
                                            <p:cond delay="676"/>
                                          </p:stCondLst>
                                        </p:cTn>
                                        <p:tgtEl>
                                          <p:spTgt spid="1037"/>
                                        </p:tgtEl>
                                      </p:cBhvr>
                                      <p:to x="100000" y="100000"/>
                                    </p:animScale>
                                    <p:animScale>
                                      <p:cBhvr>
                                        <p:cTn id="85" dur="26">
                                          <p:stCondLst>
                                            <p:cond delay="1312"/>
                                          </p:stCondLst>
                                        </p:cTn>
                                        <p:tgtEl>
                                          <p:spTgt spid="1037"/>
                                        </p:tgtEl>
                                      </p:cBhvr>
                                      <p:to x="100000" y="80000"/>
                                    </p:animScale>
                                    <p:animScale>
                                      <p:cBhvr>
                                        <p:cTn id="86" dur="166" decel="50000">
                                          <p:stCondLst>
                                            <p:cond delay="1338"/>
                                          </p:stCondLst>
                                        </p:cTn>
                                        <p:tgtEl>
                                          <p:spTgt spid="1037"/>
                                        </p:tgtEl>
                                      </p:cBhvr>
                                      <p:to x="100000" y="100000"/>
                                    </p:animScale>
                                    <p:animScale>
                                      <p:cBhvr>
                                        <p:cTn id="87" dur="26">
                                          <p:stCondLst>
                                            <p:cond delay="1642"/>
                                          </p:stCondLst>
                                        </p:cTn>
                                        <p:tgtEl>
                                          <p:spTgt spid="1037"/>
                                        </p:tgtEl>
                                      </p:cBhvr>
                                      <p:to x="100000" y="90000"/>
                                    </p:animScale>
                                    <p:animScale>
                                      <p:cBhvr>
                                        <p:cTn id="88" dur="166" decel="50000">
                                          <p:stCondLst>
                                            <p:cond delay="1668"/>
                                          </p:stCondLst>
                                        </p:cTn>
                                        <p:tgtEl>
                                          <p:spTgt spid="1037"/>
                                        </p:tgtEl>
                                      </p:cBhvr>
                                      <p:to x="100000" y="100000"/>
                                    </p:animScale>
                                    <p:animScale>
                                      <p:cBhvr>
                                        <p:cTn id="89" dur="26">
                                          <p:stCondLst>
                                            <p:cond delay="1808"/>
                                          </p:stCondLst>
                                        </p:cTn>
                                        <p:tgtEl>
                                          <p:spTgt spid="1037"/>
                                        </p:tgtEl>
                                      </p:cBhvr>
                                      <p:to x="100000" y="95000"/>
                                    </p:animScale>
                                    <p:animScale>
                                      <p:cBhvr>
                                        <p:cTn id="90" dur="166" decel="50000">
                                          <p:stCondLst>
                                            <p:cond delay="1834"/>
                                          </p:stCondLst>
                                        </p:cTn>
                                        <p:tgtEl>
                                          <p:spTgt spid="1037"/>
                                        </p:tgtEl>
                                      </p:cBhvr>
                                      <p:to x="100000" y="100000"/>
                                    </p:animScale>
                                  </p:childTnLst>
                                </p:cTn>
                              </p:par>
                            </p:childTnLst>
                          </p:cTn>
                        </p:par>
                        <p:par>
                          <p:cTn id="91" fill="hold">
                            <p:stCondLst>
                              <p:cond delay="9000"/>
                            </p:stCondLst>
                            <p:childTnLst>
                              <p:par>
                                <p:cTn id="92" presetID="22" presetClass="entr" presetSubtype="4" fill="hold"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500"/>
                                        <p:tgtEl>
                                          <p:spTgt spid="14"/>
                                        </p:tgtEl>
                                      </p:cBhvr>
                                    </p:animEffect>
                                  </p:childTnLst>
                                </p:cTn>
                              </p:par>
                            </p:childTnLst>
                          </p:cTn>
                        </p:par>
                        <p:par>
                          <p:cTn id="95" fill="hold">
                            <p:stCondLst>
                              <p:cond delay="9500"/>
                            </p:stCondLst>
                            <p:childTnLst>
                              <p:par>
                                <p:cTn id="96" presetID="38" presetClass="entr" presetSubtype="0" accel="50000" fill="hold" grpId="0" nodeType="afterEffect">
                                  <p:stCondLst>
                                    <p:cond delay="0"/>
                                  </p:stCondLst>
                                  <p:iterate type="lt">
                                    <p:tmPct val="50000"/>
                                  </p:iterate>
                                  <p:childTnLst>
                                    <p:set>
                                      <p:cBhvr>
                                        <p:cTn id="97" dur="1" fill="hold">
                                          <p:stCondLst>
                                            <p:cond delay="0"/>
                                          </p:stCondLst>
                                        </p:cTn>
                                        <p:tgtEl>
                                          <p:spTgt spid="25"/>
                                        </p:tgtEl>
                                        <p:attrNameLst>
                                          <p:attrName>style.visibility</p:attrName>
                                        </p:attrNameLst>
                                      </p:cBhvr>
                                      <p:to>
                                        <p:strVal val="visible"/>
                                      </p:to>
                                    </p:set>
                                    <p:set>
                                      <p:cBhvr>
                                        <p:cTn id="98" dur="228" fill="hold">
                                          <p:stCondLst>
                                            <p:cond delay="0"/>
                                          </p:stCondLst>
                                        </p:cTn>
                                        <p:tgtEl>
                                          <p:spTgt spid="25"/>
                                        </p:tgtEl>
                                        <p:attrNameLst>
                                          <p:attrName>style.rotation</p:attrName>
                                        </p:attrNameLst>
                                      </p:cBhvr>
                                      <p:to>
                                        <p:strVal val="-45.0"/>
                                      </p:to>
                                    </p:set>
                                    <p:anim calcmode="lin" valueType="num">
                                      <p:cBhvr>
                                        <p:cTn id="99" dur="228" fill="hold">
                                          <p:stCondLst>
                                            <p:cond delay="228"/>
                                          </p:stCondLst>
                                        </p:cTn>
                                        <p:tgtEl>
                                          <p:spTgt spid="25"/>
                                        </p:tgtEl>
                                        <p:attrNameLst>
                                          <p:attrName>style.rotation</p:attrName>
                                        </p:attrNameLst>
                                      </p:cBhvr>
                                      <p:tavLst>
                                        <p:tav tm="0">
                                          <p:val>
                                            <p:fltVal val="-45"/>
                                          </p:val>
                                        </p:tav>
                                        <p:tav tm="69900">
                                          <p:val>
                                            <p:fltVal val="45"/>
                                          </p:val>
                                        </p:tav>
                                        <p:tav tm="100000">
                                          <p:val>
                                            <p:fltVal val="0"/>
                                          </p:val>
                                        </p:tav>
                                      </p:tavLst>
                                    </p:anim>
                                    <p:anim calcmode="lin" valueType="num">
                                      <p:cBhvr>
                                        <p:cTn id="100" dur="228" fill="hold">
                                          <p:stCondLst>
                                            <p:cond delay="0"/>
                                          </p:stCondLst>
                                        </p:cTn>
                                        <p:tgtEl>
                                          <p:spTgt spid="25"/>
                                        </p:tgtEl>
                                        <p:attrNameLst>
                                          <p:attrName>ppt_y</p:attrName>
                                        </p:attrNameLst>
                                      </p:cBhvr>
                                      <p:tavLst>
                                        <p:tav tm="0">
                                          <p:val>
                                            <p:strVal val="#ppt_y-1"/>
                                          </p:val>
                                        </p:tav>
                                        <p:tav tm="100000">
                                          <p:val>
                                            <p:strVal val="#ppt_y-(0.354*#ppt_w-0.172*#ppt_h)"/>
                                          </p:val>
                                        </p:tav>
                                      </p:tavLst>
                                    </p:anim>
                                    <p:anim calcmode="lin" valueType="num">
                                      <p:cBhvr>
                                        <p:cTn id="101" dur="78" decel="50000" autoRev="1" fill="hold">
                                          <p:stCondLst>
                                            <p:cond delay="228"/>
                                          </p:stCondLst>
                                        </p:cTn>
                                        <p:tgtEl>
                                          <p:spTgt spid="25"/>
                                        </p:tgtEl>
                                        <p:attrNameLst>
                                          <p:attrName>ppt_y</p:attrName>
                                        </p:attrNameLst>
                                      </p:cBhvr>
                                      <p:tavLst>
                                        <p:tav tm="0">
                                          <p:val>
                                            <p:strVal val="#ppt_y-(0.354*#ppt_w-0.172*#ppt_h)"/>
                                          </p:val>
                                        </p:tav>
                                        <p:tav tm="100000">
                                          <p:val>
                                            <p:strVal val="#ppt_y-(0.354*#ppt_w-0.172*#ppt_h)-#ppt_h/2"/>
                                          </p:val>
                                        </p:tav>
                                      </p:tavLst>
                                    </p:anim>
                                    <p:anim calcmode="lin" valueType="num">
                                      <p:cBhvr>
                                        <p:cTn id="102" dur="68" fill="hold">
                                          <p:stCondLst>
                                            <p:cond delay="432"/>
                                          </p:stCondLst>
                                        </p:cTn>
                                        <p:tgtEl>
                                          <p:spTgt spid="25"/>
                                        </p:tgtEl>
                                        <p:attrNameLst>
                                          <p:attrName>ppt_y</p:attrName>
                                        </p:attrNameLst>
                                      </p:cBhvr>
                                      <p:tavLst>
                                        <p:tav tm="0">
                                          <p:val>
                                            <p:strVal val="#ppt_y-(0.354*#ppt_w-0.172*#ppt_h)"/>
                                          </p:val>
                                        </p:tav>
                                        <p:tav tm="100000">
                                          <p:val>
                                            <p:strVal val="#ppt_y"/>
                                          </p:val>
                                        </p:tav>
                                      </p:tavLst>
                                    </p:anim>
                                  </p:childTnLst>
                                </p:cTn>
                              </p:par>
                            </p:childTnLst>
                          </p:cTn>
                        </p:par>
                        <p:par>
                          <p:cTn id="103" fill="hold">
                            <p:stCondLst>
                              <p:cond delay="10000"/>
                            </p:stCondLst>
                            <p:childTnLst>
                              <p:par>
                                <p:cTn id="104" presetID="26" presetClass="entr" presetSubtype="0" fill="hold" nodeType="afterEffect">
                                  <p:stCondLst>
                                    <p:cond delay="0"/>
                                  </p:stCondLst>
                                  <p:childTnLst>
                                    <p:set>
                                      <p:cBhvr>
                                        <p:cTn id="105" dur="1" fill="hold">
                                          <p:stCondLst>
                                            <p:cond delay="0"/>
                                          </p:stCondLst>
                                        </p:cTn>
                                        <p:tgtEl>
                                          <p:spTgt spid="1038">
                                            <p:txEl>
                                              <p:pRg st="0" end="0"/>
                                            </p:txEl>
                                          </p:spTgt>
                                        </p:tgtEl>
                                        <p:attrNameLst>
                                          <p:attrName>style.visibility</p:attrName>
                                        </p:attrNameLst>
                                      </p:cBhvr>
                                      <p:to>
                                        <p:strVal val="visible"/>
                                      </p:to>
                                    </p:set>
                                    <p:animEffect transition="in" filter="wipe(down)">
                                      <p:cBhvr>
                                        <p:cTn id="106" dur="580">
                                          <p:stCondLst>
                                            <p:cond delay="0"/>
                                          </p:stCondLst>
                                        </p:cTn>
                                        <p:tgtEl>
                                          <p:spTgt spid="1038">
                                            <p:txEl>
                                              <p:pRg st="0" end="0"/>
                                            </p:txEl>
                                          </p:spTgt>
                                        </p:tgtEl>
                                      </p:cBhvr>
                                    </p:animEffect>
                                    <p:anim calcmode="lin" valueType="num">
                                      <p:cBhvr>
                                        <p:cTn id="107" dur="1822" tmFilter="0,0; 0.14,0.36; 0.43,0.73; 0.71,0.91; 1.0,1.0">
                                          <p:stCondLst>
                                            <p:cond delay="0"/>
                                          </p:stCondLst>
                                        </p:cTn>
                                        <p:tgtEl>
                                          <p:spTgt spid="1038">
                                            <p:txEl>
                                              <p:pRg st="0" end="0"/>
                                            </p:txEl>
                                          </p:spTgt>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1038">
                                            <p:txEl>
                                              <p:pRg st="0" end="0"/>
                                            </p:txEl>
                                          </p:spTgt>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1038">
                                            <p:txEl>
                                              <p:pRg st="0" end="0"/>
                                            </p:txEl>
                                          </p:spTgt>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1038">
                                            <p:txEl>
                                              <p:pRg st="0" end="0"/>
                                            </p:txEl>
                                          </p:spTgt>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1038">
                                            <p:txEl>
                                              <p:pRg st="0" end="0"/>
                                            </p:txEl>
                                          </p:spTgt>
                                        </p:tgtEl>
                                        <p:attrNameLst>
                                          <p:attrName>ppt_y</p:attrName>
                                        </p:attrNameLst>
                                      </p:cBhvr>
                                      <p:tavLst>
                                        <p:tav tm="0" fmla="#ppt_y-sin(pi*$)/81">
                                          <p:val>
                                            <p:fltVal val="0"/>
                                          </p:val>
                                        </p:tav>
                                        <p:tav tm="100000">
                                          <p:val>
                                            <p:fltVal val="1"/>
                                          </p:val>
                                        </p:tav>
                                      </p:tavLst>
                                    </p:anim>
                                    <p:animScale>
                                      <p:cBhvr>
                                        <p:cTn id="112" dur="26">
                                          <p:stCondLst>
                                            <p:cond delay="650"/>
                                          </p:stCondLst>
                                        </p:cTn>
                                        <p:tgtEl>
                                          <p:spTgt spid="1038">
                                            <p:txEl>
                                              <p:pRg st="0" end="0"/>
                                            </p:txEl>
                                          </p:spTgt>
                                        </p:tgtEl>
                                      </p:cBhvr>
                                      <p:to x="100000" y="60000"/>
                                    </p:animScale>
                                    <p:animScale>
                                      <p:cBhvr>
                                        <p:cTn id="113" dur="166" decel="50000">
                                          <p:stCondLst>
                                            <p:cond delay="676"/>
                                          </p:stCondLst>
                                        </p:cTn>
                                        <p:tgtEl>
                                          <p:spTgt spid="1038">
                                            <p:txEl>
                                              <p:pRg st="0" end="0"/>
                                            </p:txEl>
                                          </p:spTgt>
                                        </p:tgtEl>
                                      </p:cBhvr>
                                      <p:to x="100000" y="100000"/>
                                    </p:animScale>
                                    <p:animScale>
                                      <p:cBhvr>
                                        <p:cTn id="114" dur="26">
                                          <p:stCondLst>
                                            <p:cond delay="1312"/>
                                          </p:stCondLst>
                                        </p:cTn>
                                        <p:tgtEl>
                                          <p:spTgt spid="1038">
                                            <p:txEl>
                                              <p:pRg st="0" end="0"/>
                                            </p:txEl>
                                          </p:spTgt>
                                        </p:tgtEl>
                                      </p:cBhvr>
                                      <p:to x="100000" y="80000"/>
                                    </p:animScale>
                                    <p:animScale>
                                      <p:cBhvr>
                                        <p:cTn id="115" dur="166" decel="50000">
                                          <p:stCondLst>
                                            <p:cond delay="1338"/>
                                          </p:stCondLst>
                                        </p:cTn>
                                        <p:tgtEl>
                                          <p:spTgt spid="1038">
                                            <p:txEl>
                                              <p:pRg st="0" end="0"/>
                                            </p:txEl>
                                          </p:spTgt>
                                        </p:tgtEl>
                                      </p:cBhvr>
                                      <p:to x="100000" y="100000"/>
                                    </p:animScale>
                                    <p:animScale>
                                      <p:cBhvr>
                                        <p:cTn id="116" dur="26">
                                          <p:stCondLst>
                                            <p:cond delay="1642"/>
                                          </p:stCondLst>
                                        </p:cTn>
                                        <p:tgtEl>
                                          <p:spTgt spid="1038">
                                            <p:txEl>
                                              <p:pRg st="0" end="0"/>
                                            </p:txEl>
                                          </p:spTgt>
                                        </p:tgtEl>
                                      </p:cBhvr>
                                      <p:to x="100000" y="90000"/>
                                    </p:animScale>
                                    <p:animScale>
                                      <p:cBhvr>
                                        <p:cTn id="117" dur="166" decel="50000">
                                          <p:stCondLst>
                                            <p:cond delay="1668"/>
                                          </p:stCondLst>
                                        </p:cTn>
                                        <p:tgtEl>
                                          <p:spTgt spid="1038">
                                            <p:txEl>
                                              <p:pRg st="0" end="0"/>
                                            </p:txEl>
                                          </p:spTgt>
                                        </p:tgtEl>
                                      </p:cBhvr>
                                      <p:to x="100000" y="100000"/>
                                    </p:animScale>
                                    <p:animScale>
                                      <p:cBhvr>
                                        <p:cTn id="118" dur="26">
                                          <p:stCondLst>
                                            <p:cond delay="1808"/>
                                          </p:stCondLst>
                                        </p:cTn>
                                        <p:tgtEl>
                                          <p:spTgt spid="1038">
                                            <p:txEl>
                                              <p:pRg st="0" end="0"/>
                                            </p:txEl>
                                          </p:spTgt>
                                        </p:tgtEl>
                                      </p:cBhvr>
                                      <p:to x="100000" y="95000"/>
                                    </p:animScale>
                                    <p:animScale>
                                      <p:cBhvr>
                                        <p:cTn id="119" dur="166" decel="50000">
                                          <p:stCondLst>
                                            <p:cond delay="1834"/>
                                          </p:stCondLst>
                                        </p:cTn>
                                        <p:tgtEl>
                                          <p:spTgt spid="1038">
                                            <p:txEl>
                                              <p:pRg st="0" end="0"/>
                                            </p:txEl>
                                          </p:spTgt>
                                        </p:tgtEl>
                                      </p:cBhvr>
                                      <p:to x="100000" y="100000"/>
                                    </p:animScale>
                                  </p:childTnLst>
                                </p:cTn>
                              </p:par>
                            </p:childTnLst>
                          </p:cTn>
                        </p:par>
                        <p:par>
                          <p:cTn id="120" fill="hold">
                            <p:stCondLst>
                              <p:cond delay="12000"/>
                            </p:stCondLst>
                            <p:childTnLst>
                              <p:par>
                                <p:cTn id="121" presetID="22" presetClass="entr" presetSubtype="4" fill="hold" nodeType="after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wipe(down)">
                                      <p:cBhvr>
                                        <p:cTn id="123" dur="500"/>
                                        <p:tgtEl>
                                          <p:spTgt spid="17"/>
                                        </p:tgtEl>
                                      </p:cBhvr>
                                    </p:animEffect>
                                  </p:childTnLst>
                                </p:cTn>
                              </p:par>
                            </p:childTnLst>
                          </p:cTn>
                        </p:par>
                        <p:par>
                          <p:cTn id="124" fill="hold">
                            <p:stCondLst>
                              <p:cond delay="12500"/>
                            </p:stCondLst>
                            <p:childTnLst>
                              <p:par>
                                <p:cTn id="125" presetID="38" presetClass="entr" presetSubtype="0" accel="50000" fill="hold" grpId="0" nodeType="afterEffect">
                                  <p:stCondLst>
                                    <p:cond delay="0"/>
                                  </p:stCondLst>
                                  <p:iterate type="lt">
                                    <p:tmPct val="50000"/>
                                  </p:iterate>
                                  <p:childTnLst>
                                    <p:set>
                                      <p:cBhvr>
                                        <p:cTn id="126" dur="1" fill="hold">
                                          <p:stCondLst>
                                            <p:cond delay="0"/>
                                          </p:stCondLst>
                                        </p:cTn>
                                        <p:tgtEl>
                                          <p:spTgt spid="26"/>
                                        </p:tgtEl>
                                        <p:attrNameLst>
                                          <p:attrName>style.visibility</p:attrName>
                                        </p:attrNameLst>
                                      </p:cBhvr>
                                      <p:to>
                                        <p:strVal val="visible"/>
                                      </p:to>
                                    </p:set>
                                    <p:set>
                                      <p:cBhvr>
                                        <p:cTn id="127" dur="228" fill="hold">
                                          <p:stCondLst>
                                            <p:cond delay="0"/>
                                          </p:stCondLst>
                                        </p:cTn>
                                        <p:tgtEl>
                                          <p:spTgt spid="26"/>
                                        </p:tgtEl>
                                        <p:attrNameLst>
                                          <p:attrName>style.rotation</p:attrName>
                                        </p:attrNameLst>
                                      </p:cBhvr>
                                      <p:to>
                                        <p:strVal val="-45.0"/>
                                      </p:to>
                                    </p:set>
                                    <p:anim calcmode="lin" valueType="num">
                                      <p:cBhvr>
                                        <p:cTn id="128" dur="228" fill="hold">
                                          <p:stCondLst>
                                            <p:cond delay="228"/>
                                          </p:stCondLst>
                                        </p:cTn>
                                        <p:tgtEl>
                                          <p:spTgt spid="26"/>
                                        </p:tgtEl>
                                        <p:attrNameLst>
                                          <p:attrName>style.rotation</p:attrName>
                                        </p:attrNameLst>
                                      </p:cBhvr>
                                      <p:tavLst>
                                        <p:tav tm="0">
                                          <p:val>
                                            <p:fltVal val="-45"/>
                                          </p:val>
                                        </p:tav>
                                        <p:tav tm="69900">
                                          <p:val>
                                            <p:fltVal val="45"/>
                                          </p:val>
                                        </p:tav>
                                        <p:tav tm="100000">
                                          <p:val>
                                            <p:fltVal val="0"/>
                                          </p:val>
                                        </p:tav>
                                      </p:tavLst>
                                    </p:anim>
                                    <p:anim calcmode="lin" valueType="num">
                                      <p:cBhvr>
                                        <p:cTn id="129" dur="228" fill="hold">
                                          <p:stCondLst>
                                            <p:cond delay="0"/>
                                          </p:stCondLst>
                                        </p:cTn>
                                        <p:tgtEl>
                                          <p:spTgt spid="26"/>
                                        </p:tgtEl>
                                        <p:attrNameLst>
                                          <p:attrName>ppt_y</p:attrName>
                                        </p:attrNameLst>
                                      </p:cBhvr>
                                      <p:tavLst>
                                        <p:tav tm="0">
                                          <p:val>
                                            <p:strVal val="#ppt_y-1"/>
                                          </p:val>
                                        </p:tav>
                                        <p:tav tm="100000">
                                          <p:val>
                                            <p:strVal val="#ppt_y-(0.354*#ppt_w-0.172*#ppt_h)"/>
                                          </p:val>
                                        </p:tav>
                                      </p:tavLst>
                                    </p:anim>
                                    <p:anim calcmode="lin" valueType="num">
                                      <p:cBhvr>
                                        <p:cTn id="130" dur="78" decel="50000" autoRev="1" fill="hold">
                                          <p:stCondLst>
                                            <p:cond delay="228"/>
                                          </p:stCondLst>
                                        </p:cTn>
                                        <p:tgtEl>
                                          <p:spTgt spid="26"/>
                                        </p:tgtEl>
                                        <p:attrNameLst>
                                          <p:attrName>ppt_y</p:attrName>
                                        </p:attrNameLst>
                                      </p:cBhvr>
                                      <p:tavLst>
                                        <p:tav tm="0">
                                          <p:val>
                                            <p:strVal val="#ppt_y-(0.354*#ppt_w-0.172*#ppt_h)"/>
                                          </p:val>
                                        </p:tav>
                                        <p:tav tm="100000">
                                          <p:val>
                                            <p:strVal val="#ppt_y-(0.354*#ppt_w-0.172*#ppt_h)-#ppt_h/2"/>
                                          </p:val>
                                        </p:tav>
                                      </p:tavLst>
                                    </p:anim>
                                    <p:anim calcmode="lin" valueType="num">
                                      <p:cBhvr>
                                        <p:cTn id="131" dur="68" fill="hold">
                                          <p:stCondLst>
                                            <p:cond delay="432"/>
                                          </p:stCondLst>
                                        </p:cTn>
                                        <p:tgtEl>
                                          <p:spTgt spid="26"/>
                                        </p:tgtEl>
                                        <p:attrNameLst>
                                          <p:attrName>ppt_y</p:attrName>
                                        </p:attrNameLst>
                                      </p:cBhvr>
                                      <p:tavLst>
                                        <p:tav tm="0">
                                          <p:val>
                                            <p:strVal val="#ppt_y-(0.354*#ppt_w-0.172*#ppt_h)"/>
                                          </p:val>
                                        </p:tav>
                                        <p:tav tm="100000">
                                          <p:val>
                                            <p:strVal val="#ppt_y"/>
                                          </p:val>
                                        </p:tav>
                                      </p:tavLst>
                                    </p:anim>
                                  </p:childTnLst>
                                </p:cTn>
                              </p:par>
                            </p:childTnLst>
                          </p:cTn>
                        </p:par>
                        <p:par>
                          <p:cTn id="132" fill="hold">
                            <p:stCondLst>
                              <p:cond delay="13000"/>
                            </p:stCondLst>
                            <p:childTnLst>
                              <p:par>
                                <p:cTn id="133" presetID="26" presetClass="entr" presetSubtype="0" fill="hold" grpId="0" nodeType="afterEffect">
                                  <p:stCondLst>
                                    <p:cond delay="0"/>
                                  </p:stCondLst>
                                  <p:childTnLst>
                                    <p:set>
                                      <p:cBhvr>
                                        <p:cTn id="134" dur="1" fill="hold">
                                          <p:stCondLst>
                                            <p:cond delay="0"/>
                                          </p:stCondLst>
                                        </p:cTn>
                                        <p:tgtEl>
                                          <p:spTgt spid="1039"/>
                                        </p:tgtEl>
                                        <p:attrNameLst>
                                          <p:attrName>style.visibility</p:attrName>
                                        </p:attrNameLst>
                                      </p:cBhvr>
                                      <p:to>
                                        <p:strVal val="visible"/>
                                      </p:to>
                                    </p:set>
                                    <p:animEffect transition="in" filter="wipe(down)">
                                      <p:cBhvr>
                                        <p:cTn id="135" dur="580">
                                          <p:stCondLst>
                                            <p:cond delay="0"/>
                                          </p:stCondLst>
                                        </p:cTn>
                                        <p:tgtEl>
                                          <p:spTgt spid="1039"/>
                                        </p:tgtEl>
                                      </p:cBhvr>
                                    </p:animEffect>
                                    <p:anim calcmode="lin" valueType="num">
                                      <p:cBhvr>
                                        <p:cTn id="136" dur="1822" tmFilter="0,0; 0.14,0.36; 0.43,0.73; 0.71,0.91; 1.0,1.0">
                                          <p:stCondLst>
                                            <p:cond delay="0"/>
                                          </p:stCondLst>
                                        </p:cTn>
                                        <p:tgtEl>
                                          <p:spTgt spid="1039"/>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1039"/>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1039"/>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1039"/>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1039"/>
                                        </p:tgtEl>
                                        <p:attrNameLst>
                                          <p:attrName>ppt_y</p:attrName>
                                        </p:attrNameLst>
                                      </p:cBhvr>
                                      <p:tavLst>
                                        <p:tav tm="0" fmla="#ppt_y-sin(pi*$)/81">
                                          <p:val>
                                            <p:fltVal val="0"/>
                                          </p:val>
                                        </p:tav>
                                        <p:tav tm="100000">
                                          <p:val>
                                            <p:fltVal val="1"/>
                                          </p:val>
                                        </p:tav>
                                      </p:tavLst>
                                    </p:anim>
                                    <p:animScale>
                                      <p:cBhvr>
                                        <p:cTn id="141" dur="26">
                                          <p:stCondLst>
                                            <p:cond delay="650"/>
                                          </p:stCondLst>
                                        </p:cTn>
                                        <p:tgtEl>
                                          <p:spTgt spid="1039"/>
                                        </p:tgtEl>
                                      </p:cBhvr>
                                      <p:to x="100000" y="60000"/>
                                    </p:animScale>
                                    <p:animScale>
                                      <p:cBhvr>
                                        <p:cTn id="142" dur="166" decel="50000">
                                          <p:stCondLst>
                                            <p:cond delay="676"/>
                                          </p:stCondLst>
                                        </p:cTn>
                                        <p:tgtEl>
                                          <p:spTgt spid="1039"/>
                                        </p:tgtEl>
                                      </p:cBhvr>
                                      <p:to x="100000" y="100000"/>
                                    </p:animScale>
                                    <p:animScale>
                                      <p:cBhvr>
                                        <p:cTn id="143" dur="26">
                                          <p:stCondLst>
                                            <p:cond delay="1312"/>
                                          </p:stCondLst>
                                        </p:cTn>
                                        <p:tgtEl>
                                          <p:spTgt spid="1039"/>
                                        </p:tgtEl>
                                      </p:cBhvr>
                                      <p:to x="100000" y="80000"/>
                                    </p:animScale>
                                    <p:animScale>
                                      <p:cBhvr>
                                        <p:cTn id="144" dur="166" decel="50000">
                                          <p:stCondLst>
                                            <p:cond delay="1338"/>
                                          </p:stCondLst>
                                        </p:cTn>
                                        <p:tgtEl>
                                          <p:spTgt spid="1039"/>
                                        </p:tgtEl>
                                      </p:cBhvr>
                                      <p:to x="100000" y="100000"/>
                                    </p:animScale>
                                    <p:animScale>
                                      <p:cBhvr>
                                        <p:cTn id="145" dur="26">
                                          <p:stCondLst>
                                            <p:cond delay="1642"/>
                                          </p:stCondLst>
                                        </p:cTn>
                                        <p:tgtEl>
                                          <p:spTgt spid="1039"/>
                                        </p:tgtEl>
                                      </p:cBhvr>
                                      <p:to x="100000" y="90000"/>
                                    </p:animScale>
                                    <p:animScale>
                                      <p:cBhvr>
                                        <p:cTn id="146" dur="166" decel="50000">
                                          <p:stCondLst>
                                            <p:cond delay="1668"/>
                                          </p:stCondLst>
                                        </p:cTn>
                                        <p:tgtEl>
                                          <p:spTgt spid="1039"/>
                                        </p:tgtEl>
                                      </p:cBhvr>
                                      <p:to x="100000" y="100000"/>
                                    </p:animScale>
                                    <p:animScale>
                                      <p:cBhvr>
                                        <p:cTn id="147" dur="26">
                                          <p:stCondLst>
                                            <p:cond delay="1808"/>
                                          </p:stCondLst>
                                        </p:cTn>
                                        <p:tgtEl>
                                          <p:spTgt spid="1039"/>
                                        </p:tgtEl>
                                      </p:cBhvr>
                                      <p:to x="100000" y="95000"/>
                                    </p:animScale>
                                    <p:animScale>
                                      <p:cBhvr>
                                        <p:cTn id="148" dur="166" decel="50000">
                                          <p:stCondLst>
                                            <p:cond delay="1834"/>
                                          </p:stCondLst>
                                        </p:cTn>
                                        <p:tgtEl>
                                          <p:spTgt spid="1039"/>
                                        </p:tgtEl>
                                      </p:cBhvr>
                                      <p:to x="100000" y="100000"/>
                                    </p:animScale>
                                  </p:childTnLst>
                                </p:cTn>
                              </p:par>
                            </p:childTnLst>
                          </p:cTn>
                        </p:par>
                        <p:par>
                          <p:cTn id="149" fill="hold">
                            <p:stCondLst>
                              <p:cond delay="15000"/>
                            </p:stCondLst>
                            <p:childTnLst>
                              <p:par>
                                <p:cTn id="150" presetID="22" presetClass="entr" presetSubtype="4" fill="hold" nodeType="afterEffect">
                                  <p:stCondLst>
                                    <p:cond delay="0"/>
                                  </p:stCondLst>
                                  <p:childTnLst>
                                    <p:set>
                                      <p:cBhvr>
                                        <p:cTn id="151" dur="1" fill="hold">
                                          <p:stCondLst>
                                            <p:cond delay="0"/>
                                          </p:stCondLst>
                                        </p:cTn>
                                        <p:tgtEl>
                                          <p:spTgt spid="16"/>
                                        </p:tgtEl>
                                        <p:attrNameLst>
                                          <p:attrName>style.visibility</p:attrName>
                                        </p:attrNameLst>
                                      </p:cBhvr>
                                      <p:to>
                                        <p:strVal val="visible"/>
                                      </p:to>
                                    </p:set>
                                    <p:animEffect transition="in" filter="wipe(down)">
                                      <p:cBhvr>
                                        <p:cTn id="152" dur="500"/>
                                        <p:tgtEl>
                                          <p:spTgt spid="16"/>
                                        </p:tgtEl>
                                      </p:cBhvr>
                                    </p:animEffect>
                                  </p:childTnLst>
                                </p:cTn>
                              </p:par>
                            </p:childTnLst>
                          </p:cTn>
                        </p:par>
                        <p:par>
                          <p:cTn id="153" fill="hold">
                            <p:stCondLst>
                              <p:cond delay="15500"/>
                            </p:stCondLst>
                            <p:childTnLst>
                              <p:par>
                                <p:cTn id="154" presetID="38" presetClass="entr" presetSubtype="0" accel="50000" fill="hold" nodeType="afterEffect">
                                  <p:stCondLst>
                                    <p:cond delay="0"/>
                                  </p:stCondLst>
                                  <p:iterate type="lt">
                                    <p:tmPct val="50000"/>
                                  </p:iterate>
                                  <p:childTnLst>
                                    <p:set>
                                      <p:cBhvr>
                                        <p:cTn id="155" dur="1" fill="hold">
                                          <p:stCondLst>
                                            <p:cond delay="0"/>
                                          </p:stCondLst>
                                        </p:cTn>
                                        <p:tgtEl>
                                          <p:spTgt spid="27">
                                            <p:txEl>
                                              <p:pRg st="0" end="0"/>
                                            </p:txEl>
                                          </p:spTgt>
                                        </p:tgtEl>
                                        <p:attrNameLst>
                                          <p:attrName>style.visibility</p:attrName>
                                        </p:attrNameLst>
                                      </p:cBhvr>
                                      <p:to>
                                        <p:strVal val="visible"/>
                                      </p:to>
                                    </p:set>
                                    <p:set>
                                      <p:cBhvr>
                                        <p:cTn id="156" dur="228" fill="hold">
                                          <p:stCondLst>
                                            <p:cond delay="0"/>
                                          </p:stCondLst>
                                        </p:cTn>
                                        <p:tgtEl>
                                          <p:spTgt spid="27">
                                            <p:txEl>
                                              <p:pRg st="0" end="0"/>
                                            </p:txEl>
                                          </p:spTgt>
                                        </p:tgtEl>
                                        <p:attrNameLst>
                                          <p:attrName>style.rotation</p:attrName>
                                        </p:attrNameLst>
                                      </p:cBhvr>
                                      <p:to>
                                        <p:strVal val="-45.0"/>
                                      </p:to>
                                    </p:set>
                                    <p:anim calcmode="lin" valueType="num">
                                      <p:cBhvr>
                                        <p:cTn id="157" dur="228" fill="hold">
                                          <p:stCondLst>
                                            <p:cond delay="228"/>
                                          </p:stCondLst>
                                        </p:cTn>
                                        <p:tgtEl>
                                          <p:spTgt spid="2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58" dur="228" fill="hold">
                                          <p:stCondLst>
                                            <p:cond delay="0"/>
                                          </p:stCondLst>
                                        </p:cTn>
                                        <p:tgtEl>
                                          <p:spTgt spid="27">
                                            <p:txEl>
                                              <p:pRg st="0" end="0"/>
                                            </p:txEl>
                                          </p:spTgt>
                                        </p:tgtEl>
                                        <p:attrNameLst>
                                          <p:attrName>ppt_y</p:attrName>
                                        </p:attrNameLst>
                                      </p:cBhvr>
                                      <p:tavLst>
                                        <p:tav tm="0">
                                          <p:val>
                                            <p:strVal val="#ppt_y-1"/>
                                          </p:val>
                                        </p:tav>
                                        <p:tav tm="100000">
                                          <p:val>
                                            <p:strVal val="#ppt_y-(0.354*#ppt_w-0.172*#ppt_h)"/>
                                          </p:val>
                                        </p:tav>
                                      </p:tavLst>
                                    </p:anim>
                                    <p:anim calcmode="lin" valueType="num">
                                      <p:cBhvr>
                                        <p:cTn id="159" dur="78" decel="50000" autoRev="1" fill="hold">
                                          <p:stCondLst>
                                            <p:cond delay="228"/>
                                          </p:stCondLst>
                                        </p:cTn>
                                        <p:tgtEl>
                                          <p:spTgt spid="2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60" dur="68" fill="hold">
                                          <p:stCondLst>
                                            <p:cond delay="432"/>
                                          </p:stCondLst>
                                        </p:cTn>
                                        <p:tgtEl>
                                          <p:spTgt spid="27">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61" fill="hold">
                            <p:stCondLst>
                              <p:cond delay="16000"/>
                            </p:stCondLst>
                            <p:childTnLst>
                              <p:par>
                                <p:cTn id="162" presetID="26" presetClass="entr" presetSubtype="0" fill="hold" grpId="0" nodeType="afterEffect">
                                  <p:stCondLst>
                                    <p:cond delay="0"/>
                                  </p:stCondLst>
                                  <p:childTnLst>
                                    <p:set>
                                      <p:cBhvr>
                                        <p:cTn id="163" dur="1" fill="hold">
                                          <p:stCondLst>
                                            <p:cond delay="0"/>
                                          </p:stCondLst>
                                        </p:cTn>
                                        <p:tgtEl>
                                          <p:spTgt spid="1040"/>
                                        </p:tgtEl>
                                        <p:attrNameLst>
                                          <p:attrName>style.visibility</p:attrName>
                                        </p:attrNameLst>
                                      </p:cBhvr>
                                      <p:to>
                                        <p:strVal val="visible"/>
                                      </p:to>
                                    </p:set>
                                    <p:animEffect transition="in" filter="wipe(down)">
                                      <p:cBhvr>
                                        <p:cTn id="164" dur="580">
                                          <p:stCondLst>
                                            <p:cond delay="0"/>
                                          </p:stCondLst>
                                        </p:cTn>
                                        <p:tgtEl>
                                          <p:spTgt spid="1040"/>
                                        </p:tgtEl>
                                      </p:cBhvr>
                                    </p:animEffect>
                                    <p:anim calcmode="lin" valueType="num">
                                      <p:cBhvr>
                                        <p:cTn id="165" dur="1822" tmFilter="0,0; 0.14,0.36; 0.43,0.73; 0.71,0.91; 1.0,1.0">
                                          <p:stCondLst>
                                            <p:cond delay="0"/>
                                          </p:stCondLst>
                                        </p:cTn>
                                        <p:tgtEl>
                                          <p:spTgt spid="1040"/>
                                        </p:tgtEl>
                                        <p:attrNameLst>
                                          <p:attrName>ppt_x</p:attrName>
                                        </p:attrNameLst>
                                      </p:cBhvr>
                                      <p:tavLst>
                                        <p:tav tm="0">
                                          <p:val>
                                            <p:strVal val="#ppt_x-0.25"/>
                                          </p:val>
                                        </p:tav>
                                        <p:tav tm="100000">
                                          <p:val>
                                            <p:strVal val="#ppt_x"/>
                                          </p:val>
                                        </p:tav>
                                      </p:tavLst>
                                    </p:anim>
                                    <p:anim calcmode="lin" valueType="num">
                                      <p:cBhvr>
                                        <p:cTn id="166" dur="664" tmFilter="0.0,0.0; 0.25,0.07; 0.50,0.2; 0.75,0.467; 1.0,1.0">
                                          <p:stCondLst>
                                            <p:cond delay="0"/>
                                          </p:stCondLst>
                                        </p:cTn>
                                        <p:tgtEl>
                                          <p:spTgt spid="1040"/>
                                        </p:tgtEl>
                                        <p:attrNameLst>
                                          <p:attrName>ppt_y</p:attrName>
                                        </p:attrNameLst>
                                      </p:cBhvr>
                                      <p:tavLst>
                                        <p:tav tm="0" fmla="#ppt_y-sin(pi*$)/3">
                                          <p:val>
                                            <p:fltVal val="0.5"/>
                                          </p:val>
                                        </p:tav>
                                        <p:tav tm="100000">
                                          <p:val>
                                            <p:fltVal val="1"/>
                                          </p:val>
                                        </p:tav>
                                      </p:tavLst>
                                    </p:anim>
                                    <p:anim calcmode="lin" valueType="num">
                                      <p:cBhvr>
                                        <p:cTn id="167" dur="664" tmFilter="0, 0; 0.125,0.2665; 0.25,0.4; 0.375,0.465; 0.5,0.5;  0.625,0.535; 0.75,0.6; 0.875,0.7335; 1,1">
                                          <p:stCondLst>
                                            <p:cond delay="664"/>
                                          </p:stCondLst>
                                        </p:cTn>
                                        <p:tgtEl>
                                          <p:spTgt spid="1040"/>
                                        </p:tgtEl>
                                        <p:attrNameLst>
                                          <p:attrName>ppt_y</p:attrName>
                                        </p:attrNameLst>
                                      </p:cBhvr>
                                      <p:tavLst>
                                        <p:tav tm="0" fmla="#ppt_y-sin(pi*$)/9">
                                          <p:val>
                                            <p:fltVal val="0"/>
                                          </p:val>
                                        </p:tav>
                                        <p:tav tm="100000">
                                          <p:val>
                                            <p:fltVal val="1"/>
                                          </p:val>
                                        </p:tav>
                                      </p:tavLst>
                                    </p:anim>
                                    <p:anim calcmode="lin" valueType="num">
                                      <p:cBhvr>
                                        <p:cTn id="168" dur="332" tmFilter="0, 0; 0.125,0.2665; 0.25,0.4; 0.375,0.465; 0.5,0.5;  0.625,0.535; 0.75,0.6; 0.875,0.7335; 1,1">
                                          <p:stCondLst>
                                            <p:cond delay="1324"/>
                                          </p:stCondLst>
                                        </p:cTn>
                                        <p:tgtEl>
                                          <p:spTgt spid="1040"/>
                                        </p:tgtEl>
                                        <p:attrNameLst>
                                          <p:attrName>ppt_y</p:attrName>
                                        </p:attrNameLst>
                                      </p:cBhvr>
                                      <p:tavLst>
                                        <p:tav tm="0" fmla="#ppt_y-sin(pi*$)/27">
                                          <p:val>
                                            <p:fltVal val="0"/>
                                          </p:val>
                                        </p:tav>
                                        <p:tav tm="100000">
                                          <p:val>
                                            <p:fltVal val="1"/>
                                          </p:val>
                                        </p:tav>
                                      </p:tavLst>
                                    </p:anim>
                                    <p:anim calcmode="lin" valueType="num">
                                      <p:cBhvr>
                                        <p:cTn id="169" dur="164" tmFilter="0, 0; 0.125,0.2665; 0.25,0.4; 0.375,0.465; 0.5,0.5;  0.625,0.535; 0.75,0.6; 0.875,0.7335; 1,1">
                                          <p:stCondLst>
                                            <p:cond delay="1656"/>
                                          </p:stCondLst>
                                        </p:cTn>
                                        <p:tgtEl>
                                          <p:spTgt spid="1040"/>
                                        </p:tgtEl>
                                        <p:attrNameLst>
                                          <p:attrName>ppt_y</p:attrName>
                                        </p:attrNameLst>
                                      </p:cBhvr>
                                      <p:tavLst>
                                        <p:tav tm="0" fmla="#ppt_y-sin(pi*$)/81">
                                          <p:val>
                                            <p:fltVal val="0"/>
                                          </p:val>
                                        </p:tav>
                                        <p:tav tm="100000">
                                          <p:val>
                                            <p:fltVal val="1"/>
                                          </p:val>
                                        </p:tav>
                                      </p:tavLst>
                                    </p:anim>
                                    <p:animScale>
                                      <p:cBhvr>
                                        <p:cTn id="170" dur="26">
                                          <p:stCondLst>
                                            <p:cond delay="650"/>
                                          </p:stCondLst>
                                        </p:cTn>
                                        <p:tgtEl>
                                          <p:spTgt spid="1040"/>
                                        </p:tgtEl>
                                      </p:cBhvr>
                                      <p:to x="100000" y="60000"/>
                                    </p:animScale>
                                    <p:animScale>
                                      <p:cBhvr>
                                        <p:cTn id="171" dur="166" decel="50000">
                                          <p:stCondLst>
                                            <p:cond delay="676"/>
                                          </p:stCondLst>
                                        </p:cTn>
                                        <p:tgtEl>
                                          <p:spTgt spid="1040"/>
                                        </p:tgtEl>
                                      </p:cBhvr>
                                      <p:to x="100000" y="100000"/>
                                    </p:animScale>
                                    <p:animScale>
                                      <p:cBhvr>
                                        <p:cTn id="172" dur="26">
                                          <p:stCondLst>
                                            <p:cond delay="1312"/>
                                          </p:stCondLst>
                                        </p:cTn>
                                        <p:tgtEl>
                                          <p:spTgt spid="1040"/>
                                        </p:tgtEl>
                                      </p:cBhvr>
                                      <p:to x="100000" y="80000"/>
                                    </p:animScale>
                                    <p:animScale>
                                      <p:cBhvr>
                                        <p:cTn id="173" dur="166" decel="50000">
                                          <p:stCondLst>
                                            <p:cond delay="1338"/>
                                          </p:stCondLst>
                                        </p:cTn>
                                        <p:tgtEl>
                                          <p:spTgt spid="1040"/>
                                        </p:tgtEl>
                                      </p:cBhvr>
                                      <p:to x="100000" y="100000"/>
                                    </p:animScale>
                                    <p:animScale>
                                      <p:cBhvr>
                                        <p:cTn id="174" dur="26">
                                          <p:stCondLst>
                                            <p:cond delay="1642"/>
                                          </p:stCondLst>
                                        </p:cTn>
                                        <p:tgtEl>
                                          <p:spTgt spid="1040"/>
                                        </p:tgtEl>
                                      </p:cBhvr>
                                      <p:to x="100000" y="90000"/>
                                    </p:animScale>
                                    <p:animScale>
                                      <p:cBhvr>
                                        <p:cTn id="175" dur="166" decel="50000">
                                          <p:stCondLst>
                                            <p:cond delay="1668"/>
                                          </p:stCondLst>
                                        </p:cTn>
                                        <p:tgtEl>
                                          <p:spTgt spid="1040"/>
                                        </p:tgtEl>
                                      </p:cBhvr>
                                      <p:to x="100000" y="100000"/>
                                    </p:animScale>
                                    <p:animScale>
                                      <p:cBhvr>
                                        <p:cTn id="176" dur="26">
                                          <p:stCondLst>
                                            <p:cond delay="1808"/>
                                          </p:stCondLst>
                                        </p:cTn>
                                        <p:tgtEl>
                                          <p:spTgt spid="1040"/>
                                        </p:tgtEl>
                                      </p:cBhvr>
                                      <p:to x="100000" y="95000"/>
                                    </p:animScale>
                                    <p:animScale>
                                      <p:cBhvr>
                                        <p:cTn id="177" dur="166" decel="50000">
                                          <p:stCondLst>
                                            <p:cond delay="1834"/>
                                          </p:stCondLst>
                                        </p:cTn>
                                        <p:tgtEl>
                                          <p:spTgt spid="104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 grpId="0"/>
      <p:bldP spid="19" grpId="0"/>
      <p:bldP spid="20" grpId="0"/>
      <p:bldP spid="1036" grpId="0"/>
      <p:bldP spid="22" grpId="0"/>
      <p:bldP spid="1037" grpId="0"/>
      <p:bldP spid="25" grpId="0"/>
      <p:bldP spid="26" grpId="0"/>
      <p:bldP spid="1039" grpId="0"/>
      <p:bldP spid="10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nvGraphicFramePr>
        <p:xfrm>
          <a:off x="285720" y="-500090"/>
          <a:ext cx="8501122" cy="6858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7">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4" name="مستطيل 3"/>
          <p:cNvSpPr/>
          <p:nvPr/>
        </p:nvSpPr>
        <p:spPr>
          <a:xfrm>
            <a:off x="2143108" y="5857892"/>
            <a:ext cx="714380" cy="646331"/>
          </a:xfrm>
          <a:prstGeom prst="rect">
            <a:avLst/>
          </a:prstGeom>
        </p:spPr>
        <p:txBody>
          <a:bodyPr wrap="square">
            <a:spAutoFit/>
          </a:bodyPr>
          <a:lstStyle/>
          <a:p>
            <a:pPr algn="ctr"/>
            <a:r>
              <a:rPr lang="ar-SA" dirty="0" smtClean="0">
                <a:cs typeface="Akhbar MT" pitchFamily="2" charset="-78"/>
              </a:rPr>
              <a:t>أنواع التوجيه</a:t>
            </a:r>
            <a:endParaRPr lang="ar-SA" dirty="0">
              <a:cs typeface="Akhbar MT" pitchFamily="2" charset="-78"/>
            </a:endParaRPr>
          </a:p>
        </p:txBody>
      </p:sp>
      <p:sp>
        <p:nvSpPr>
          <p:cNvPr id="1028" name="AutoShape 4" descr="data:image/jpeg;base64,/9j/4AAQSkZJRgABAQAAAQABAAD/2wCEAAkGBxQSEBAQEBQUFBQUFBQUFxUWFRcUFRAUFhQXFhQUFhQYHCggGBolGxQUITEhJSkrLi4uFx8zODMsNygtLisBCgoKDg0OGhAQGiwkICQsLCwsMCwsLCwsLCwsLCwsLCwsLCwsLCwsLCwsLCwsLCwsLCwsLCwsLCwsLCwsLCwsLP/AABEIAOAA4QMBEQACEQEDEQH/xAAcAAEAAQUBAQAAAAAAAAAAAAAABQECAwQGBwj/xABDEAACAQIEAwUFBQQIBgMAAAABAgADEQQFEiExQVEGE2FxgQcikaGxFDJCwdEjUrLhYnJzkqOz8PEzQ1OCpMIVJDT/xAAbAQEAAgMBAQAAAAAAAAAAAAAAAQIDBAUGB//EAC4RAQACAgEEAAUDAwUBAAAAAAABAgMRBAUSITETIjJBcQZRYRRCgRUjkaGxUv/aAAwDAQACEQMRAD8A9wgICAgICAgICAgICAgICAgICAgICAgICAgICAgICAgICAgICAgICAgICAgICAgICAgICAgICAgICAgICAgICAgICAgICAgIEFmOPfvCFJUKbbcz49ZaIEpgcUKig87b+f8AoSJjQ2ZAQEBAQEBAQEBAQEBAQEBAQEBAQKXgVgICAgIGHE4laa6nNvqfAQOczLGIzalR9+Niu/oTLwhJ5NiKdtCBlJ3OogknzB+krOxLSEkBAQECjMALk2EC2nVVvukHygXwEBAQEBAQEBAQEBA1cdiNCtbjbb12kxGxApWKsGB3Bv5y8wOlovqVW6gH4i8xi+AgICBzPazHBCSxOmmhdrbnqdhx2HzloEbq6/7SyFtPFAPpVhrUBrcwCTY+VwYHa4WrqRW6i8pKWWQEBAQIvPKmyLyJJ+H+8mo0suraXB5b38rS0ifRrgHrKC6AgICAgICAgICAgRudaCnvFlI3BVdRHpzEmNjmqWNu4U06xXm2lVB67F7iWQ6SjnNPYWZeXAWHzlZqlJgyAgICBxuc3q4xKQUnVVQNtwppZnJ6Cwt6y32GLHN+1q/2j/xGTA1MDhtVfEuPw0KZ+Dtf5Ewh1vZ2reiB0J+v+0iRKyqSAgauOxq0gNVyTwA/1wkiEzHM2qLZUXjfdiLeoB+ktEDHl7rqU1Ua4O2lwUv1IOkn1kSh1Cm44WlUqwEBAQEBAQEBAQEDn85xJLlfwrbbqbb/AFl4QjC0kYK2IVdIZgNR0rc21MeAHUwOpyTF66difeXY+XI/66SkpSMgICBaFFybC54nrA4bHo7Yl0poXLVmBt+FST7xPTh8ZZDosoybuWdnYNrQKRblc/rIlKQwWCSkCKYtfjuT8zIlDZhJAQOQ7SZoiuzuwVE92/U8+HHeWhDCj336ywyqYHR5TV1Uxflt+kpKW7ICAgICAgICAgIFG4RA4zP6zKMQ1MXYBiL7i4l0NDK8WalGm7feI38xxkjFm2U/aqZRTaol6tPxdBcL5kXEiRJdkcy1NSa9ta6WHRuh8dQkSl20psJIQNHGZxQpf8SqgPS92/ujeUtkrX2rNoQ/Z/Gq1bEuu4dlKngbEt/KZKzFo3CYnafJltDFiMYlJddVgq8LnqeHCUvaIjybiPbHhs7w9Q2SshPQtYn0MxxlpP3RF4lvgzIswZjW0Uqj8wpt58B84Hnb4H7ViEpk/sqI76r423CHzt8zLCTVpKEWzu2YUlViESk5dbnS11JuRw/dj7juchPuN/W/ISJSlJUICAgICAgICAgW1DYbyYHNYNBUxDKeDd4D6giTIgMHRNJDTPFWYfOTCG9ltfTWpH+kB6HY/WJS6WnkNBaneImkltZAJCs372ngD5SmxZmnaGhQJV21MPwKLt+g9TMV81aqWyRC3J+0dLEsypqQi2z6QXvf7oDG9rfMSMeat/SK5Is3M2YdxW3AvTcA3tuVNt5ktPheZ8PEKS1L3uePMnf0nMny058ulo9/SWk6Ky2ZdWoafc3vcH0nUxb7YbVPTr6Ha/Cke8+lhxUqb38LXvMiyNzsVMdp7gju1uQrXDO3wsOgmtnx3v6YslJs47FI6EqVIYGxVtiJzprMTqWvrTqPZ1inNWqKjWGgAKW4nVxAJ5WPxm1xp1PtmxTG/b0B0DAggEHYg7gzdbCPzgLTw9TSAtwF2AHHb6XkwORSoL25jiOkshv5Jgrtiq1rnu9A67j+UifYmOz7e6wsfvceQ2ESlMyoQEBAQEBAQEBApaBrUcBTRy6rZjfe559Bykmpcz2hoaajEczf4i8tCHN4LEt3ldSSdDgr4Kygj0uG+EJb3tC7ZIMMi4TEp3veAVFQgtp0tcHpZgvxmvl9eGeeFyLV3FZ088w/aPk4B8VO/wADNG2PTn5MNqTq0an+UzRrh1DC9j1Fj8JimNMM+FzGEuy7A5MrA4qqLkNan0Fhu9ue5t6Td42Lfzs+Kv3dZiMKj/eUGb8R4ZmKlllFTdaSA9dIJgbYFthA4/2l09OGXFKoJpMA3Uo5t8jb4ma3Ixd0bY8ldw4MZnSK6tY4Xtz8rTm9lvTW1P7N3sx24ShiHavUqd0tMhaS+8WclQNr24ajxnS4fHyZPS3xYx+5dfiu2GHxtHTh2YsGUsrIVKjex6HfoZuZMFsf1M2PPXJ9KFyxtVTEP1qBB5Iij+ItMTM9ByCjppE9WPy2/IyLCTkBAQEBAQEBAQEDzztp7Rzha74bD0ld0tqdydIJF9IUbnY8bj1lbW07nA6P/UY/iXtqPs8/zbt3jsRxrNTH7tL9n8xv85Tul3cHSuNi/t3+fKFpZtXVxUWtVDg3Dd417+O+/rI3LatxcNo1NY/4eq5d2mGYUatU0+7dCAyhtQNhcMDYbHcW8JnrO4eL6hwf6W0Rve0cABWZv30T/DLX/wAwSzQ8vOceFTFutQEr3puOtySJq5N/Z67Nyprwe+vvTp8EaRUGkFt4AAjz5zQt3PEZc2TJbd5225XyworMM5FNtCgMRxN9h4bcZetNwvFXsPZGkUwWH1CxZA5HQv71vnOrhp2102axqNJB8WiulJnUO4YqhI1OFtqIHMC4mRdmkoQ/azN2wmEqYhArMpQKGvpJZwu9t+BMradE+Fua0lx2XVVHCvhyV8GZNS/BrfCXrrflXJ9M6fPQva1yPqJv/wCmYpnbkf1V48Cpab9MdaRqrBa829uw7CrZKzdWVf7ov/7Tn9Qt5iHQ4EeJl0uRLZUB4ks582dnP1nOh0Xo2UG1FB1F/ibyJgb15UahzWh3ho99S70cafeLrHPdb35iX+HbW9eFPiV3rfluSi5AQEBAQBgROa9pMLh799XpqR+HUC390bx6bOHiZsv0Vl4R2/zKni8dUxFAnQyoLldJJVbHb9ZjtMTL1nA4mTFhit58oISrpx4WkwiZdT7PsbprVaJ/5lM281/kT8JfH7cHrePuxxf9k7jKlq1Br8e8T1YKw/y5meWhxPa1B9qfxCNt+E6QPjsD6zBf29TwKxl40UujaVdl/UbGYZxxLQzdCvv/AG7Rr+WwMcf6Xx/nK/Da8dC5G/cL8my04rFUaP8A1HVTvwW/vHzteZaUj06GHp1eHitkyamdPpbhYDhwA6Cbbzs+XnWV5r9qzo1BfRSerQXxCIAWHgWufK0rE+WbNx7Ytd33jb0S8uwOO9q9UjLjbnWo/Ik/lMmLFGW3bLDnydle5X2XZoK2FakDc0WAt0V7lR8mkZMdsc6lbHkjJXbx/OBbE4gbbVanDh98zuY5+WPw4mT6p/LRLS0yrEJ7s/nVKhQrd41mBLAc290W09dxOXzK2taNOnw5rFfLraWZpRpLVqsFGgepIvYdTsZp0pa1tQ3L2itdyhso9pWLpAB9FVRyYWYDpqXkPKdSeHSfTmRy7x/KfX2utb/8ov8A2pt/DMf+nxv2vPPnXp53mGLNatVrP96o7OfAk3t6ToY6RWvbDQveb27kllHajFYZg1Ks9r7qxLo3gVb8rGUycbHePMLU5GSk+Jei5B7VFqGnSxFBxUd0RTSsysWIUEhmBG54C85ubgTWJtWfH8uhi50WnVoejznN9WEkChgeTe1zE4ilXp6K1RaVVCQoYqAyEBxt/WX4ytvD0/Q8eLJSYmkTaPu8xPOY3o/EMTVhDDbNG/C3vYV+KuBvC24kR2Vg6MVZTcMNiDETpgzYYyV7ZZsfmVasEWo99B1Aj3SW5MSOct3bc6nSsVJ3rbUsSSSSSdySbknzkOhjxRSNRC8CQzRCtoW0lOy2f08HjaNeoNSqSGsLlQwsWHiL3k1nU7czqV63xTjifL3LO82H2CticMyuTRZqRU3FRip0BTzJNpky5qUruZ08pixzOSI0899lWXVaThq62Y1HYXIJsaYG9vEGYeNyKZd9k702efMzaNvWdU3HPcN7Xqv/ANGmOtZfkrTc4Wu9p836HkWFzvEUGZMJUdGqABgnFgL2B8tR+Mz8vLjrqb68Nbi47z4q1XweKF2anU63Ive/OaleqYd6i8NmeBk99rWGLINmG/PkR6TepyYtHjz+Grfj6Z0Ktw38Jlia2Ypi1fbMwJCqxJC8ASSF8geEmuKsT68onLaY1teqzNEMMyvAltKq2koUa/KRO0xp3fsx7Ps2LTE1VAp0xqS5W7VCPcIW99r3+E0eZl+Tthu8TF8/dL2lWnFmHYXyAgUaSOG9peUDFYe4/wCLR1PT4e9cDUnrYeoEmY8On0rl/wBPm8+p9vDMRfhwmCXr8k91dw10pk8JMV25HI52PB4nzLOuEfkD8Jbsc+es234qo1FhxBErNdOlwuofHntmsxK+0q7Ov3UtCNQWhHiC0JgtI2nSxqKkglQfz84nzDBk4+O/m0OkyXtA6tSosEFPVbYaQgPQA2G+/CcnmcGLY5tFp21cvFx0ruPD0rs2RrU9Cf4TLdB32WiXnOpTE2iYTeaG9TB+GIJ/8avO+5jl/avldTE4aglErcVSx1Ei40EcR5zBn6hj4erX+69eJbk/LX3DkOyvZVsOaj1irM+kADggF77nje4+E8z1bq8crUU9R/26/B4E4N93t0/2cThfEl04rHpGZtklGqD3qrwtq2DDyadHh83k47axTP4anI42Ga/PEPP86yUUHQUX1g8blSyHxtynuul8nkZ4/wByk1mHl+diw4votEqgT0UR+7hzP7K2kqq3k+gFQdY7oO2Vwlo/hVcptw2kdsT9kxaYdn2F7XYmliKVFmatTqMtPQ5LFNTAakbiLdOFrzR5XGxzSbR402uPyslbxHt7cpnEmHcXSBR+EDn83w5b5y5/LzbOux4d2dV3JueNietpWat6vUs9adnd4aj9mWo0qlSwJRGYDrYXAjWmHBEZcsRefcuVfMKh/ER5WH0mGbTt7PF03jUjxXy1mYncknzkTMtyuKtPpjS2Fpa9fFgbDc/KGnm5da+IY8Fg62IJ7tSR14KPWYMvIx4vqly7ci158yyd21Ko1GrswAPG4353l8eSuSO6ra4fIjumlmUkTI6PdXTBVxSjx8oa2TlUp/K3L6bYiulNQSLi9uCjmSZg5OWuPHNpcrPntlnte1dlF0aVJvYKL9bKReaXRbd03mHK6hGu2E9jqn7TC/2rH/ArfrO85rVz97hB4mea/UM/LT8ut0uPM7RInlZdsYRCHB9v8xdSlLTZCQ2o8HIv7s9h+msWPvnJvzH2cDrVrdnb9nLpjRzFvKe8rmrr08jbDP2lspUB4GZq2ifLFNZhdLqMNdpr5sta+502MOO1vUba7TFGWtvpllnHav1Q2MM5taZ8dtNfJG2wDM/th07f2VYPVjGqMLilTJB6OxAX5a/gJo8++sem5wad2Xu/Z7TRO04cu2yyAgatejeWgaNTCDpLIaeIwy2II2IsR1ET6WrbtmLPDO0GUPhqzqykIXbu25Ot7rY+RE17V091wuXTNSNT51G0ZeUb2/3adSozuEQEkmwUcWMWtFY3PpyuTyZmdenUdnOxhP7TFDoVp3/jt9PjOFzerRHyYv8AlpRWbeZdtRwKqoVVAA4ACwE8/fPa87tO2WKac72p7KnEFatKy1FFt+Dr0JHDiZ1On9TjBHbf0xWxT3d9XLt2Pxd7aF89YtOv/q3G/dabW/ZJZb2DNwcQ9x+4lx8WO/wmpn61GtYo/wCVPhzLq8FltOiummgUeA4+Z5zjZeTfLPzztetIhK5RVs/w+hnf6DP1/wCHK6n/AG/5SOLxP7Sh4M5/w2H5z0Llflr5piQSgv1/KeZ/UHm1Yh2Ol+ImWBDPLzDsQySqWDFYNKilKiqyniGFwfSZsWe+Oe6k6n+GO+Ol41aNw5vM+w9CpvTvSP8AQ+76qfytO3xf1DycXi8935c3P0jDk818OVx/Y/FUjdVFVeqGzeqn8iZ6bifqLjZPF/llxs/SMtPp8tWng6yuqVEdSTYBgbH14Tu8fqGLJEzS0S5ObiXpOpq6LD5DsLi5nPy5JyX3LoYscY6ahhxnZw2uqzHFprO4ZLVi0alFHL3U2KmdPBza6+dzc3Dt/Y3MFlNSoQALeJ/SZ7c/HEbjywV4OSZ1Ph6z2PyxaFMKgtfdjzY9SZys2W2S25dTDhrjjUQ7fDjaYJZmaQEC1hJgatWXhCOxQ4yRyufYDvVKsLjfY7iVmNr48lqW3WdPO8z7OFCSt/LiJjmjt8freSPlyRtJdhstQCszoO9D/e4nQVFrX4b6uE8v1y2SkxET8s/+tumfHntN6uvVRPOTtmj0u0yptTTJ7k7U0Rs2tKSdjDUpzJWyJhHu1RHVkAIHEcLjwPWdfp3OjjW39paPK4/xY/DHiMbVaojABQl9juWuLb9B5TqZes+d0hp06f48s1Fizan4/ITi83l2z23LocfDGONQ3knNny24lf3oEjt2bhVa68Lx2WRtmlA0xtO2jmGF1vSH7t29SLD856n9O451fJ/hxeqXie2v+W9hMvFuE9Q5LeXKweUCx+zyNxWDy2MJkKLwEeRO4LB2kJSyLYSgugIFGkwMDrLQhqVqd5YR2Iwt5Ai8Tll40eEU2X90SyAb7Hlec7qHAjl0iu9TDa43InDbf2WHEC9j7vnwPrPKcnpGfBG58/h2sPOxZP4O+KkA7gzn9m4bMtu0wJUIgUIkpWMJMLMLJMkWRphNGX71ZrC5adpWZ2mIUrVQouSAPGZMWK+S2qxtS+StY8tF8wXkHP8A2/rOpXo3Jnzppzz8MTpaMUr7Kd+h2PpfjMGXhZsHm8eGSnIx5PplIZbW20nlw8uk0M1PvDYrKQA5mYK1m06gtbSuCpFm1dZ9C6dxf6fBWn/LzfJy/EyTZPYbD7ToNdu06EDMtGBmSjIGyiSsylklQgICBjYS0DEyS20ML0pI16tGBGY2mqglprcnk4uPTuvOoZMeK2Se2qExNJW5Tz+f9Q19Y6ujj6bb+6WKjhgvC58ze3kOU89yeVOa3dqI/Dp4sfw662zTUZVDCVJKVpElK20lKmmNjUxlbSbD7xGw/MzqdO4NuVb+Pu0+VyYwxv7/AGY6GDLbv7x8eXl0ntOPxceCuqQ8/kzWyTu0t9csFuE2GNp4vJb7gb8j0MrfHF47bR4TW01ncLcD7htV909TsG8bzxnUunZMV90jdZ9O9xeXW9PmnUpRKZqWC8OvWbvRul3pf4uav4anO5UTHZRN4HCWA2nqXKStKlJGyqSBkCyJlLIFkbGQSoQEBAQKEQLCJY0xsJZDWrSRzucuS4HICeM/UWS85q1n1p2unVr2b+6PnnXSI2KQla7gbnaTETPoYPtazJ8KyWYG+4lNaSWgLQMdWiGtflz6Tb4nOycW26MGfBTNGrMlEaZ3cX6i/wDurn36Z/8AMpPCVFbbnOxw+p4eVbtp7/lo5+JkxRufTeXDAzpaaqv/AMcp5RobFLBgSRt06UDYRJGxkCyNpXgSBcJUVgICAgICBaZMDE8tCGliTtLDm8zf3hPN/qHB3Yoyft/46XTr6tNf3ak8c7RICSlE5lVuwHIX/n9Ju4KePClp0jxjqd7avWxt8bTox07kTXu7Wv8A1eKLa7kpgau2xuD03BnMzU7Z8+23Se5viaqVbQFoC0Ey2MCPfBnb6DTu5X4hz+o21i1/LoMPPcuC3UWBlCQLwsgXhZCVwEgXASBWQEBAQEBAQKGTAxOJaBo4lZZDnsyoHiOU1+Rgrnxzjt92TFeaXi0I9Gv5jiOk+fczhZeNftvH4eiw565Y3C6abMteWiEwgsxoF20jhzH0/Oep6Fx4tvJaPXpy+pZe3VarkynbhPUacf8AK6lRakf6PMfmPGcrqPTaZ6brHzN3icq2O3n0laLggEcDPD5cdsdpraPLv1tF43EssxBaDasmtZmdR5VmdRuWTAnU1xwtx6z1/ROm5MEzlyeJmPTjc7k1yR2VdFhRPSOakKYgZlEqLwJCVwEgVtArICAgICAgICAMDGwloGtVSW2hH4nDXvGhC4vLt7i4PUTX5HFx8ivbeGTFktjndWk9OoPwhvLb6zz+b9Obn/as6NOpT/dC0UqrfhCjqTc/ASMP6c1O8lk36lP9sM+Fyq1ybknck856TDhphpFKR4hzMl5vbun23RgplUa2JwO0fcRRpmkeHunj4eInF6t03+op31+qP+2/w+V8OdT6luIZ4e1ZrMxPt3dxMbhbVqgeJ5AcTNri8HLyJitY/wAsGXPXHHmSlh2qW1bDoOHr1nseD0jFxZ7p8y42fmWyeI9JzBYS067TS1KnJG0iyBlUSErxKi4SAgICAgICAgICAgUIgY2WW2MT0pbaGu+GgYWwYgnS37JGv3PC8YaSKmhAw1MNIGhiMt1RI0TkrgEK9t+m4HhvOTn6PgzZviWj8x+7cpzb1p2smGyi3j+c6WPDTHXtpDVta1p3MpTD4O0yKt6lRtJGyiSBlCyqYXASBcJArAQEBAQEBAQEBAQEChEChWTsWlZOxYUk7FO7k7DRG0KGnGxQ042Le5jYdxAfZxGxcKUbF6pI2leFkC4CRsXSAgICAgICAgICAgICAgICAtApaSFo2KWjYWjYppjYaY2GmNito2GmNhaNitpArAQEBAQEBAQEBAQEBAQEBAQEBAQEBAQEBAQEBAQEBAQEBAQEBAQEBAQEBAQEBAQEBAQEBAQEBAQEBAQEBAQEBAQEBAQP/9k="/>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1266" name="Picture 2" descr="http://www.aimanalsheikh.pub.sa/wp-content/uploads/2013/10/221.jpg"/>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929322" y="0"/>
            <a:ext cx="3214678" cy="2428868"/>
          </a:xfrm>
          <a:prstGeom prst="rect">
            <a:avLst/>
          </a:prstGeom>
          <a:noFill/>
        </p:spPr>
      </p:pic>
      <p:sp>
        <p:nvSpPr>
          <p:cNvPr id="9" name="وسيلة شرح مستطيلة مستديرة الزوايا 8"/>
          <p:cNvSpPr/>
          <p:nvPr/>
        </p:nvSpPr>
        <p:spPr>
          <a:xfrm>
            <a:off x="1142976" y="571480"/>
            <a:ext cx="5143536" cy="4500594"/>
          </a:xfrm>
          <a:prstGeom prst="wedgeRoundRectCallout">
            <a:avLst>
              <a:gd name="adj1" fmla="val 58600"/>
              <a:gd name="adj2" fmla="val -5644"/>
              <a:gd name="adj3" fmla="val 16667"/>
            </a:avLst>
          </a:prstGeom>
        </p:spPr>
        <p:style>
          <a:lnRef idx="1">
            <a:schemeClr val="accent4"/>
          </a:lnRef>
          <a:fillRef idx="2">
            <a:schemeClr val="accent4"/>
          </a:fillRef>
          <a:effectRef idx="1">
            <a:schemeClr val="accent4"/>
          </a:effectRef>
          <a:fontRef idx="minor">
            <a:schemeClr val="dk1"/>
          </a:fontRef>
        </p:style>
        <p:txBody>
          <a:bodyPr rtlCol="1" anchor="ctr"/>
          <a:lstStyle/>
          <a:p>
            <a:pPr algn="ctr"/>
            <a:r>
              <a:rPr lang="ar-SA" sz="2800" dirty="0" smtClean="0">
                <a:solidFill>
                  <a:schemeClr val="accent4">
                    <a:lumMod val="50000"/>
                  </a:schemeClr>
                </a:solidFill>
                <a:latin typeface="Andalus" pitchFamily="18" charset="-78"/>
                <a:cs typeface="Andalus" pitchFamily="18" charset="-78"/>
              </a:rPr>
              <a:t>مبادئ توجيه سلوك الطفل:</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استخدام اللغة المبسطة.</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التحدث بصوت هادئ.</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تقديم بدائل بعناية.</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تشجيع الاستقلالية والتعاون.</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استخدام الحزم.</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الاتصاف بالثبات.</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توفير وقت كافٍ عند التغيير في الأنشطة.</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مراعاة المشاعر.</a:t>
            </a:r>
          </a:p>
          <a:p>
            <a:pPr>
              <a:buFont typeface="Wingdings" pitchFamily="2" charset="2"/>
              <a:buChar char="ü"/>
            </a:pPr>
            <a:r>
              <a:rPr lang="ar-SA" sz="2800" dirty="0" smtClean="0">
                <a:solidFill>
                  <a:schemeClr val="accent4">
                    <a:lumMod val="50000"/>
                  </a:schemeClr>
                </a:solidFill>
                <a:latin typeface="Arabic Typesetting" pitchFamily="66" charset="-78"/>
                <a:cs typeface="Arabic Typesetting" pitchFamily="66" charset="-78"/>
              </a:rPr>
              <a:t>التدخل عند الضرورة.</a:t>
            </a:r>
            <a:endParaRPr lang="ar-SA" sz="2800" dirty="0">
              <a:solidFill>
                <a:schemeClr val="accent4">
                  <a:lumMod val="50000"/>
                </a:schemeClr>
              </a:solidFill>
              <a:latin typeface="Arabic Typesetting" pitchFamily="66" charset="-78"/>
              <a:cs typeface="Arabic Typesetting" pitchFamily="66" charset="-78"/>
            </a:endParaRPr>
          </a:p>
        </p:txBody>
      </p:sp>
      <p:sp>
        <p:nvSpPr>
          <p:cNvPr id="13" name="عنصر نائب للتاريخ 12"/>
          <p:cNvSpPr>
            <a:spLocks noGrp="1"/>
          </p:cNvSpPr>
          <p:nvPr>
            <p:ph type="dt" sz="half" idx="10"/>
          </p:nvPr>
        </p:nvSpPr>
        <p:spPr/>
        <p:txBody>
          <a:bodyPr/>
          <a:lstStyle/>
          <a:p>
            <a:r>
              <a:rPr lang="ar-SA" smtClean="0"/>
              <a:t>1436/01/26هـ</a:t>
            </a:r>
            <a:endParaRPr lang="ar-SA"/>
          </a:p>
        </p:txBody>
      </p:sp>
      <p:sp>
        <p:nvSpPr>
          <p:cNvPr id="14" name="عنصر نائب لرقم الشريحة 13"/>
          <p:cNvSpPr>
            <a:spLocks noGrp="1"/>
          </p:cNvSpPr>
          <p:nvPr>
            <p:ph type="sldNum" sz="quarter" idx="12"/>
          </p:nvPr>
        </p:nvSpPr>
        <p:spPr/>
        <p:txBody>
          <a:bodyPr/>
          <a:lstStyle/>
          <a:p>
            <a:fld id="{3929C026-D392-447B-AC1C-03E797608C91}" type="slidenum">
              <a:rPr lang="ar-SA" smtClean="0"/>
              <a:pPr/>
              <a:t>7</a:t>
            </a:fld>
            <a:endParaRPr lang="ar-SA"/>
          </a:p>
        </p:txBody>
      </p:sp>
      <p:sp>
        <p:nvSpPr>
          <p:cNvPr id="15" name="عنصر نائب للتذييل 14"/>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9" presetClass="exit" presetSubtype="0" fill="hold" grpId="1" nodeType="clickEffect">
                                  <p:stCondLst>
                                    <p:cond delay="0"/>
                                  </p:stCondLst>
                                  <p:childTnLst>
                                    <p:animEffect transition="out" filter="dissolve">
                                      <p:cBhvr>
                                        <p:cTn id="24" dur="500"/>
                                        <p:tgtEl>
                                          <p:spTgt spid="9"/>
                                        </p:tgtEl>
                                      </p:cBhvr>
                                    </p:animEffect>
                                    <p:set>
                                      <p:cBhvr>
                                        <p:cTn id="25"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2">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graphicFrame>
        <p:nvGraphicFramePr>
          <p:cNvPr id="2" name="رسم تخطيطي 1"/>
          <p:cNvGraphicFramePr/>
          <p:nvPr/>
        </p:nvGraphicFramePr>
        <p:xfrm>
          <a:off x="1714480" y="428604"/>
          <a:ext cx="7215238" cy="58579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مستطيل 3"/>
          <p:cNvSpPr/>
          <p:nvPr/>
        </p:nvSpPr>
        <p:spPr>
          <a:xfrm>
            <a:off x="2143108" y="5786454"/>
            <a:ext cx="714380" cy="646331"/>
          </a:xfrm>
          <a:prstGeom prst="rect">
            <a:avLst/>
          </a:prstGeom>
        </p:spPr>
        <p:txBody>
          <a:bodyPr wrap="square">
            <a:spAutoFit/>
          </a:bodyPr>
          <a:lstStyle/>
          <a:p>
            <a:pPr algn="ctr"/>
            <a:r>
              <a:rPr lang="ar-SA" dirty="0" smtClean="0">
                <a:cs typeface="Akhbar MT" pitchFamily="2" charset="-78"/>
              </a:rPr>
              <a:t>أهداف السلوك</a:t>
            </a:r>
            <a:endParaRPr lang="ar-SA" dirty="0">
              <a:cs typeface="Akhbar MT" pitchFamily="2" charset="-78"/>
            </a:endParaRPr>
          </a:p>
        </p:txBody>
      </p:sp>
      <p:pic>
        <p:nvPicPr>
          <p:cNvPr id="19462" name="Picture 6" descr="http://1.bp.blogspot.com/_ciCi3Jduhd0/TRHe_nEjBEI/AAAAAAAAAA0/kaC2RHKkSGw/s1600/%25D8%25B96.jpg"/>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0" y="3857628"/>
            <a:ext cx="2000232" cy="2476504"/>
          </a:xfrm>
          <a:prstGeom prst="rect">
            <a:avLst/>
          </a:prstGeom>
          <a:noFill/>
        </p:spPr>
      </p:pic>
      <p:sp>
        <p:nvSpPr>
          <p:cNvPr id="9" name="عنصر نائب للتاريخ 8"/>
          <p:cNvSpPr>
            <a:spLocks noGrp="1"/>
          </p:cNvSpPr>
          <p:nvPr>
            <p:ph type="dt" sz="half" idx="10"/>
          </p:nvPr>
        </p:nvSpPr>
        <p:spPr/>
        <p:txBody>
          <a:bodyPr/>
          <a:lstStyle/>
          <a:p>
            <a:r>
              <a:rPr lang="ar-SA" smtClean="0"/>
              <a:t>1436/01/26هـ</a:t>
            </a:r>
            <a:endParaRPr lang="ar-SA"/>
          </a:p>
        </p:txBody>
      </p:sp>
      <p:sp>
        <p:nvSpPr>
          <p:cNvPr id="10" name="عنصر نائب لرقم الشريحة 9"/>
          <p:cNvSpPr>
            <a:spLocks noGrp="1"/>
          </p:cNvSpPr>
          <p:nvPr>
            <p:ph type="sldNum" sz="quarter" idx="12"/>
          </p:nvPr>
        </p:nvSpPr>
        <p:spPr/>
        <p:txBody>
          <a:bodyPr/>
          <a:lstStyle/>
          <a:p>
            <a:fld id="{3929C026-D392-447B-AC1C-03E797608C91}" type="slidenum">
              <a:rPr lang="ar-SA" smtClean="0"/>
              <a:pPr/>
              <a:t>8</a:t>
            </a:fld>
            <a:endParaRPr lang="ar-SA"/>
          </a:p>
        </p:txBody>
      </p:sp>
      <p:sp>
        <p:nvSpPr>
          <p:cNvPr id="11" name="عنصر نائب للتذييل 10"/>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نصف إطار 4"/>
          <p:cNvSpPr/>
          <p:nvPr/>
        </p:nvSpPr>
        <p:spPr>
          <a:xfrm>
            <a:off x="500034" y="357166"/>
            <a:ext cx="7429552" cy="1928826"/>
          </a:xfrm>
          <a:prstGeom prst="halfFrame">
            <a:avLst>
              <a:gd name="adj1" fmla="val 6010"/>
              <a:gd name="adj2" fmla="val 5309"/>
            </a:avLst>
          </a:prstGeom>
        </p:spPr>
        <p:style>
          <a:lnRef idx="1">
            <a:schemeClr val="accent3"/>
          </a:lnRef>
          <a:fillRef idx="2">
            <a:schemeClr val="accent3"/>
          </a:fillRef>
          <a:effectRef idx="1">
            <a:schemeClr val="accent3"/>
          </a:effectRef>
          <a:fontRef idx="minor">
            <a:schemeClr val="dk1"/>
          </a:fontRef>
        </p:style>
        <p:txBody>
          <a:bodyPr rtlCol="1" anchor="ctr"/>
          <a:lstStyle/>
          <a:p>
            <a:pPr lvl="0" algn="ctr"/>
            <a:r>
              <a:rPr lang="ar-SA" sz="4800" dirty="0" smtClean="0">
                <a:solidFill>
                  <a:schemeClr val="accent3">
                    <a:lumMod val="50000"/>
                  </a:schemeClr>
                </a:solidFill>
                <a:latin typeface="Andalus" pitchFamily="18" charset="-78"/>
                <a:cs typeface="Andalus" pitchFamily="18" charset="-78"/>
              </a:rPr>
              <a:t>للتعرف على الهدف من السلوك المشكل لاحظي الآتي:</a:t>
            </a:r>
            <a:endParaRPr lang="en-US" sz="4800" dirty="0" smtClean="0">
              <a:solidFill>
                <a:schemeClr val="accent3">
                  <a:lumMod val="50000"/>
                </a:schemeClr>
              </a:solidFill>
              <a:latin typeface="Andalus" pitchFamily="18" charset="-78"/>
              <a:cs typeface="Andalus" pitchFamily="18" charset="-78"/>
            </a:endParaRPr>
          </a:p>
        </p:txBody>
      </p:sp>
      <p:pic>
        <p:nvPicPr>
          <p:cNvPr id="20482" name="Picture 2" descr="http://images.gofreedownload.net/question-callout-clip-art-14429.jpg"/>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1142976" y="2571744"/>
            <a:ext cx="7358114" cy="3667131"/>
          </a:xfrm>
          <a:prstGeom prst="rect">
            <a:avLst/>
          </a:prstGeom>
          <a:noFill/>
        </p:spPr>
      </p:pic>
      <p:sp>
        <p:nvSpPr>
          <p:cNvPr id="8" name="مستطيل 7"/>
          <p:cNvSpPr/>
          <p:nvPr/>
        </p:nvSpPr>
        <p:spPr>
          <a:xfrm>
            <a:off x="1857356" y="3071810"/>
            <a:ext cx="4089971" cy="1569660"/>
          </a:xfrm>
          <a:prstGeom prst="rect">
            <a:avLst/>
          </a:prstGeom>
        </p:spPr>
        <p:txBody>
          <a:bodyPr wrap="square">
            <a:spAutoFit/>
          </a:bodyPr>
          <a:lstStyle/>
          <a:p>
            <a:pPr algn="ctr"/>
            <a:r>
              <a:rPr lang="ar-SA" sz="4800" dirty="0" smtClean="0">
                <a:solidFill>
                  <a:schemeClr val="accent5">
                    <a:lumMod val="50000"/>
                  </a:schemeClr>
                </a:solidFill>
                <a:effectLst>
                  <a:outerShdw blurRad="38100" dist="38100" dir="2700000" algn="tl">
                    <a:srgbClr val="000000">
                      <a:alpha val="43137"/>
                    </a:srgbClr>
                  </a:outerShdw>
                </a:effectLst>
                <a:cs typeface="Akhbar MT" pitchFamily="2" charset="-78"/>
              </a:rPr>
              <a:t>كيف تشعرين عندما يقوم الطفل </a:t>
            </a:r>
            <a:r>
              <a:rPr lang="ar-SA" sz="4800" dirty="0" err="1" smtClean="0">
                <a:solidFill>
                  <a:schemeClr val="accent5">
                    <a:lumMod val="50000"/>
                  </a:schemeClr>
                </a:solidFill>
                <a:effectLst>
                  <a:outerShdw blurRad="38100" dist="38100" dir="2700000" algn="tl">
                    <a:srgbClr val="000000">
                      <a:alpha val="43137"/>
                    </a:srgbClr>
                  </a:outerShdw>
                </a:effectLst>
                <a:cs typeface="Akhbar MT" pitchFamily="2" charset="-78"/>
              </a:rPr>
              <a:t>بسلوكًا</a:t>
            </a:r>
            <a:r>
              <a:rPr lang="ar-SA" sz="4800" dirty="0" smtClean="0">
                <a:solidFill>
                  <a:schemeClr val="accent5">
                    <a:lumMod val="50000"/>
                  </a:schemeClr>
                </a:solidFill>
                <a:effectLst>
                  <a:outerShdw blurRad="38100" dist="38100" dir="2700000" algn="tl">
                    <a:srgbClr val="000000">
                      <a:alpha val="43137"/>
                    </a:srgbClr>
                  </a:outerShdw>
                </a:effectLst>
                <a:cs typeface="Akhbar MT" pitchFamily="2" charset="-78"/>
              </a:rPr>
              <a:t> خاطئ؟!</a:t>
            </a:r>
          </a:p>
        </p:txBody>
      </p:sp>
      <p:pic>
        <p:nvPicPr>
          <p:cNvPr id="9" name="Picture 6" descr="http://alsera-aldateya.com/wp-content/uploads/2012/10/%D8%A5%D8%B1%D8%B4%D8%A7%D8%AF%D8%A7%D8%AA-%D8%B9%D8%A7%D9%85%D8%A9-%D9%84%D9%83%D8%AA%D8%A7%D8%A8%D8%A9-%D8%B3%D9%8A%D8%B1%D8%A9-%D8%B0%D8%A7%D8%AA%D9%8A%D8%A9-%D8%B9%D8%B1%D8%A8%D9%8A-%D8%AC%D9%8A%D8%AF%D8%A9-1.jpg"/>
          <p:cNvPicPr>
            <a:picLocks noChangeAspect="1" noChangeArrowheads="1"/>
          </p:cNvPicPr>
          <p:nvPr/>
        </p:nvPicPr>
        <p:blipFill>
          <a:blip r:embed="rId3">
            <a:clrChange>
              <a:clrFrom>
                <a:srgbClr val="F1F1F1"/>
              </a:clrFrom>
              <a:clrTo>
                <a:srgbClr val="F1F1F1">
                  <a:alpha val="0"/>
                </a:srgbClr>
              </a:clrTo>
            </a:clrChange>
          </a:blip>
          <a:srcRect/>
          <a:stretch>
            <a:fillRect/>
          </a:stretch>
        </p:blipFill>
        <p:spPr bwMode="auto">
          <a:xfrm>
            <a:off x="0" y="4953000"/>
            <a:ext cx="4095750" cy="1905000"/>
          </a:xfrm>
          <a:prstGeom prst="rect">
            <a:avLst/>
          </a:prstGeom>
          <a:noFill/>
        </p:spPr>
      </p:pic>
      <p:sp>
        <p:nvSpPr>
          <p:cNvPr id="10" name="مستطيل 9"/>
          <p:cNvSpPr/>
          <p:nvPr/>
        </p:nvSpPr>
        <p:spPr>
          <a:xfrm>
            <a:off x="2071670" y="5857892"/>
            <a:ext cx="714380" cy="369332"/>
          </a:xfrm>
          <a:prstGeom prst="rect">
            <a:avLst/>
          </a:prstGeom>
        </p:spPr>
        <p:txBody>
          <a:bodyPr wrap="square">
            <a:spAutoFit/>
          </a:bodyPr>
          <a:lstStyle/>
          <a:p>
            <a:pPr algn="ctr"/>
            <a:r>
              <a:rPr lang="ar-SA" dirty="0" smtClean="0">
                <a:cs typeface="Akhbar MT" pitchFamily="2" charset="-78"/>
              </a:rPr>
              <a:t>تساؤل</a:t>
            </a:r>
            <a:endParaRPr lang="ar-SA" dirty="0">
              <a:cs typeface="Akhbar MT" pitchFamily="2" charset="-78"/>
            </a:endParaRPr>
          </a:p>
        </p:txBody>
      </p:sp>
      <p:sp>
        <p:nvSpPr>
          <p:cNvPr id="13" name="عنصر نائب للتاريخ 12"/>
          <p:cNvSpPr>
            <a:spLocks noGrp="1"/>
          </p:cNvSpPr>
          <p:nvPr>
            <p:ph type="dt" sz="half" idx="10"/>
          </p:nvPr>
        </p:nvSpPr>
        <p:spPr/>
        <p:txBody>
          <a:bodyPr/>
          <a:lstStyle/>
          <a:p>
            <a:r>
              <a:rPr lang="ar-SA" smtClean="0"/>
              <a:t>1436/01/26هـ</a:t>
            </a:r>
            <a:endParaRPr lang="ar-SA"/>
          </a:p>
        </p:txBody>
      </p:sp>
      <p:sp>
        <p:nvSpPr>
          <p:cNvPr id="14" name="عنصر نائب لرقم الشريحة 13"/>
          <p:cNvSpPr>
            <a:spLocks noGrp="1"/>
          </p:cNvSpPr>
          <p:nvPr>
            <p:ph type="sldNum" sz="quarter" idx="12"/>
          </p:nvPr>
        </p:nvSpPr>
        <p:spPr/>
        <p:txBody>
          <a:bodyPr/>
          <a:lstStyle/>
          <a:p>
            <a:fld id="{3929C026-D392-447B-AC1C-03E797608C91}" type="slidenum">
              <a:rPr lang="ar-SA" smtClean="0"/>
              <a:pPr/>
              <a:t>9</a:t>
            </a:fld>
            <a:endParaRPr lang="ar-SA"/>
          </a:p>
        </p:txBody>
      </p:sp>
      <p:sp>
        <p:nvSpPr>
          <p:cNvPr id="15" name="عنصر نائب للتذييل 14"/>
          <p:cNvSpPr>
            <a:spLocks noGrp="1"/>
          </p:cNvSpPr>
          <p:nvPr>
            <p:ph type="ftr" sz="quarter" idx="11"/>
          </p:nvPr>
        </p:nvSpPr>
        <p:spPr/>
        <p:txBody>
          <a:bodyPr/>
          <a:lstStyle/>
          <a:p>
            <a:r>
              <a:rPr lang="ar-SA" smtClean="0"/>
              <a:t>لينا المطيري</a:t>
            </a:r>
            <a:endParaRPr lang="ar-SA"/>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1404</TotalTime>
  <Words>1762</Words>
  <Application>Microsoft Office PowerPoint</Application>
  <PresentationFormat>عرض على الشاشة (3:4)‏</PresentationFormat>
  <Paragraphs>373</Paragraphs>
  <Slides>42</Slides>
  <Notes>2</Notes>
  <HiddenSlides>0</HiddenSlides>
  <MMClips>0</MMClips>
  <ScaleCrop>false</ScaleCrop>
  <HeadingPairs>
    <vt:vector size="4" baseType="variant">
      <vt:variant>
        <vt:lpstr>نسق</vt:lpstr>
      </vt:variant>
      <vt:variant>
        <vt:i4>1</vt:i4>
      </vt:variant>
      <vt:variant>
        <vt:lpstr>عناوين الشرائح</vt:lpstr>
      </vt:variant>
      <vt:variant>
        <vt:i4>42</vt:i4>
      </vt:variant>
    </vt:vector>
  </HeadingPairs>
  <TitlesOfParts>
    <vt:vector size="43" baseType="lpstr">
      <vt:lpstr>سمة Office</vt:lpstr>
      <vt:lpstr>عرض تقديمي في PowerPoint</vt:lpstr>
      <vt:lpstr>توجيه سلوك الطفل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توجيه سلوك الطفل</dc:title>
  <dc:creator>User</dc:creator>
  <cp:lastModifiedBy>SONY</cp:lastModifiedBy>
  <cp:revision>212</cp:revision>
  <dcterms:created xsi:type="dcterms:W3CDTF">2014-11-01T20:21:00Z</dcterms:created>
  <dcterms:modified xsi:type="dcterms:W3CDTF">2015-01-04T16:55:33Z</dcterms:modified>
</cp:coreProperties>
</file>