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23/03/34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23/03/34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23/03/34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23/03/34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23/03/34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23/03/34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23/03/34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23/03/34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Dictionaries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A. Types of Dictionaries in terms of </a:t>
            </a:r>
            <a:endParaRPr lang="ar-SA" sz="4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l" rtl="0"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form/medium:</a:t>
            </a:r>
          </a:p>
          <a:p>
            <a:pPr algn="l" rtl="0"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en-US" sz="3200" b="1" dirty="0" smtClean="0"/>
              <a:t>Books</a:t>
            </a:r>
            <a:r>
              <a:rPr lang="en-US" sz="3200" dirty="0" smtClean="0"/>
              <a:t> </a:t>
            </a:r>
            <a:r>
              <a:rPr lang="en-US" sz="3200" dirty="0" smtClean="0"/>
              <a:t>(advantages &amp; disadvantages)</a:t>
            </a:r>
          </a:p>
          <a:p>
            <a:pPr algn="l" rtl="0"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en-US" sz="3200" b="1" dirty="0" smtClean="0"/>
              <a:t>CDs</a:t>
            </a:r>
            <a:r>
              <a:rPr lang="en-US" sz="3200" dirty="0" smtClean="0"/>
              <a:t> </a:t>
            </a:r>
            <a:r>
              <a:rPr lang="en-US" sz="3200" dirty="0" smtClean="0"/>
              <a:t>(</a:t>
            </a:r>
            <a:r>
              <a:rPr lang="en-US" sz="3200" dirty="0" smtClean="0"/>
              <a:t>advantages &amp; disadvantages</a:t>
            </a:r>
            <a:r>
              <a:rPr lang="en-US" sz="3200" dirty="0" smtClean="0"/>
              <a:t>)</a:t>
            </a:r>
            <a:endParaRPr lang="en-US" sz="3200" dirty="0" smtClean="0"/>
          </a:p>
          <a:p>
            <a:pPr algn="l" rtl="0"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en-US" dirty="0" smtClean="0"/>
              <a:t> </a:t>
            </a:r>
            <a:r>
              <a:rPr lang="en-US" sz="3200" b="1" dirty="0" smtClean="0"/>
              <a:t>Internet/Online Dictionaries </a:t>
            </a:r>
            <a:r>
              <a:rPr lang="en-US" sz="3200" dirty="0" smtClean="0"/>
              <a:t>(advantages &amp; disadvantages) </a:t>
            </a:r>
            <a:endParaRPr lang="ar-SA" sz="32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 ROMs</a:t>
            </a:r>
            <a:endParaRPr lang="ar-SA" dirty="0"/>
          </a:p>
        </p:txBody>
      </p:sp>
      <p:pic>
        <p:nvPicPr>
          <p:cNvPr id="4" name="عنصر نائب للمحتوى 3" descr="oxford_dictionary_cdrom_dice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412776"/>
            <a:ext cx="6984775" cy="496855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 ROMs</a:t>
            </a:r>
            <a:endParaRPr lang="ar-SA" dirty="0"/>
          </a:p>
        </p:txBody>
      </p:sp>
      <p:pic>
        <p:nvPicPr>
          <p:cNvPr id="4" name="عنصر نائب للمحتوى 3" descr="oxford pocket_screensho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484784"/>
            <a:ext cx="7128792" cy="446449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 ROMs</a:t>
            </a:r>
            <a:endParaRPr lang="ar-SA" dirty="0"/>
          </a:p>
        </p:txBody>
      </p:sp>
      <p:pic>
        <p:nvPicPr>
          <p:cNvPr id="6" name="عنصر نائب للمحتوى 5" descr="dictionary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484784"/>
            <a:ext cx="7488832" cy="496855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Dictionaries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B.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Types of Dictionaries in terms of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content:</a:t>
            </a:r>
            <a:endParaRPr lang="en-US" sz="4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514350" indent="-514350" algn="l" rtl="0">
              <a:buNone/>
            </a:pPr>
            <a:r>
              <a:rPr lang="en-US" dirty="0" smtClean="0"/>
              <a:t>1- </a:t>
            </a:r>
            <a:r>
              <a:rPr lang="en-US" b="1" dirty="0" smtClean="0"/>
              <a:t>General Dictionaries: </a:t>
            </a:r>
            <a:r>
              <a:rPr lang="en-US" dirty="0" smtClean="0"/>
              <a:t>normal dictionaries that give you information about the most common words. </a:t>
            </a:r>
          </a:p>
          <a:p>
            <a:pPr marL="514350" indent="-514350" algn="l" rtl="0">
              <a:buNone/>
            </a:pPr>
            <a:r>
              <a:rPr lang="ar-SA" dirty="0" err="1" smtClean="0"/>
              <a:t>-</a:t>
            </a:r>
            <a:r>
              <a:rPr lang="ar-SA" dirty="0" smtClean="0"/>
              <a:t> </a:t>
            </a:r>
            <a:r>
              <a:rPr lang="en-US" dirty="0" smtClean="0"/>
              <a:t> Disadvantage: They don’t include new words until they become common.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2. Specialized Dictionaries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They are useful for a special group of people (e.g. children/Advanced learners).</a:t>
            </a:r>
          </a:p>
          <a:p>
            <a:pPr algn="l" rtl="0"/>
            <a:r>
              <a:rPr lang="en-US" dirty="0" smtClean="0"/>
              <a:t>Useful for special fields of knowledge (e.g. medicine/ computer sciences/ chemistry).</a:t>
            </a:r>
          </a:p>
          <a:p>
            <a:pPr algn="l" rtl="0">
              <a:buNone/>
            </a:pPr>
            <a:r>
              <a:rPr lang="en-US" dirty="0" smtClean="0"/>
              <a:t>OR:  </a:t>
            </a:r>
          </a:p>
          <a:p>
            <a:pPr algn="l" rtl="0"/>
            <a:r>
              <a:rPr lang="en-US" dirty="0" smtClean="0"/>
              <a:t>They concentrate on one part of language (e.g. idioms/abbreviations)</a:t>
            </a:r>
          </a:p>
          <a:p>
            <a:pPr algn="l" rtl="0"/>
            <a:r>
              <a:rPr lang="en-US" dirty="0" smtClean="0"/>
              <a:t>Translating between different varieties of one language (e.g. British -American)</a:t>
            </a:r>
          </a:p>
          <a:p>
            <a:pPr algn="l" rtl="0"/>
            <a:r>
              <a:rPr lang="en-US" dirty="0" smtClean="0"/>
              <a:t>Having a special organization (thesaurus: a dictionary listing words with all their synonyms (i.e. words with similar meaning.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Specialized Dictionaries</a:t>
            </a:r>
            <a:endParaRPr lang="ar-SA" dirty="0"/>
          </a:p>
        </p:txBody>
      </p:sp>
      <p:pic>
        <p:nvPicPr>
          <p:cNvPr id="5" name="عنصر نائب للمحتوى 4" descr="dictionary of slang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484784"/>
            <a:ext cx="4176464" cy="469432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Specialized Dictionaries</a:t>
            </a:r>
            <a:endParaRPr lang="ar-SA" dirty="0"/>
          </a:p>
        </p:txBody>
      </p:sp>
      <p:pic>
        <p:nvPicPr>
          <p:cNvPr id="5" name="عنصر نائب للمحتوى 4" descr="معجم الالفاظ العامية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347864" y="1844824"/>
            <a:ext cx="2808312" cy="316835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C. Types of Dictionaries in terms of the language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1. </a:t>
            </a:r>
            <a:r>
              <a:rPr lang="en-US" b="1" dirty="0" smtClean="0"/>
              <a:t>Monolingual dictionaries:</a:t>
            </a:r>
          </a:p>
          <a:p>
            <a:pPr algn="l" rtl="0">
              <a:buNone/>
            </a:pPr>
            <a:r>
              <a:rPr lang="en-US" dirty="0" smtClean="0"/>
              <a:t> All entries come in one language</a:t>
            </a:r>
            <a:endParaRPr lang="ar-SA" dirty="0" smtClean="0"/>
          </a:p>
          <a:p>
            <a:pPr algn="l" rtl="0">
              <a:buNone/>
            </a:pPr>
            <a:r>
              <a:rPr lang="en-US" dirty="0" smtClean="0"/>
              <a:t>2. </a:t>
            </a:r>
            <a:r>
              <a:rPr lang="en-US" b="1" dirty="0" smtClean="0"/>
              <a:t>Bilingual Dictionaries: </a:t>
            </a:r>
          </a:p>
          <a:p>
            <a:pPr algn="l" rtl="0">
              <a:buNone/>
            </a:pPr>
            <a:r>
              <a:rPr lang="en-US" dirty="0" smtClean="0"/>
              <a:t>E</a:t>
            </a:r>
            <a:r>
              <a:rPr lang="en-US" dirty="0" smtClean="0"/>
              <a:t>ach entry has translations of words in another language. </a:t>
            </a:r>
          </a:p>
          <a:p>
            <a:pPr algn="l" rtl="0">
              <a:buNone/>
            </a:pPr>
            <a:r>
              <a:rPr lang="en-US" dirty="0" smtClean="0"/>
              <a:t>3. </a:t>
            </a:r>
            <a:r>
              <a:rPr lang="en-US" b="1" dirty="0" smtClean="0"/>
              <a:t>Multilingual dictionaries: </a:t>
            </a:r>
          </a:p>
          <a:p>
            <a:pPr algn="l" rtl="0">
              <a:buNone/>
            </a:pPr>
            <a:r>
              <a:rPr lang="en-US" dirty="0" smtClean="0"/>
              <a:t>E</a:t>
            </a:r>
            <a:r>
              <a:rPr lang="en-US" dirty="0" smtClean="0"/>
              <a:t>ach entry has translations of words more than two languages.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وحدة نمطية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47</TotalTime>
  <Words>230</Words>
  <Application>Microsoft Office PowerPoint</Application>
  <PresentationFormat>عرض على الشاشة (3:4)‏</PresentationFormat>
  <Paragraphs>29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مدني</vt:lpstr>
      <vt:lpstr>Types of Dictionaries</vt:lpstr>
      <vt:lpstr>CD ROMs</vt:lpstr>
      <vt:lpstr>CD ROMs</vt:lpstr>
      <vt:lpstr>CD ROMs</vt:lpstr>
      <vt:lpstr>Types of Dictionaries</vt:lpstr>
      <vt:lpstr>2. Specialized Dictionaries</vt:lpstr>
      <vt:lpstr>2. Specialized Dictionaries</vt:lpstr>
      <vt:lpstr>2. Specialized Dictionaries</vt:lpstr>
      <vt:lpstr>C. Types of Dictionaries in terms of the language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Dictionaries</dc:title>
  <dc:creator>nada</dc:creator>
  <cp:lastModifiedBy>nada</cp:lastModifiedBy>
  <cp:revision>14</cp:revision>
  <dcterms:created xsi:type="dcterms:W3CDTF">2013-02-03T19:01:30Z</dcterms:created>
  <dcterms:modified xsi:type="dcterms:W3CDTF">2013-02-03T19:59:35Z</dcterms:modified>
</cp:coreProperties>
</file>