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56050" autoAdjust="0"/>
    <p:restoredTop sz="94565" autoAdjust="0"/>
  </p:normalViewPr>
  <p:slideViewPr>
    <p:cSldViewPr>
      <p:cViewPr varScale="1">
        <p:scale>
          <a:sx n="76" d="100"/>
          <a:sy n="76" d="100"/>
        </p:scale>
        <p:origin x="-2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x-non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AA69E8C-954C-41ED-BDF8-E8EF26E9A572}" type="datetimeFigureOut">
              <a:rPr lang="x-none" smtClean="0"/>
              <a:pPr/>
              <a:t>5/22/15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04FD5B-A19E-4256-9628-671FABA7946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/>
          <a:p>
            <a:r>
              <a:rPr lang="en-US" dirty="0" smtClean="0"/>
              <a:t>Prepared by: </a:t>
            </a:r>
            <a:r>
              <a:rPr lang="en-US" dirty="0" err="1" smtClean="0"/>
              <a:t>Hanouf</a:t>
            </a:r>
            <a:r>
              <a:rPr lang="en-US" dirty="0" smtClean="0"/>
              <a:t> al-</a:t>
            </a:r>
            <a:r>
              <a:rPr lang="en-US" dirty="0" err="1" smtClean="0"/>
              <a:t>muhaiza’a</a:t>
            </a:r>
            <a:endParaRPr lang="x-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a Report</a:t>
            </a:r>
            <a:endParaRPr lang="x-non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Report?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A report </a:t>
            </a:r>
            <a:r>
              <a:rPr lang="en-US" dirty="0" smtClean="0"/>
              <a:t>is an account of </a:t>
            </a:r>
            <a:r>
              <a:rPr lang="en-US" b="1" dirty="0" smtClean="0">
                <a:solidFill>
                  <a:schemeClr val="accent1"/>
                </a:solidFill>
              </a:rPr>
              <a:t>what happened about a particular event</a:t>
            </a:r>
            <a:r>
              <a:rPr lang="en-US" b="1" dirty="0" smtClean="0">
                <a:solidFill>
                  <a:schemeClr val="tx2"/>
                </a:solidFill>
              </a:rPr>
              <a:t>, presented in formal and organized format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backed with statistical evidence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x-none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762000"/>
            <a:ext cx="7239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1"/>
                </a:solidFill>
              </a:rPr>
              <a:t>Annual Reports: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Every year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ype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of progress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report.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	Lists achievements and failures of an organization</a:t>
            </a:r>
          </a:p>
          <a:p>
            <a:pPr marL="342900" indent="-342900" algn="l" rtl="0"/>
            <a:endParaRPr lang="en-US" dirty="0" smtClean="0">
              <a:solidFill>
                <a:schemeClr val="accent1"/>
              </a:solidFill>
            </a:endParaRP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1"/>
                </a:solidFill>
              </a:rPr>
              <a:t>Appraisal Reports: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Appraise a person’s performance in current job.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	Identify methods of improving performance.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Highligh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training needs.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Asess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</a:schemeClr>
                </a:solidFill>
              </a:rPr>
              <a:t>suitibility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  for another job or promotion</a:t>
            </a:r>
          </a:p>
          <a:p>
            <a:pPr marL="342900" indent="-342900" algn="l" rtl="0"/>
            <a:endParaRPr lang="en-US" dirty="0" smtClean="0">
              <a:solidFill>
                <a:schemeClr val="accent1"/>
              </a:solidFill>
            </a:endParaRP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1"/>
                </a:solidFill>
              </a:rPr>
              <a:t>Informative Reports:</a:t>
            </a: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Increase reader’s knowledge of an event</a:t>
            </a:r>
          </a:p>
          <a:p>
            <a:pPr marL="342900" indent="-342900" algn="l" rtl="0"/>
            <a:endParaRPr lang="en-US" dirty="0" smtClean="0">
              <a:solidFill>
                <a:schemeClr val="accent1"/>
              </a:solidFill>
            </a:endParaRPr>
          </a:p>
          <a:p>
            <a:pPr marL="342900" indent="-342900" algn="l" rtl="0"/>
            <a:r>
              <a:rPr lang="en-US" dirty="0" smtClean="0">
                <a:solidFill>
                  <a:schemeClr val="accent1"/>
                </a:solidFill>
              </a:rPr>
              <a:t>	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81000" y="685800"/>
            <a:ext cx="2362200" cy="5440363"/>
          </a:xfrm>
        </p:spPr>
        <p:txBody>
          <a:bodyPr vert="vert270">
            <a:normAutofit/>
          </a:bodyPr>
          <a:lstStyle/>
          <a:p>
            <a:pPr algn="ctr" rtl="0"/>
            <a:r>
              <a:rPr lang="en-US" sz="4000" b="1" dirty="0" smtClean="0"/>
              <a:t>Some Common Types of Reports</a:t>
            </a:r>
            <a:endParaRPr lang="x-none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Feasability</a:t>
            </a:r>
            <a:r>
              <a:rPr lang="en-US" b="1" dirty="0" smtClean="0"/>
              <a:t> Reports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These discuss the </a:t>
            </a:r>
            <a:r>
              <a:rPr lang="en-US" u="sng" dirty="0" smtClean="0"/>
              <a:t>practicality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u="sng" dirty="0" smtClean="0"/>
              <a:t>compatibility</a:t>
            </a:r>
            <a:r>
              <a:rPr lang="en-US" dirty="0" smtClean="0"/>
              <a:t> of a given project. </a:t>
            </a:r>
          </a:p>
          <a:p>
            <a:pPr algn="l" rtl="0"/>
            <a:r>
              <a:rPr lang="en-US" dirty="0" smtClean="0"/>
              <a:t>They also discuss the </a:t>
            </a:r>
            <a:r>
              <a:rPr lang="en-US" u="sng" dirty="0" smtClean="0"/>
              <a:t>desirability</a:t>
            </a:r>
            <a:r>
              <a:rPr lang="en-US" dirty="0" smtClean="0"/>
              <a:t> of the proposed project from the viewpoint of those who would be affected by it.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Report </a:t>
            </a:r>
            <a:r>
              <a:rPr lang="en-US" dirty="0" smtClean="0"/>
              <a:t>writers must come to a </a:t>
            </a:r>
            <a:r>
              <a:rPr lang="en-US" b="1" dirty="0" smtClean="0">
                <a:solidFill>
                  <a:srgbClr val="D16349"/>
                </a:solidFill>
              </a:rPr>
              <a:t>conclusion</a:t>
            </a:r>
            <a:r>
              <a:rPr lang="en-US" dirty="0" smtClean="0"/>
              <a:t>, and must </a:t>
            </a:r>
            <a:r>
              <a:rPr lang="en-US" b="1" dirty="0" smtClean="0">
                <a:solidFill>
                  <a:schemeClr val="accent1"/>
                </a:solidFill>
              </a:rPr>
              <a:t>recommend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/>
              <a:t>that some action is taken or is not taken and/or that some choice is adopted or is rejected.</a:t>
            </a:r>
          </a:p>
          <a:p>
            <a:pPr algn="l" rtl="0"/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What points should I bear in mind?</a:t>
            </a:r>
          </a:p>
          <a:p>
            <a:pPr algn="l" rtl="0">
              <a:buNone/>
            </a:pPr>
            <a:r>
              <a:rPr lang="en-US" dirty="0" smtClean="0"/>
              <a:t>You must be </a:t>
            </a:r>
            <a:r>
              <a:rPr lang="en-US" b="1" u="sng" dirty="0" smtClean="0"/>
              <a:t>unbiased</a:t>
            </a:r>
            <a:r>
              <a:rPr lang="en-US" dirty="0" smtClean="0"/>
              <a:t> and your approach must be </a:t>
            </a:r>
            <a:r>
              <a:rPr lang="en-US" b="1" u="sng" dirty="0" smtClean="0"/>
              <a:t>logical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What would be a suitable format?</a:t>
            </a:r>
          </a:p>
          <a:p>
            <a:pPr algn="l" rtl="0">
              <a:buNone/>
            </a:pPr>
            <a:r>
              <a:rPr lang="en-US" dirty="0" smtClean="0"/>
              <a:t>To be discussed in lecture 2</a:t>
            </a:r>
            <a:endParaRPr lang="x-non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Minutes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Minutes can be defined as a written record of the business transacted at a meeting.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Minutes of a formal meeting </a:t>
            </a:r>
            <a:r>
              <a:rPr lang="en-US" dirty="0" smtClean="0"/>
              <a:t>must</a:t>
            </a:r>
            <a:r>
              <a:rPr lang="en-US" b="1" dirty="0" smtClean="0"/>
              <a:t> </a:t>
            </a:r>
            <a:r>
              <a:rPr lang="en-US" dirty="0" smtClean="0"/>
              <a:t>include: purpose of the meeting, decisions taken, motions passed and the names of the people who attended.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/>
              <a:t>What points should I bear in mind?</a:t>
            </a:r>
          </a:p>
          <a:p>
            <a:pPr algn="l" rtl="0"/>
            <a:r>
              <a:rPr lang="en-US" dirty="0" smtClean="0"/>
              <a:t>As a general rule, the fewer the words used the better. </a:t>
            </a:r>
          </a:p>
          <a:p>
            <a:pPr algn="l" rtl="0"/>
            <a:r>
              <a:rPr lang="en-US" dirty="0" smtClean="0"/>
              <a:t>Write in the simple past tense (</a:t>
            </a:r>
            <a:r>
              <a:rPr lang="en-US" dirty="0" err="1" smtClean="0"/>
              <a:t>Mr</a:t>
            </a:r>
            <a:r>
              <a:rPr lang="en-US" dirty="0" smtClean="0"/>
              <a:t> Smith reported that . . .), </a:t>
            </a:r>
          </a:p>
          <a:p>
            <a:pPr algn="l" rtl="0"/>
            <a:r>
              <a:rPr lang="en-US" dirty="0" smtClean="0"/>
              <a:t>Write as soon as possible after the meeting. </a:t>
            </a:r>
          </a:p>
          <a:p>
            <a:pPr algn="l" rtl="0"/>
            <a:r>
              <a:rPr lang="en-US" dirty="0" smtClean="0"/>
              <a:t>Selective note taking at the meeting will greatly assist this process. </a:t>
            </a:r>
          </a:p>
          <a:p>
            <a:pPr algn="l" rtl="0"/>
            <a:r>
              <a:rPr lang="en-US" dirty="0" smtClean="0"/>
              <a:t>Concentrate on </a:t>
            </a:r>
            <a:r>
              <a:rPr lang="en-US" i="1" dirty="0" smtClean="0"/>
              <a:t>conclusions. Do not record </a:t>
            </a:r>
            <a:r>
              <a:rPr lang="en-US" dirty="0" smtClean="0"/>
              <a:t>controversy; state what was decided.</a:t>
            </a:r>
            <a:endParaRPr lang="x-non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153</TotalTime>
  <Words>261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Writing a Report</vt:lpstr>
      <vt:lpstr>What is a Report?</vt:lpstr>
      <vt:lpstr>PowerPoint Presentation</vt:lpstr>
      <vt:lpstr>Feasability Reports</vt:lpstr>
      <vt:lpstr>Minutes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Report</dc:title>
  <dc:creator>User</dc:creator>
  <cp:lastModifiedBy>Hanouf Al-Muhaizaa</cp:lastModifiedBy>
  <cp:revision>11</cp:revision>
  <dcterms:created xsi:type="dcterms:W3CDTF">2014-09-21T17:46:12Z</dcterms:created>
  <dcterms:modified xsi:type="dcterms:W3CDTF">2015-05-22T17:32:52Z</dcterms:modified>
</cp:coreProperties>
</file>