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Revision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Change the following sentences into negative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 I always go to school by bus .</a:t>
            </a:r>
          </a:p>
          <a:p>
            <a:pPr>
              <a:buNone/>
            </a:pPr>
            <a:r>
              <a:rPr lang="en-US" dirty="0" smtClean="0"/>
              <a:t> I always </a:t>
            </a:r>
            <a:r>
              <a:rPr lang="en-US" dirty="0" smtClean="0">
                <a:solidFill>
                  <a:srgbClr val="FF0000"/>
                </a:solidFill>
              </a:rPr>
              <a:t>don’t (do not) </a:t>
            </a:r>
            <a:r>
              <a:rPr lang="en-US" dirty="0" smtClean="0"/>
              <a:t>go to school by bus.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 smtClean="0"/>
              <a:t>Ahemd</a:t>
            </a:r>
            <a:r>
              <a:rPr lang="en-US" dirty="0" smtClean="0"/>
              <a:t> speaks French.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Ahmed </a:t>
            </a:r>
            <a:r>
              <a:rPr lang="en-US" dirty="0" smtClean="0">
                <a:solidFill>
                  <a:srgbClr val="FF0000"/>
                </a:solidFill>
              </a:rPr>
              <a:t>doesn’t (does not) </a:t>
            </a:r>
            <a:r>
              <a:rPr lang="en-US" dirty="0" smtClean="0"/>
              <a:t>speak </a:t>
            </a:r>
            <a:r>
              <a:rPr lang="en-US" dirty="0" err="1" smtClean="0"/>
              <a:t>Frensh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are smart students.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are not </a:t>
            </a:r>
            <a:r>
              <a:rPr lang="en-US" dirty="0" smtClean="0"/>
              <a:t>smart students.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 arrived home late yesterday.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didn’t (did not) </a:t>
            </a:r>
            <a:r>
              <a:rPr lang="en-US" dirty="0" smtClean="0"/>
              <a:t>arrive home late.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 will visit my grandmother next week.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won’t (will not) </a:t>
            </a:r>
            <a:r>
              <a:rPr lang="en-US" dirty="0" smtClean="0"/>
              <a:t>visit my grandmother next week.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are going to see me next week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are not </a:t>
            </a:r>
            <a:r>
              <a:rPr lang="en-US" dirty="0" smtClean="0"/>
              <a:t>going to see me.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</a:t>
            </a:r>
            <a:endParaRPr lang="en-US" dirty="0"/>
          </a:p>
        </p:txBody>
      </p:sp>
      <p:pic>
        <p:nvPicPr>
          <p:cNvPr id="5" name="Picture 4" descr="Picture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981200"/>
            <a:ext cx="2314575" cy="2552700"/>
          </a:xfrm>
          <a:prstGeom prst="rect">
            <a:avLst/>
          </a:prstGeom>
        </p:spPr>
      </p:pic>
      <p:pic>
        <p:nvPicPr>
          <p:cNvPr id="6" name="Picture 5" descr="Picture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457200"/>
            <a:ext cx="2124075" cy="87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Practice.  Try these.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She plays tennis often. </a:t>
            </a:r>
          </a:p>
          <a:p>
            <a:r>
              <a:rPr lang="en-US" dirty="0" smtClean="0"/>
              <a:t> Does she play tennis often?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They love to go for walks on the Bruce Trail. = </a:t>
            </a:r>
          </a:p>
          <a:p>
            <a:r>
              <a:rPr lang="en-US" dirty="0" smtClean="0"/>
              <a:t>Do they love to go for walks on the Bruce Trail  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wanted to be rich.</a:t>
            </a:r>
          </a:p>
          <a:p>
            <a:r>
              <a:rPr lang="en-US" dirty="0" smtClean="0"/>
              <a:t>Did you want to be rich?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He spends a lot of money.  </a:t>
            </a:r>
          </a:p>
          <a:p>
            <a:r>
              <a:rPr lang="en-US" dirty="0" smtClean="0"/>
              <a:t> Does he spend a lot of money?</a:t>
            </a:r>
          </a:p>
        </p:txBody>
      </p:sp>
      <p:pic>
        <p:nvPicPr>
          <p:cNvPr id="20484" name="Picture 2" descr="C:\Documents and Settings\david cuthill\Local Settings\Temporary Internet Files\Content.IE5\63VC2GZ4\MCj04324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2325" y="0"/>
            <a:ext cx="1971675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6" descr="Picture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68580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DD7E0E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</TotalTime>
  <Words>180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U 1</vt:lpstr>
      <vt:lpstr>Revision</vt:lpstr>
      <vt:lpstr>Practice.  Try these.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 1</dc:title>
  <dc:creator>amal</dc:creator>
  <cp:lastModifiedBy>win8</cp:lastModifiedBy>
  <cp:revision>2</cp:revision>
  <dcterms:created xsi:type="dcterms:W3CDTF">2006-08-16T00:00:00Z</dcterms:created>
  <dcterms:modified xsi:type="dcterms:W3CDTF">2014-10-17T10:07:49Z</dcterms:modified>
</cp:coreProperties>
</file>