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7" r:id="rId2"/>
    <p:sldId id="260" r:id="rId3"/>
    <p:sldId id="271" r:id="rId4"/>
    <p:sldId id="261" r:id="rId5"/>
    <p:sldId id="262" r:id="rId6"/>
    <p:sldId id="263" r:id="rId7"/>
    <p:sldId id="265" r:id="rId8"/>
    <p:sldId id="272" r:id="rId9"/>
    <p:sldId id="267" r:id="rId10"/>
    <p:sldId id="268" r:id="rId11"/>
    <p:sldId id="269" r:id="rId12"/>
    <p:sldId id="273" r:id="rId13"/>
    <p:sldId id="270" r:id="rId14"/>
    <p:sldId id="274" r:id="rId15"/>
    <p:sldId id="275" r:id="rId16"/>
    <p:sldId id="276" r:id="rId17"/>
    <p:sldId id="278" r:id="rId1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CC9900"/>
    <a:srgbClr val="EAB200"/>
    <a:srgbClr val="E0C28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7312" autoAdjust="0"/>
  </p:normalViewPr>
  <p:slideViewPr>
    <p:cSldViewPr>
      <p:cViewPr varScale="1">
        <p:scale>
          <a:sx n="71" d="100"/>
          <a:sy n="71" d="100"/>
        </p:scale>
        <p:origin x="-13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1B2FA8-6413-4D84-B9A2-E3E398771E54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33697621"/>
      </p:ext>
    </p:extLst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EC638F-084E-47F7-A801-FCDB4A5606CE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38195477"/>
      </p:ext>
    </p:extLst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7521CB-0AEA-498B-8E6D-FDD88637BE15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59116691"/>
      </p:ext>
    </p:extLst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AE63C-CE82-4EDF-A697-F0523ED67EF0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96186668"/>
      </p:ext>
    </p:extLst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C145D6-9DF5-42CF-AA21-6F0914206AB3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37217377"/>
      </p:ext>
    </p:extLst>
  </p:cSld>
  <p:clrMapOvr>
    <a:masterClrMapping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64D791-8144-46D6-A759-B20B89707B49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16386088"/>
      </p:ext>
    </p:extLst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23219D-1252-4DBD-8BD5-DEF53F0FF802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50428412"/>
      </p:ext>
    </p:extLst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B592A-2717-4D23-B2F5-1488F8BC4528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44008420"/>
      </p:ext>
    </p:extLst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A47B3B-5073-4E28-96C9-0013D48C6E8C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27418130"/>
      </p:ext>
    </p:extLst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F5590C-8BC2-477E-9AA5-935939140C65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71897145"/>
      </p:ext>
    </p:extLst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BEABB2-29BF-406E-BEFF-43163BF4570B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57575376"/>
      </p:ext>
    </p:extLst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modificar el estilo de texto del patrón</a:t>
            </a:r>
          </a:p>
          <a:p>
            <a:pPr lvl="1"/>
            <a:r>
              <a:rPr lang="es-ES" altLang="es-ES" smtClean="0"/>
              <a:t>Segundo nivel</a:t>
            </a:r>
          </a:p>
          <a:p>
            <a:pPr lvl="2"/>
            <a:r>
              <a:rPr lang="es-ES" altLang="es-ES" smtClean="0"/>
              <a:t>Tercer nivel</a:t>
            </a:r>
          </a:p>
          <a:p>
            <a:pPr lvl="3"/>
            <a:r>
              <a:rPr lang="es-ES" altLang="es-ES" smtClean="0"/>
              <a:t>Cuarto nivel</a:t>
            </a:r>
          </a:p>
          <a:p>
            <a:pPr lvl="4"/>
            <a:r>
              <a:rPr lang="es-ES" alt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54BD81F-FB27-42EC-8F4E-FCACE1676EB2}" type="slidenum">
              <a:rPr lang="es-E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89993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circl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1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microsoft.com/office/2007/relationships/hdphoto" Target="../media/hdphoto5.wdp"/><Relationship Id="rId5" Type="http://schemas.openxmlformats.org/officeDocument/2006/relationships/image" Target="../media/image10.png"/><Relationship Id="rId4" Type="http://schemas.openxmlformats.org/officeDocument/2006/relationships/audio" Target="../media/audio3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gif"/><Relationship Id="rId5" Type="http://schemas.openxmlformats.org/officeDocument/2006/relationships/image" Target="../media/image18.gif"/><Relationship Id="rId4" Type="http://schemas.openxmlformats.org/officeDocument/2006/relationships/audio" Target="../media/audio3.wav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8.wdp"/><Relationship Id="rId3" Type="http://schemas.openxmlformats.org/officeDocument/2006/relationships/audio" Target="../media/audio2.wav"/><Relationship Id="rId7" Type="http://schemas.openxmlformats.org/officeDocument/2006/relationships/image" Target="../media/image2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microsoft.com/office/2007/relationships/hdphoto" Target="../media/hdphoto5.wdp"/><Relationship Id="rId5" Type="http://schemas.openxmlformats.org/officeDocument/2006/relationships/image" Target="../media/image10.png"/><Relationship Id="rId4" Type="http://schemas.openxmlformats.org/officeDocument/2006/relationships/audio" Target="../media/audio3.wav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9.wdp"/><Relationship Id="rId3" Type="http://schemas.openxmlformats.org/officeDocument/2006/relationships/audio" Target="../media/audio2.wav"/><Relationship Id="rId7" Type="http://schemas.openxmlformats.org/officeDocument/2006/relationships/image" Target="../media/image2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microsoft.com/office/2007/relationships/hdphoto" Target="../media/hdphoto5.wdp"/><Relationship Id="rId5" Type="http://schemas.openxmlformats.org/officeDocument/2006/relationships/image" Target="../media/image10.png"/><Relationship Id="rId4" Type="http://schemas.openxmlformats.org/officeDocument/2006/relationships/audio" Target="../media/audio3.wav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10.wdp"/><Relationship Id="rId3" Type="http://schemas.openxmlformats.org/officeDocument/2006/relationships/audio" Target="../media/audio2.wav"/><Relationship Id="rId7" Type="http://schemas.openxmlformats.org/officeDocument/2006/relationships/image" Target="../media/image2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microsoft.com/office/2007/relationships/hdphoto" Target="../media/hdphoto5.wdp"/><Relationship Id="rId5" Type="http://schemas.openxmlformats.org/officeDocument/2006/relationships/image" Target="../media/image10.png"/><Relationship Id="rId4" Type="http://schemas.openxmlformats.org/officeDocument/2006/relationships/audio" Target="../media/audio3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audio" Target="../media/audio3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audio" Target="../media/audio3.wav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audio" Target="../media/audio2.wav"/><Relationship Id="rId7" Type="http://schemas.microsoft.com/office/2007/relationships/hdphoto" Target="../media/hdphoto2.wdp"/><Relationship Id="rId12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microsoft.com/office/2007/relationships/hdphoto" Target="../media/hdphoto4.wdp"/><Relationship Id="rId5" Type="http://schemas.openxmlformats.org/officeDocument/2006/relationships/image" Target="../media/image5.png"/><Relationship Id="rId10" Type="http://schemas.openxmlformats.org/officeDocument/2006/relationships/image" Target="../media/image8.png"/><Relationship Id="rId4" Type="http://schemas.openxmlformats.org/officeDocument/2006/relationships/audio" Target="../media/audio3.wav"/><Relationship Id="rId9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openxmlformats.org/officeDocument/2006/relationships/audio" Target="../media/audio2.wav"/><Relationship Id="rId7" Type="http://schemas.openxmlformats.org/officeDocument/2006/relationships/image" Target="../media/image1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microsoft.com/office/2007/relationships/hdphoto" Target="../media/hdphoto5.wdp"/><Relationship Id="rId5" Type="http://schemas.openxmlformats.org/officeDocument/2006/relationships/image" Target="../media/image10.png"/><Relationship Id="rId4" Type="http://schemas.openxmlformats.org/officeDocument/2006/relationships/audio" Target="../media/audio3.wav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3" Type="http://schemas.openxmlformats.org/officeDocument/2006/relationships/audio" Target="../media/audio2.wav"/><Relationship Id="rId7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microsoft.com/office/2007/relationships/hdphoto" Target="../media/hdphoto5.wdp"/><Relationship Id="rId5" Type="http://schemas.openxmlformats.org/officeDocument/2006/relationships/image" Target="../media/image10.png"/><Relationship Id="rId4" Type="http://schemas.openxmlformats.org/officeDocument/2006/relationships/audio" Target="../media/audio3.wav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audio" Target="../media/audio2.wav"/><Relationship Id="rId7" Type="http://schemas.microsoft.com/office/2007/relationships/hdphoto" Target="../media/hdphoto2.wdp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9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audio" Target="../media/audio3.wav"/><Relationship Id="rId9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audio" Target="../media/audio3.wav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audio" Target="../media/audio2.wav"/><Relationship Id="rId7" Type="http://schemas.openxmlformats.org/officeDocument/2006/relationships/image" Target="../media/image1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microsoft.com/office/2007/relationships/hdphoto" Target="../media/hdphoto5.wdp"/><Relationship Id="rId5" Type="http://schemas.openxmlformats.org/officeDocument/2006/relationships/image" Target="../media/image10.png"/><Relationship Id="rId4" Type="http://schemas.openxmlformats.org/officeDocument/2006/relationships/audio" Target="../media/audio3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Verb Tenses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Past, Future, Present and Present continuous</a:t>
            </a:r>
            <a:endParaRPr lang="en-US" dirty="0"/>
          </a:p>
        </p:txBody>
      </p:sp>
    </p:spTree>
  </p:cSld>
  <p:clrMapOvr>
    <a:masterClrMapping/>
  </p:clrMapOvr>
  <p:transition spd="slow">
    <p:circl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http://www.nohomers.net/content/gallery/bartsimpson/bart_pointing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50333" y1="42751" x2="74333" y2="48327"/>
                        <a14:foregroundMark x1="50333" y1="41636" x2="47667" y2="51301"/>
                        <a14:foregroundMark x1="51333" y1="38290" x2="57333" y2="40149"/>
                        <a14:foregroundMark x1="53333" y1="49071" x2="66333" y2="49442"/>
                        <a14:foregroundMark x1="66667" y1="41636" x2="72667" y2="40892"/>
                        <a14:foregroundMark x1="75667" y1="46840" x2="73667" y2="50558"/>
                        <a14:foregroundMark x1="44333" y1="63569" x2="61333" y2="68401"/>
                        <a14:foregroundMark x1="10667" y1="88476" x2="7333" y2="962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42570" y="3744348"/>
            <a:ext cx="3169790" cy="2951162"/>
          </a:xfrm>
          <a:prstGeom prst="rect">
            <a:avLst/>
          </a:prstGeom>
          <a:noFill/>
          <a:ln>
            <a:noFill/>
          </a:ln>
          <a:effectLst>
            <a:glow rad="12700">
              <a:schemeClr val="tx1"/>
            </a:glo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3 Marco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319377" y="319377"/>
                </a:moveTo>
                <a:cubicBezTo>
                  <a:pt x="104224" y="2405906"/>
                  <a:pt x="77330" y="4411753"/>
                  <a:pt x="319377" y="6538623"/>
                </a:cubicBezTo>
                <a:cubicBezTo>
                  <a:pt x="3167906" y="6740329"/>
                  <a:pt x="6016435" y="6767223"/>
                  <a:pt x="8824623" y="6538623"/>
                </a:cubicBezTo>
                <a:cubicBezTo>
                  <a:pt x="9039775" y="4478988"/>
                  <a:pt x="9026329" y="2432801"/>
                  <a:pt x="8824623" y="319377"/>
                </a:cubicBezTo>
                <a:cubicBezTo>
                  <a:pt x="6029882" y="90777"/>
                  <a:pt x="3181353" y="104224"/>
                  <a:pt x="319377" y="319377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2" name="1 Llamada rectangular redondeada"/>
          <p:cNvSpPr/>
          <p:nvPr/>
        </p:nvSpPr>
        <p:spPr>
          <a:xfrm>
            <a:off x="1115616" y="1700808"/>
            <a:ext cx="6999684" cy="851173"/>
          </a:xfrm>
          <a:prstGeom prst="wedgeRoundRectCallout">
            <a:avLst>
              <a:gd name="adj1" fmla="val 19314"/>
              <a:gd name="adj2" fmla="val 154972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dirty="0" smtClean="0">
                <a:solidFill>
                  <a:schemeClr val="tx1"/>
                </a:solidFill>
              </a:rPr>
              <a:t>In </a:t>
            </a:r>
            <a:r>
              <a:rPr lang="es-ES_tradnl" sz="2400" dirty="0" err="1" smtClean="0">
                <a:solidFill>
                  <a:schemeClr val="tx1"/>
                </a:solidFill>
              </a:rPr>
              <a:t>this</a:t>
            </a:r>
            <a:r>
              <a:rPr lang="es-ES_tradnl" sz="2400" dirty="0" smtClean="0">
                <a:solidFill>
                  <a:schemeClr val="tx1"/>
                </a:solidFill>
              </a:rPr>
              <a:t> </a:t>
            </a:r>
            <a:r>
              <a:rPr lang="es-ES_tradnl" sz="2400" dirty="0" err="1" smtClean="0">
                <a:solidFill>
                  <a:schemeClr val="tx1"/>
                </a:solidFill>
              </a:rPr>
              <a:t>photo</a:t>
            </a:r>
            <a:r>
              <a:rPr lang="es-ES_tradnl" sz="2400" dirty="0" smtClean="0">
                <a:solidFill>
                  <a:schemeClr val="tx1"/>
                </a:solidFill>
              </a:rPr>
              <a:t>, </a:t>
            </a:r>
            <a:r>
              <a:rPr lang="es-ES_tradnl" sz="2400" dirty="0" err="1" smtClean="0">
                <a:solidFill>
                  <a:schemeClr val="tx1"/>
                </a:solidFill>
              </a:rPr>
              <a:t>we</a:t>
            </a:r>
            <a:r>
              <a:rPr lang="es-ES_tradnl" sz="2400" dirty="0" smtClean="0">
                <a:solidFill>
                  <a:schemeClr val="tx1"/>
                </a:solidFill>
              </a:rPr>
              <a:t> _____________ at </a:t>
            </a:r>
            <a:r>
              <a:rPr lang="es-ES_tradnl" sz="2400" dirty="0" err="1" smtClean="0">
                <a:solidFill>
                  <a:schemeClr val="tx1"/>
                </a:solidFill>
              </a:rPr>
              <a:t>the</a:t>
            </a:r>
            <a:r>
              <a:rPr lang="es-ES_tradnl" sz="2400" dirty="0" smtClean="0">
                <a:solidFill>
                  <a:schemeClr val="tx1"/>
                </a:solidFill>
              </a:rPr>
              <a:t> </a:t>
            </a:r>
            <a:r>
              <a:rPr lang="es-ES_tradnl" sz="2400" dirty="0" err="1" smtClean="0">
                <a:solidFill>
                  <a:schemeClr val="tx1"/>
                </a:solidFill>
              </a:rPr>
              <a:t>beach</a:t>
            </a:r>
            <a:r>
              <a:rPr lang="es-ES_tradnl" sz="2400" dirty="0" smtClean="0">
                <a:solidFill>
                  <a:schemeClr val="tx1"/>
                </a:solidFill>
              </a:rPr>
              <a:t>.</a:t>
            </a:r>
            <a:endParaRPr lang="es-ES" sz="2400" dirty="0">
              <a:solidFill>
                <a:schemeClr val="tx1"/>
              </a:solidFill>
            </a:endParaRPr>
          </a:p>
        </p:txBody>
      </p:sp>
      <p:sp>
        <p:nvSpPr>
          <p:cNvPr id="4" name="3 Rectángulo redondeado"/>
          <p:cNvSpPr/>
          <p:nvPr/>
        </p:nvSpPr>
        <p:spPr>
          <a:xfrm>
            <a:off x="461044" y="571607"/>
            <a:ext cx="2251484" cy="625145"/>
          </a:xfrm>
          <a:prstGeom prst="roundRect">
            <a:avLst/>
          </a:prstGeom>
          <a:solidFill>
            <a:srgbClr val="FFC000"/>
          </a:solidFill>
          <a:ln w="57150"/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 </a:t>
            </a:r>
            <a:r>
              <a:rPr lang="es-ES_tradnl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dancing</a:t>
            </a:r>
            <a:endParaRPr lang="es-E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" name="44 Rectángulo redondeado"/>
          <p:cNvSpPr/>
          <p:nvPr/>
        </p:nvSpPr>
        <p:spPr>
          <a:xfrm>
            <a:off x="5808872" y="571606"/>
            <a:ext cx="2880320" cy="625145"/>
          </a:xfrm>
          <a:prstGeom prst="roundRect">
            <a:avLst/>
          </a:prstGeom>
          <a:solidFill>
            <a:srgbClr val="FFC000"/>
          </a:solidFill>
          <a:ln w="57150"/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will</a:t>
            </a:r>
            <a:r>
              <a:rPr lang="es-ES_tradnl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be </a:t>
            </a:r>
            <a:r>
              <a:rPr lang="es-ES_tradnl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dancing</a:t>
            </a:r>
            <a:endParaRPr lang="es-E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45 Rectángulo redondeado"/>
          <p:cNvSpPr/>
          <p:nvPr/>
        </p:nvSpPr>
        <p:spPr>
          <a:xfrm>
            <a:off x="2987824" y="568645"/>
            <a:ext cx="2592288" cy="625145"/>
          </a:xfrm>
          <a:prstGeom prst="roundRect">
            <a:avLst/>
          </a:prstGeom>
          <a:solidFill>
            <a:srgbClr val="FFC000"/>
          </a:solidFill>
          <a:ln w="57150"/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were</a:t>
            </a:r>
            <a:r>
              <a:rPr lang="es-ES_tradnl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dancing</a:t>
            </a:r>
            <a:endParaRPr lang="es-E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737540" y="1825660"/>
            <a:ext cx="220261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sz="2800" b="1" dirty="0" smtClean="0">
                <a:solidFill>
                  <a:srgbClr val="FF0000"/>
                </a:solidFill>
              </a:rPr>
              <a:t>are </a:t>
            </a:r>
            <a:r>
              <a:rPr lang="es-ES_tradnl" sz="2800" b="1" dirty="0" err="1" smtClean="0">
                <a:solidFill>
                  <a:srgbClr val="FF0000"/>
                </a:solidFill>
              </a:rPr>
              <a:t>dancing</a:t>
            </a:r>
            <a:endParaRPr lang="es-ES" sz="2800" b="1" dirty="0">
              <a:solidFill>
                <a:srgbClr val="FF0000"/>
              </a:solidFill>
            </a:endParaRPr>
          </a:p>
        </p:txBody>
      </p:sp>
      <p:sp>
        <p:nvSpPr>
          <p:cNvPr id="41" name="40 Forma libre"/>
          <p:cNvSpPr/>
          <p:nvPr/>
        </p:nvSpPr>
        <p:spPr>
          <a:xfrm>
            <a:off x="7597775" y="484188"/>
            <a:ext cx="1035050" cy="725487"/>
          </a:xfrm>
          <a:custGeom>
            <a:avLst/>
            <a:gdLst>
              <a:gd name="connsiteX0" fmla="*/ 941294 w 1035424"/>
              <a:gd name="connsiteY0" fmla="*/ 94130 h 726141"/>
              <a:gd name="connsiteX1" fmla="*/ 0 w 1035424"/>
              <a:gd name="connsiteY1" fmla="*/ 0 h 726141"/>
              <a:gd name="connsiteX2" fmla="*/ 537883 w 1035424"/>
              <a:gd name="connsiteY2" fmla="*/ 228600 h 726141"/>
              <a:gd name="connsiteX3" fmla="*/ 766483 w 1035424"/>
              <a:gd name="connsiteY3" fmla="*/ 363071 h 726141"/>
              <a:gd name="connsiteX4" fmla="*/ 1035424 w 1035424"/>
              <a:gd name="connsiteY4" fmla="*/ 726141 h 726141"/>
              <a:gd name="connsiteX5" fmla="*/ 941294 w 1035424"/>
              <a:gd name="connsiteY5" fmla="*/ 94130 h 726141"/>
              <a:gd name="connsiteX0" fmla="*/ 941294 w 1035424"/>
              <a:gd name="connsiteY0" fmla="*/ 94130 h 726141"/>
              <a:gd name="connsiteX1" fmla="*/ 0 w 1035424"/>
              <a:gd name="connsiteY1" fmla="*/ 0 h 726141"/>
              <a:gd name="connsiteX2" fmla="*/ 537883 w 1035424"/>
              <a:gd name="connsiteY2" fmla="*/ 228600 h 726141"/>
              <a:gd name="connsiteX3" fmla="*/ 743623 w 1035424"/>
              <a:gd name="connsiteY3" fmla="*/ 370691 h 726141"/>
              <a:gd name="connsiteX4" fmla="*/ 1035424 w 1035424"/>
              <a:gd name="connsiteY4" fmla="*/ 726141 h 726141"/>
              <a:gd name="connsiteX5" fmla="*/ 941294 w 1035424"/>
              <a:gd name="connsiteY5" fmla="*/ 94130 h 726141"/>
              <a:gd name="connsiteX0" fmla="*/ 941294 w 1035424"/>
              <a:gd name="connsiteY0" fmla="*/ 94130 h 726141"/>
              <a:gd name="connsiteX1" fmla="*/ 0 w 1035424"/>
              <a:gd name="connsiteY1" fmla="*/ 0 h 726141"/>
              <a:gd name="connsiteX2" fmla="*/ 461683 w 1035424"/>
              <a:gd name="connsiteY2" fmla="*/ 213360 h 726141"/>
              <a:gd name="connsiteX3" fmla="*/ 743623 w 1035424"/>
              <a:gd name="connsiteY3" fmla="*/ 370691 h 726141"/>
              <a:gd name="connsiteX4" fmla="*/ 1035424 w 1035424"/>
              <a:gd name="connsiteY4" fmla="*/ 726141 h 726141"/>
              <a:gd name="connsiteX5" fmla="*/ 941294 w 1035424"/>
              <a:gd name="connsiteY5" fmla="*/ 94130 h 726141"/>
              <a:gd name="connsiteX0" fmla="*/ 941294 w 1035424"/>
              <a:gd name="connsiteY0" fmla="*/ 94130 h 726141"/>
              <a:gd name="connsiteX1" fmla="*/ 0 w 1035424"/>
              <a:gd name="connsiteY1" fmla="*/ 0 h 726141"/>
              <a:gd name="connsiteX2" fmla="*/ 461683 w 1035424"/>
              <a:gd name="connsiteY2" fmla="*/ 213360 h 726141"/>
              <a:gd name="connsiteX3" fmla="*/ 705523 w 1035424"/>
              <a:gd name="connsiteY3" fmla="*/ 378311 h 726141"/>
              <a:gd name="connsiteX4" fmla="*/ 1035424 w 1035424"/>
              <a:gd name="connsiteY4" fmla="*/ 726141 h 726141"/>
              <a:gd name="connsiteX5" fmla="*/ 941294 w 1035424"/>
              <a:gd name="connsiteY5" fmla="*/ 94130 h 726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35424" h="726141">
                <a:moveTo>
                  <a:pt x="941294" y="94130"/>
                </a:moveTo>
                <a:lnTo>
                  <a:pt x="0" y="0"/>
                </a:lnTo>
                <a:lnTo>
                  <a:pt x="461683" y="213360"/>
                </a:lnTo>
                <a:lnTo>
                  <a:pt x="705523" y="378311"/>
                </a:lnTo>
                <a:lnTo>
                  <a:pt x="1035424" y="726141"/>
                </a:lnTo>
                <a:lnTo>
                  <a:pt x="941294" y="94130"/>
                </a:lnTo>
                <a:close/>
              </a:path>
            </a:pathLst>
          </a:cu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ES" sz="1400">
              <a:solidFill>
                <a:srgbClr val="FFFFFF"/>
              </a:solidFill>
            </a:endParaRPr>
          </a:p>
        </p:txBody>
      </p:sp>
      <p:sp>
        <p:nvSpPr>
          <p:cNvPr id="16" name="15 Flecha derecha">
            <a:hlinkClick r:id="" action="ppaction://hlinkshowjump?jump=nextslide"/>
          </p:cNvPr>
          <p:cNvSpPr/>
          <p:nvPr/>
        </p:nvSpPr>
        <p:spPr>
          <a:xfrm>
            <a:off x="7740972" y="5617289"/>
            <a:ext cx="1007492" cy="841169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NEXT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8" name="7 Grupo"/>
          <p:cNvGrpSpPr/>
          <p:nvPr/>
        </p:nvGrpSpPr>
        <p:grpSpPr>
          <a:xfrm>
            <a:off x="1547664" y="3282282"/>
            <a:ext cx="2748030" cy="2450974"/>
            <a:chOff x="2023995" y="3350843"/>
            <a:chExt cx="2748030" cy="2450974"/>
          </a:xfrm>
        </p:grpSpPr>
        <p:sp>
          <p:nvSpPr>
            <p:cNvPr id="6" name="5 Esquina doblada"/>
            <p:cNvSpPr/>
            <p:nvPr/>
          </p:nvSpPr>
          <p:spPr>
            <a:xfrm rot="21136972">
              <a:off x="2023995" y="3350843"/>
              <a:ext cx="2616401" cy="2450974"/>
            </a:xfrm>
            <a:prstGeom prst="foldedCorner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71001">
                  <a:srgbClr val="FFFF00"/>
                </a:gs>
                <a:gs pos="67000">
                  <a:schemeClr val="accent1"/>
                </a:gs>
                <a:gs pos="100000">
                  <a:srgbClr val="EAB200"/>
                </a:gs>
              </a:gsLst>
              <a:lin ang="5400000" scaled="0"/>
            </a:gradFill>
            <a:ln w="762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14" name="74 Imagen" descr="simpkids_dance.gif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084205">
              <a:off x="2349434" y="3794623"/>
              <a:ext cx="1923309" cy="1702402"/>
            </a:xfrm>
            <a:prstGeom prst="rect">
              <a:avLst/>
            </a:prstGeom>
            <a:noFill/>
            <a:ln>
              <a:noFill/>
            </a:ln>
            <a:effectLst>
              <a:outerShdw blurRad="76200" dist="228600" dir="17220000" sy="23000" kx="-1200000" algn="bl" rotWithShape="0">
                <a:prstClr val="black">
                  <a:alpha val="20000"/>
                </a:prst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6 Forma libre"/>
            <p:cNvSpPr/>
            <p:nvPr/>
          </p:nvSpPr>
          <p:spPr>
            <a:xfrm>
              <a:off x="4352925" y="5181600"/>
              <a:ext cx="419100" cy="523875"/>
            </a:xfrm>
            <a:custGeom>
              <a:avLst/>
              <a:gdLst>
                <a:gd name="connsiteX0" fmla="*/ 0 w 419100"/>
                <a:gd name="connsiteY0" fmla="*/ 523875 h 523875"/>
                <a:gd name="connsiteX1" fmla="*/ 38100 w 419100"/>
                <a:gd name="connsiteY1" fmla="*/ 114300 h 523875"/>
                <a:gd name="connsiteX2" fmla="*/ 419100 w 419100"/>
                <a:gd name="connsiteY2" fmla="*/ 0 h 523875"/>
                <a:gd name="connsiteX3" fmla="*/ 419100 w 419100"/>
                <a:gd name="connsiteY3" fmla="*/ 38100 h 523875"/>
                <a:gd name="connsiteX4" fmla="*/ 66675 w 419100"/>
                <a:gd name="connsiteY4" fmla="*/ 523875 h 523875"/>
                <a:gd name="connsiteX5" fmla="*/ 0 w 419100"/>
                <a:gd name="connsiteY5" fmla="*/ 523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9100" h="523875">
                  <a:moveTo>
                    <a:pt x="0" y="523875"/>
                  </a:moveTo>
                  <a:lnTo>
                    <a:pt x="38100" y="114300"/>
                  </a:lnTo>
                  <a:lnTo>
                    <a:pt x="419100" y="0"/>
                  </a:lnTo>
                  <a:lnTo>
                    <a:pt x="419100" y="38100"/>
                  </a:lnTo>
                  <a:lnTo>
                    <a:pt x="66675" y="523875"/>
                  </a:lnTo>
                  <a:lnTo>
                    <a:pt x="0" y="52387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="" xmlns:p14="http://schemas.microsoft.com/office/powerpoint/2010/main" val="3313096534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yahoo_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75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75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75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OHNO_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75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OHNO_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</p:childTnLst>
        </p:cTn>
      </p:par>
    </p:tnLst>
    <p:bldLst>
      <p:bldP spid="4" grpId="0" animBg="1"/>
      <p:bldP spid="45" grpId="0" animBg="1"/>
      <p:bldP spid="45" grpId="1" animBg="1"/>
      <p:bldP spid="45" grpId="2" animBg="1"/>
      <p:bldP spid="46" grpId="0" animBg="1"/>
      <p:bldP spid="46" grpId="1" animBg="1"/>
      <p:bldP spid="46" grpId="2" animBg="1"/>
      <p:bldP spid="5" grpId="0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Llamada de nube"/>
          <p:cNvSpPr/>
          <p:nvPr/>
        </p:nvSpPr>
        <p:spPr>
          <a:xfrm>
            <a:off x="4224427" y="2764343"/>
            <a:ext cx="3659941" cy="3112929"/>
          </a:xfrm>
          <a:prstGeom prst="cloudCallout">
            <a:avLst>
              <a:gd name="adj1" fmla="val -88074"/>
              <a:gd name="adj2" fmla="val -1739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3 Marco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319377" y="319377"/>
                </a:moveTo>
                <a:cubicBezTo>
                  <a:pt x="104224" y="2405906"/>
                  <a:pt x="77330" y="4411753"/>
                  <a:pt x="319377" y="6538623"/>
                </a:cubicBezTo>
                <a:cubicBezTo>
                  <a:pt x="3167906" y="6740329"/>
                  <a:pt x="6016435" y="6767223"/>
                  <a:pt x="8824623" y="6538623"/>
                </a:cubicBezTo>
                <a:cubicBezTo>
                  <a:pt x="9039775" y="4478988"/>
                  <a:pt x="9026329" y="2432801"/>
                  <a:pt x="8824623" y="319377"/>
                </a:cubicBezTo>
                <a:cubicBezTo>
                  <a:pt x="6029882" y="90777"/>
                  <a:pt x="3181353" y="104224"/>
                  <a:pt x="319377" y="319377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2" name="1 Llamada rectangular redondeada"/>
          <p:cNvSpPr/>
          <p:nvPr/>
        </p:nvSpPr>
        <p:spPr>
          <a:xfrm>
            <a:off x="1187624" y="1700808"/>
            <a:ext cx="6840760" cy="851173"/>
          </a:xfrm>
          <a:prstGeom prst="wedgeRoundRectCallout">
            <a:avLst>
              <a:gd name="adj1" fmla="val -34541"/>
              <a:gd name="adj2" fmla="val 14096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800" dirty="0" smtClean="0">
                <a:solidFill>
                  <a:schemeClr val="tx1"/>
                </a:solidFill>
              </a:rPr>
              <a:t>I ________ at </a:t>
            </a:r>
            <a:r>
              <a:rPr lang="es-ES_tradnl" sz="2800" dirty="0" err="1" smtClean="0">
                <a:solidFill>
                  <a:schemeClr val="tx1"/>
                </a:solidFill>
              </a:rPr>
              <a:t>school</a:t>
            </a:r>
            <a:r>
              <a:rPr lang="es-ES_tradnl" sz="2800" dirty="0" smtClean="0">
                <a:solidFill>
                  <a:schemeClr val="tx1"/>
                </a:solidFill>
              </a:rPr>
              <a:t> </a:t>
            </a:r>
            <a:r>
              <a:rPr lang="es-ES_tradnl" sz="2800" dirty="0" err="1" smtClean="0">
                <a:solidFill>
                  <a:schemeClr val="tx1"/>
                </a:solidFill>
              </a:rPr>
              <a:t>last</a:t>
            </a:r>
            <a:r>
              <a:rPr lang="es-ES_tradnl" sz="2800" dirty="0" smtClean="0">
                <a:solidFill>
                  <a:schemeClr val="tx1"/>
                </a:solidFill>
              </a:rPr>
              <a:t> </a:t>
            </a:r>
            <a:r>
              <a:rPr lang="es-ES_tradnl" sz="2800" dirty="0" err="1" smtClean="0">
                <a:solidFill>
                  <a:schemeClr val="tx1"/>
                </a:solidFill>
              </a:rPr>
              <a:t>Monday</a:t>
            </a:r>
            <a:r>
              <a:rPr lang="es-ES_tradnl" sz="2800" dirty="0" smtClean="0">
                <a:solidFill>
                  <a:schemeClr val="tx1"/>
                </a:solidFill>
              </a:rPr>
              <a:t>.</a:t>
            </a:r>
            <a:endParaRPr lang="es-ES" sz="2800" dirty="0">
              <a:solidFill>
                <a:schemeClr val="tx1"/>
              </a:solidFill>
            </a:endParaRPr>
          </a:p>
        </p:txBody>
      </p:sp>
      <p:sp>
        <p:nvSpPr>
          <p:cNvPr id="4" name="3 Rectángulo redondeado"/>
          <p:cNvSpPr/>
          <p:nvPr/>
        </p:nvSpPr>
        <p:spPr>
          <a:xfrm>
            <a:off x="3407136" y="571607"/>
            <a:ext cx="2244984" cy="625145"/>
          </a:xfrm>
          <a:prstGeom prst="roundRect">
            <a:avLst/>
          </a:prstGeom>
          <a:solidFill>
            <a:srgbClr val="FFC000"/>
          </a:solidFill>
          <a:ln w="57150"/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was</a:t>
            </a:r>
            <a:endParaRPr lang="es-E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" name="44 Rectángulo redondeado"/>
          <p:cNvSpPr/>
          <p:nvPr/>
        </p:nvSpPr>
        <p:spPr>
          <a:xfrm>
            <a:off x="6012160" y="571606"/>
            <a:ext cx="2244984" cy="625145"/>
          </a:xfrm>
          <a:prstGeom prst="roundRect">
            <a:avLst/>
          </a:prstGeom>
          <a:solidFill>
            <a:srgbClr val="FFC000"/>
          </a:solidFill>
          <a:ln w="57150"/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</a:t>
            </a:r>
            <a:r>
              <a:rPr lang="es-ES_tradnl" sz="3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ill</a:t>
            </a:r>
            <a:r>
              <a:rPr lang="es-ES_tradnl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be</a:t>
            </a:r>
            <a:endParaRPr lang="es-E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45 Rectángulo redondeado"/>
          <p:cNvSpPr/>
          <p:nvPr/>
        </p:nvSpPr>
        <p:spPr>
          <a:xfrm>
            <a:off x="849670" y="568645"/>
            <a:ext cx="2244984" cy="625145"/>
          </a:xfrm>
          <a:prstGeom prst="roundRect">
            <a:avLst/>
          </a:prstGeom>
          <a:solidFill>
            <a:srgbClr val="FFC000"/>
          </a:solidFill>
          <a:ln w="57150"/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</a:t>
            </a:r>
            <a:endParaRPr lang="es-E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907704" y="1777280"/>
            <a:ext cx="200348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sz="3200" b="1" dirty="0" err="1" smtClean="0">
                <a:solidFill>
                  <a:srgbClr val="FF0000"/>
                </a:solidFill>
              </a:rPr>
              <a:t>was</a:t>
            </a:r>
            <a:endParaRPr lang="es-ES" sz="3200" b="1" dirty="0">
              <a:solidFill>
                <a:srgbClr val="FF0000"/>
              </a:solidFill>
            </a:endParaRPr>
          </a:p>
        </p:txBody>
      </p:sp>
      <p:sp>
        <p:nvSpPr>
          <p:cNvPr id="41" name="40 Forma libre"/>
          <p:cNvSpPr/>
          <p:nvPr/>
        </p:nvSpPr>
        <p:spPr>
          <a:xfrm>
            <a:off x="7597775" y="484188"/>
            <a:ext cx="1035050" cy="725487"/>
          </a:xfrm>
          <a:custGeom>
            <a:avLst/>
            <a:gdLst>
              <a:gd name="connsiteX0" fmla="*/ 941294 w 1035424"/>
              <a:gd name="connsiteY0" fmla="*/ 94130 h 726141"/>
              <a:gd name="connsiteX1" fmla="*/ 0 w 1035424"/>
              <a:gd name="connsiteY1" fmla="*/ 0 h 726141"/>
              <a:gd name="connsiteX2" fmla="*/ 537883 w 1035424"/>
              <a:gd name="connsiteY2" fmla="*/ 228600 h 726141"/>
              <a:gd name="connsiteX3" fmla="*/ 766483 w 1035424"/>
              <a:gd name="connsiteY3" fmla="*/ 363071 h 726141"/>
              <a:gd name="connsiteX4" fmla="*/ 1035424 w 1035424"/>
              <a:gd name="connsiteY4" fmla="*/ 726141 h 726141"/>
              <a:gd name="connsiteX5" fmla="*/ 941294 w 1035424"/>
              <a:gd name="connsiteY5" fmla="*/ 94130 h 726141"/>
              <a:gd name="connsiteX0" fmla="*/ 941294 w 1035424"/>
              <a:gd name="connsiteY0" fmla="*/ 94130 h 726141"/>
              <a:gd name="connsiteX1" fmla="*/ 0 w 1035424"/>
              <a:gd name="connsiteY1" fmla="*/ 0 h 726141"/>
              <a:gd name="connsiteX2" fmla="*/ 537883 w 1035424"/>
              <a:gd name="connsiteY2" fmla="*/ 228600 h 726141"/>
              <a:gd name="connsiteX3" fmla="*/ 743623 w 1035424"/>
              <a:gd name="connsiteY3" fmla="*/ 370691 h 726141"/>
              <a:gd name="connsiteX4" fmla="*/ 1035424 w 1035424"/>
              <a:gd name="connsiteY4" fmla="*/ 726141 h 726141"/>
              <a:gd name="connsiteX5" fmla="*/ 941294 w 1035424"/>
              <a:gd name="connsiteY5" fmla="*/ 94130 h 726141"/>
              <a:gd name="connsiteX0" fmla="*/ 941294 w 1035424"/>
              <a:gd name="connsiteY0" fmla="*/ 94130 h 726141"/>
              <a:gd name="connsiteX1" fmla="*/ 0 w 1035424"/>
              <a:gd name="connsiteY1" fmla="*/ 0 h 726141"/>
              <a:gd name="connsiteX2" fmla="*/ 461683 w 1035424"/>
              <a:gd name="connsiteY2" fmla="*/ 213360 h 726141"/>
              <a:gd name="connsiteX3" fmla="*/ 743623 w 1035424"/>
              <a:gd name="connsiteY3" fmla="*/ 370691 h 726141"/>
              <a:gd name="connsiteX4" fmla="*/ 1035424 w 1035424"/>
              <a:gd name="connsiteY4" fmla="*/ 726141 h 726141"/>
              <a:gd name="connsiteX5" fmla="*/ 941294 w 1035424"/>
              <a:gd name="connsiteY5" fmla="*/ 94130 h 726141"/>
              <a:gd name="connsiteX0" fmla="*/ 941294 w 1035424"/>
              <a:gd name="connsiteY0" fmla="*/ 94130 h 726141"/>
              <a:gd name="connsiteX1" fmla="*/ 0 w 1035424"/>
              <a:gd name="connsiteY1" fmla="*/ 0 h 726141"/>
              <a:gd name="connsiteX2" fmla="*/ 461683 w 1035424"/>
              <a:gd name="connsiteY2" fmla="*/ 213360 h 726141"/>
              <a:gd name="connsiteX3" fmla="*/ 705523 w 1035424"/>
              <a:gd name="connsiteY3" fmla="*/ 378311 h 726141"/>
              <a:gd name="connsiteX4" fmla="*/ 1035424 w 1035424"/>
              <a:gd name="connsiteY4" fmla="*/ 726141 h 726141"/>
              <a:gd name="connsiteX5" fmla="*/ 941294 w 1035424"/>
              <a:gd name="connsiteY5" fmla="*/ 94130 h 726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35424" h="726141">
                <a:moveTo>
                  <a:pt x="941294" y="94130"/>
                </a:moveTo>
                <a:lnTo>
                  <a:pt x="0" y="0"/>
                </a:lnTo>
                <a:lnTo>
                  <a:pt x="461683" y="213360"/>
                </a:lnTo>
                <a:lnTo>
                  <a:pt x="705523" y="378311"/>
                </a:lnTo>
                <a:lnTo>
                  <a:pt x="1035424" y="726141"/>
                </a:lnTo>
                <a:lnTo>
                  <a:pt x="941294" y="94130"/>
                </a:lnTo>
                <a:close/>
              </a:path>
            </a:pathLst>
          </a:cu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FFFFFF"/>
              </a:solidFill>
            </a:endParaRPr>
          </a:p>
        </p:txBody>
      </p:sp>
      <p:sp>
        <p:nvSpPr>
          <p:cNvPr id="16" name="15 Flecha derecha">
            <a:hlinkClick r:id="" action="ppaction://hlinkshowjump?jump=nextslide"/>
          </p:cNvPr>
          <p:cNvSpPr/>
          <p:nvPr/>
        </p:nvSpPr>
        <p:spPr>
          <a:xfrm>
            <a:off x="7740972" y="5617289"/>
            <a:ext cx="1007492" cy="841169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NEXT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6866" name="Picture 2" descr="http://www.publispain.com/simpson/galeria/lisa/lisa052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7004" y="3134326"/>
            <a:ext cx="1559949" cy="22289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68" name="Picture 4" descr="http://www.oocities.org/televisioncity/5482/lisa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404" y="3206595"/>
            <a:ext cx="2063250" cy="32518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84308860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yahoo_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OHNO_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OHNO_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</p:childTnLst>
        </p:cTn>
      </p:par>
    </p:tnLst>
    <p:bldLst>
      <p:bldP spid="4" grpId="0" animBg="1"/>
      <p:bldP spid="45" grpId="0" animBg="1"/>
      <p:bldP spid="45" grpId="1" animBg="1"/>
      <p:bldP spid="45" grpId="2" animBg="1"/>
      <p:bldP spid="46" grpId="0" animBg="1"/>
      <p:bldP spid="46" grpId="1" animBg="1"/>
      <p:bldP spid="46" grpId="2" animBg="1"/>
      <p:bldP spid="5" grpId="0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://www.nohomers.net/content/gallery/bartsimpson/bart_pointing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50333" y1="42751" x2="74333" y2="48327"/>
                        <a14:foregroundMark x1="50333" y1="41636" x2="47667" y2="51301"/>
                        <a14:foregroundMark x1="51333" y1="38290" x2="57333" y2="40149"/>
                        <a14:foregroundMark x1="53333" y1="49071" x2="66333" y2="49442"/>
                        <a14:foregroundMark x1="66667" y1="41636" x2="72667" y2="40892"/>
                        <a14:foregroundMark x1="75667" y1="46840" x2="73667" y2="50558"/>
                        <a14:foregroundMark x1="44333" y1="63569" x2="61333" y2="68401"/>
                        <a14:foregroundMark x1="10667" y1="88476" x2="7333" y2="962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44008" y="3744348"/>
            <a:ext cx="2988500" cy="2951162"/>
          </a:xfrm>
          <a:prstGeom prst="rect">
            <a:avLst/>
          </a:prstGeom>
          <a:noFill/>
          <a:ln>
            <a:noFill/>
          </a:ln>
          <a:effectLst>
            <a:glow rad="12700">
              <a:schemeClr val="tx1"/>
            </a:glo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3 Marco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319377" y="319377"/>
                </a:moveTo>
                <a:cubicBezTo>
                  <a:pt x="104224" y="2405906"/>
                  <a:pt x="77330" y="4411753"/>
                  <a:pt x="319377" y="6538623"/>
                </a:cubicBezTo>
                <a:cubicBezTo>
                  <a:pt x="3167906" y="6740329"/>
                  <a:pt x="6016435" y="6767223"/>
                  <a:pt x="8824623" y="6538623"/>
                </a:cubicBezTo>
                <a:cubicBezTo>
                  <a:pt x="9039775" y="4478988"/>
                  <a:pt x="9026329" y="2432801"/>
                  <a:pt x="8824623" y="319377"/>
                </a:cubicBezTo>
                <a:cubicBezTo>
                  <a:pt x="6029882" y="90777"/>
                  <a:pt x="3181353" y="104224"/>
                  <a:pt x="319377" y="319377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2" name="1 Llamada rectangular redondeada"/>
          <p:cNvSpPr/>
          <p:nvPr/>
        </p:nvSpPr>
        <p:spPr>
          <a:xfrm>
            <a:off x="683568" y="1713731"/>
            <a:ext cx="7632848" cy="851173"/>
          </a:xfrm>
          <a:prstGeom prst="wedgeRoundRectCallout">
            <a:avLst>
              <a:gd name="adj1" fmla="val 18084"/>
              <a:gd name="adj2" fmla="val 178131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800" dirty="0" err="1" smtClean="0">
                <a:solidFill>
                  <a:schemeClr val="tx1"/>
                </a:solidFill>
              </a:rPr>
              <a:t>My</a:t>
            </a:r>
            <a:r>
              <a:rPr lang="es-ES_tradnl" sz="2800" dirty="0" smtClean="0">
                <a:solidFill>
                  <a:schemeClr val="tx1"/>
                </a:solidFill>
              </a:rPr>
              <a:t> </a:t>
            </a:r>
            <a:r>
              <a:rPr lang="es-ES_tradnl" sz="2800" dirty="0" err="1" smtClean="0">
                <a:solidFill>
                  <a:schemeClr val="tx1"/>
                </a:solidFill>
              </a:rPr>
              <a:t>mom</a:t>
            </a:r>
            <a:r>
              <a:rPr lang="es-ES_tradnl" sz="2800" dirty="0" smtClean="0">
                <a:solidFill>
                  <a:schemeClr val="tx1"/>
                </a:solidFill>
              </a:rPr>
              <a:t> _________ </a:t>
            </a:r>
            <a:r>
              <a:rPr lang="es-ES_tradnl" sz="2800" dirty="0" err="1" smtClean="0">
                <a:solidFill>
                  <a:schemeClr val="tx1"/>
                </a:solidFill>
              </a:rPr>
              <a:t>pancakes</a:t>
            </a:r>
            <a:r>
              <a:rPr lang="es-ES_tradnl" sz="2800" dirty="0" smtClean="0">
                <a:solidFill>
                  <a:schemeClr val="tx1"/>
                </a:solidFill>
              </a:rPr>
              <a:t> </a:t>
            </a:r>
            <a:r>
              <a:rPr lang="es-ES_tradnl" sz="2800" dirty="0" err="1" smtClean="0">
                <a:solidFill>
                  <a:schemeClr val="tx1"/>
                </a:solidFill>
              </a:rPr>
              <a:t>every</a:t>
            </a:r>
            <a:r>
              <a:rPr lang="es-ES_tradnl" sz="2800" dirty="0" smtClean="0">
                <a:solidFill>
                  <a:schemeClr val="tx1"/>
                </a:solidFill>
              </a:rPr>
              <a:t> </a:t>
            </a:r>
            <a:r>
              <a:rPr lang="es-ES_tradnl" sz="2800" dirty="0" err="1" smtClean="0">
                <a:solidFill>
                  <a:schemeClr val="tx1"/>
                </a:solidFill>
              </a:rPr>
              <a:t>Sunday</a:t>
            </a:r>
            <a:r>
              <a:rPr lang="es-ES_tradnl" sz="2800" dirty="0" smtClean="0">
                <a:solidFill>
                  <a:schemeClr val="tx1"/>
                </a:solidFill>
              </a:rPr>
              <a:t>.</a:t>
            </a:r>
            <a:endParaRPr lang="es-ES" sz="2800" dirty="0">
              <a:solidFill>
                <a:schemeClr val="tx1"/>
              </a:solidFill>
            </a:endParaRPr>
          </a:p>
        </p:txBody>
      </p:sp>
      <p:sp>
        <p:nvSpPr>
          <p:cNvPr id="4" name="3 Rectángulo redondeado"/>
          <p:cNvSpPr/>
          <p:nvPr/>
        </p:nvSpPr>
        <p:spPr>
          <a:xfrm>
            <a:off x="849670" y="548680"/>
            <a:ext cx="2244984" cy="625145"/>
          </a:xfrm>
          <a:prstGeom prst="roundRect">
            <a:avLst/>
          </a:prstGeom>
          <a:solidFill>
            <a:srgbClr val="FFC000"/>
          </a:solidFill>
          <a:ln w="57150"/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cooks</a:t>
            </a:r>
            <a:endParaRPr lang="es-E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" name="44 Rectángulo redondeado"/>
          <p:cNvSpPr/>
          <p:nvPr/>
        </p:nvSpPr>
        <p:spPr>
          <a:xfrm>
            <a:off x="3407136" y="571606"/>
            <a:ext cx="2244984" cy="625145"/>
          </a:xfrm>
          <a:prstGeom prst="roundRect">
            <a:avLst/>
          </a:prstGeom>
          <a:solidFill>
            <a:srgbClr val="FFC000"/>
          </a:solidFill>
          <a:ln w="57150"/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cooked</a:t>
            </a:r>
            <a:endParaRPr lang="es-E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45 Rectángulo redondeado"/>
          <p:cNvSpPr/>
          <p:nvPr/>
        </p:nvSpPr>
        <p:spPr>
          <a:xfrm>
            <a:off x="5927416" y="568645"/>
            <a:ext cx="2244984" cy="625145"/>
          </a:xfrm>
          <a:prstGeom prst="roundRect">
            <a:avLst/>
          </a:prstGeom>
          <a:solidFill>
            <a:srgbClr val="FFC000"/>
          </a:solidFill>
          <a:ln w="57150"/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</a:t>
            </a:r>
            <a:r>
              <a:rPr lang="es-ES_tradnl" sz="3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ill</a:t>
            </a:r>
            <a:r>
              <a:rPr lang="es-ES_tradnl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3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cook</a:t>
            </a:r>
            <a:endParaRPr lang="es-E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280480" y="1788087"/>
            <a:ext cx="1859472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sz="3200" b="1" dirty="0" err="1" smtClean="0">
                <a:solidFill>
                  <a:srgbClr val="FF0000"/>
                </a:solidFill>
              </a:rPr>
              <a:t>cooks</a:t>
            </a:r>
            <a:endParaRPr lang="es-ES" sz="3200" b="1" dirty="0">
              <a:solidFill>
                <a:srgbClr val="FF0000"/>
              </a:solidFill>
            </a:endParaRPr>
          </a:p>
        </p:txBody>
      </p:sp>
      <p:sp>
        <p:nvSpPr>
          <p:cNvPr id="41" name="40 Forma libre"/>
          <p:cNvSpPr/>
          <p:nvPr/>
        </p:nvSpPr>
        <p:spPr>
          <a:xfrm>
            <a:off x="7597775" y="484188"/>
            <a:ext cx="1035050" cy="725487"/>
          </a:xfrm>
          <a:custGeom>
            <a:avLst/>
            <a:gdLst>
              <a:gd name="connsiteX0" fmla="*/ 941294 w 1035424"/>
              <a:gd name="connsiteY0" fmla="*/ 94130 h 726141"/>
              <a:gd name="connsiteX1" fmla="*/ 0 w 1035424"/>
              <a:gd name="connsiteY1" fmla="*/ 0 h 726141"/>
              <a:gd name="connsiteX2" fmla="*/ 537883 w 1035424"/>
              <a:gd name="connsiteY2" fmla="*/ 228600 h 726141"/>
              <a:gd name="connsiteX3" fmla="*/ 766483 w 1035424"/>
              <a:gd name="connsiteY3" fmla="*/ 363071 h 726141"/>
              <a:gd name="connsiteX4" fmla="*/ 1035424 w 1035424"/>
              <a:gd name="connsiteY4" fmla="*/ 726141 h 726141"/>
              <a:gd name="connsiteX5" fmla="*/ 941294 w 1035424"/>
              <a:gd name="connsiteY5" fmla="*/ 94130 h 726141"/>
              <a:gd name="connsiteX0" fmla="*/ 941294 w 1035424"/>
              <a:gd name="connsiteY0" fmla="*/ 94130 h 726141"/>
              <a:gd name="connsiteX1" fmla="*/ 0 w 1035424"/>
              <a:gd name="connsiteY1" fmla="*/ 0 h 726141"/>
              <a:gd name="connsiteX2" fmla="*/ 537883 w 1035424"/>
              <a:gd name="connsiteY2" fmla="*/ 228600 h 726141"/>
              <a:gd name="connsiteX3" fmla="*/ 743623 w 1035424"/>
              <a:gd name="connsiteY3" fmla="*/ 370691 h 726141"/>
              <a:gd name="connsiteX4" fmla="*/ 1035424 w 1035424"/>
              <a:gd name="connsiteY4" fmla="*/ 726141 h 726141"/>
              <a:gd name="connsiteX5" fmla="*/ 941294 w 1035424"/>
              <a:gd name="connsiteY5" fmla="*/ 94130 h 726141"/>
              <a:gd name="connsiteX0" fmla="*/ 941294 w 1035424"/>
              <a:gd name="connsiteY0" fmla="*/ 94130 h 726141"/>
              <a:gd name="connsiteX1" fmla="*/ 0 w 1035424"/>
              <a:gd name="connsiteY1" fmla="*/ 0 h 726141"/>
              <a:gd name="connsiteX2" fmla="*/ 461683 w 1035424"/>
              <a:gd name="connsiteY2" fmla="*/ 213360 h 726141"/>
              <a:gd name="connsiteX3" fmla="*/ 743623 w 1035424"/>
              <a:gd name="connsiteY3" fmla="*/ 370691 h 726141"/>
              <a:gd name="connsiteX4" fmla="*/ 1035424 w 1035424"/>
              <a:gd name="connsiteY4" fmla="*/ 726141 h 726141"/>
              <a:gd name="connsiteX5" fmla="*/ 941294 w 1035424"/>
              <a:gd name="connsiteY5" fmla="*/ 94130 h 726141"/>
              <a:gd name="connsiteX0" fmla="*/ 941294 w 1035424"/>
              <a:gd name="connsiteY0" fmla="*/ 94130 h 726141"/>
              <a:gd name="connsiteX1" fmla="*/ 0 w 1035424"/>
              <a:gd name="connsiteY1" fmla="*/ 0 h 726141"/>
              <a:gd name="connsiteX2" fmla="*/ 461683 w 1035424"/>
              <a:gd name="connsiteY2" fmla="*/ 213360 h 726141"/>
              <a:gd name="connsiteX3" fmla="*/ 705523 w 1035424"/>
              <a:gd name="connsiteY3" fmla="*/ 378311 h 726141"/>
              <a:gd name="connsiteX4" fmla="*/ 1035424 w 1035424"/>
              <a:gd name="connsiteY4" fmla="*/ 726141 h 726141"/>
              <a:gd name="connsiteX5" fmla="*/ 941294 w 1035424"/>
              <a:gd name="connsiteY5" fmla="*/ 94130 h 726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35424" h="726141">
                <a:moveTo>
                  <a:pt x="941294" y="94130"/>
                </a:moveTo>
                <a:lnTo>
                  <a:pt x="0" y="0"/>
                </a:lnTo>
                <a:lnTo>
                  <a:pt x="461683" y="213360"/>
                </a:lnTo>
                <a:lnTo>
                  <a:pt x="705523" y="378311"/>
                </a:lnTo>
                <a:lnTo>
                  <a:pt x="1035424" y="726141"/>
                </a:lnTo>
                <a:lnTo>
                  <a:pt x="941294" y="94130"/>
                </a:lnTo>
                <a:close/>
              </a:path>
            </a:pathLst>
          </a:cu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FFFFFF"/>
              </a:solidFill>
            </a:endParaRPr>
          </a:p>
        </p:txBody>
      </p:sp>
      <p:sp>
        <p:nvSpPr>
          <p:cNvPr id="15" name="14 Flecha derecha">
            <a:hlinkClick r:id="" action="ppaction://hlinkshowjump?jump=nextslide"/>
          </p:cNvPr>
          <p:cNvSpPr/>
          <p:nvPr/>
        </p:nvSpPr>
        <p:spPr>
          <a:xfrm>
            <a:off x="7740972" y="5617289"/>
            <a:ext cx="1007492" cy="841169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NEXT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jesusr.tripod.com/itesm/marge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="" xmlns:a14="http://schemas.microsoft.com/office/drawing/2010/main">
                  <a14:imgLayer r:embed="rId8">
                    <a14:imgEffect>
                      <a14:backgroundRemoval t="417" b="100000" l="0" r="100000">
                        <a14:foregroundMark x1="34783" y1="33333" x2="48696" y2="33750"/>
                        <a14:foregroundMark x1="46957" y1="30833" x2="48696" y2="32500"/>
                        <a14:foregroundMark x1="73043" y1="15833" x2="73913" y2="17500"/>
                        <a14:foregroundMark x1="80000" y1="21250" x2="80870" y2="22500"/>
                        <a14:foregroundMark x1="66957" y1="22500" x2="67826" y2="23750"/>
                      </a14:backgroundRemoval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2162" y="2780928"/>
            <a:ext cx="1742660" cy="3636857"/>
          </a:xfrm>
          <a:prstGeom prst="rect">
            <a:avLst/>
          </a:prstGeom>
          <a:noFill/>
          <a:effectLst>
            <a:outerShdw blurRad="76200" dist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2785063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yahoo_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OHNO_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OHNO_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</p:childTnLst>
        </p:cTn>
      </p:par>
    </p:tnLst>
    <p:bldLst>
      <p:bldP spid="4" grpId="0" animBg="1"/>
      <p:bldP spid="45" grpId="0" animBg="1"/>
      <p:bldP spid="45" grpId="1" animBg="1"/>
      <p:bldP spid="45" grpId="2" animBg="1"/>
      <p:bldP spid="46" grpId="0" animBg="1"/>
      <p:bldP spid="46" grpId="1" animBg="1"/>
      <p:bldP spid="46" grpId="2" animBg="1"/>
      <p:bldP spid="5" grpId="0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http://www.nohomers.net/content/gallery/bartsimpson/bart_pointing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50333" y1="42751" x2="74333" y2="48327"/>
                        <a14:foregroundMark x1="50333" y1="41636" x2="47667" y2="51301"/>
                        <a14:foregroundMark x1="51333" y1="38290" x2="57333" y2="40149"/>
                        <a14:foregroundMark x1="53333" y1="49071" x2="66333" y2="49442"/>
                        <a14:foregroundMark x1="66667" y1="41636" x2="72667" y2="40892"/>
                        <a14:foregroundMark x1="75667" y1="46840" x2="73667" y2="50558"/>
                        <a14:foregroundMark x1="44333" y1="63569" x2="61333" y2="68401"/>
                        <a14:foregroundMark x1="10667" y1="88476" x2="7333" y2="962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744348"/>
            <a:ext cx="3017800" cy="2951162"/>
          </a:xfrm>
          <a:prstGeom prst="rect">
            <a:avLst/>
          </a:prstGeom>
          <a:noFill/>
          <a:ln>
            <a:noFill/>
          </a:ln>
          <a:effectLst>
            <a:glow rad="12700">
              <a:schemeClr val="tx1"/>
            </a:glo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16 Llamada de nube"/>
          <p:cNvSpPr/>
          <p:nvPr/>
        </p:nvSpPr>
        <p:spPr>
          <a:xfrm>
            <a:off x="5004048" y="2764343"/>
            <a:ext cx="2952328" cy="2752889"/>
          </a:xfrm>
          <a:prstGeom prst="cloudCallout">
            <a:avLst>
              <a:gd name="adj1" fmla="val -93762"/>
              <a:gd name="adj2" fmla="val 24482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3 Marco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319377" y="319377"/>
                </a:moveTo>
                <a:cubicBezTo>
                  <a:pt x="104224" y="2405906"/>
                  <a:pt x="77330" y="4411753"/>
                  <a:pt x="319377" y="6538623"/>
                </a:cubicBezTo>
                <a:cubicBezTo>
                  <a:pt x="3167906" y="6740329"/>
                  <a:pt x="6016435" y="6767223"/>
                  <a:pt x="8824623" y="6538623"/>
                </a:cubicBezTo>
                <a:cubicBezTo>
                  <a:pt x="9039775" y="4478988"/>
                  <a:pt x="9026329" y="2432801"/>
                  <a:pt x="8824623" y="319377"/>
                </a:cubicBezTo>
                <a:cubicBezTo>
                  <a:pt x="6029882" y="90777"/>
                  <a:pt x="3181353" y="104224"/>
                  <a:pt x="319377" y="319377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2" name="1 Llamada rectangular redondeada"/>
          <p:cNvSpPr/>
          <p:nvPr/>
        </p:nvSpPr>
        <p:spPr>
          <a:xfrm>
            <a:off x="1115616" y="1713731"/>
            <a:ext cx="5688632" cy="851173"/>
          </a:xfrm>
          <a:prstGeom prst="wedgeRoundRectCallout">
            <a:avLst>
              <a:gd name="adj1" fmla="val -20789"/>
              <a:gd name="adj2" fmla="val 179623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800" dirty="0" smtClean="0">
                <a:solidFill>
                  <a:schemeClr val="tx1"/>
                </a:solidFill>
              </a:rPr>
              <a:t>I _________ a </a:t>
            </a:r>
            <a:r>
              <a:rPr lang="es-ES_tradnl" sz="2800" dirty="0" err="1" smtClean="0">
                <a:solidFill>
                  <a:schemeClr val="tx1"/>
                </a:solidFill>
              </a:rPr>
              <a:t>strong</a:t>
            </a:r>
            <a:r>
              <a:rPr lang="es-ES_tradnl" sz="2800" dirty="0" smtClean="0">
                <a:solidFill>
                  <a:schemeClr val="tx1"/>
                </a:solidFill>
              </a:rPr>
              <a:t> </a:t>
            </a:r>
            <a:r>
              <a:rPr lang="es-ES_tradnl" sz="2800" dirty="0" err="1" smtClean="0">
                <a:solidFill>
                  <a:schemeClr val="tx1"/>
                </a:solidFill>
              </a:rPr>
              <a:t>man</a:t>
            </a:r>
            <a:r>
              <a:rPr lang="es-ES_tradnl" sz="2800" dirty="0" smtClean="0">
                <a:solidFill>
                  <a:schemeClr val="tx1"/>
                </a:solidFill>
              </a:rPr>
              <a:t>.</a:t>
            </a:r>
            <a:endParaRPr lang="es-ES" sz="2800" dirty="0">
              <a:solidFill>
                <a:schemeClr val="tx1"/>
              </a:solidFill>
            </a:endParaRPr>
          </a:p>
        </p:txBody>
      </p:sp>
      <p:sp>
        <p:nvSpPr>
          <p:cNvPr id="4" name="3 Rectángulo redondeado"/>
          <p:cNvSpPr/>
          <p:nvPr/>
        </p:nvSpPr>
        <p:spPr>
          <a:xfrm>
            <a:off x="5927416" y="571607"/>
            <a:ext cx="2244984" cy="625145"/>
          </a:xfrm>
          <a:prstGeom prst="roundRect">
            <a:avLst/>
          </a:prstGeom>
          <a:solidFill>
            <a:srgbClr val="FFC000"/>
          </a:solidFill>
          <a:ln w="57150"/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</a:t>
            </a:r>
            <a:r>
              <a:rPr lang="es-ES_tradnl" sz="3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ill</a:t>
            </a:r>
            <a:r>
              <a:rPr lang="es-ES_tradnl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be</a:t>
            </a:r>
            <a:endParaRPr lang="es-E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" name="44 Rectángulo redondeado"/>
          <p:cNvSpPr/>
          <p:nvPr/>
        </p:nvSpPr>
        <p:spPr>
          <a:xfrm>
            <a:off x="3407136" y="571606"/>
            <a:ext cx="2244984" cy="625145"/>
          </a:xfrm>
          <a:prstGeom prst="roundRect">
            <a:avLst/>
          </a:prstGeom>
          <a:solidFill>
            <a:srgbClr val="FFC000"/>
          </a:solidFill>
          <a:ln w="57150"/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was</a:t>
            </a:r>
            <a:endParaRPr lang="es-E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45 Rectángulo redondeado"/>
          <p:cNvSpPr/>
          <p:nvPr/>
        </p:nvSpPr>
        <p:spPr>
          <a:xfrm>
            <a:off x="849670" y="568645"/>
            <a:ext cx="2244984" cy="625145"/>
          </a:xfrm>
          <a:prstGeom prst="roundRect">
            <a:avLst/>
          </a:prstGeom>
          <a:solidFill>
            <a:srgbClr val="FFC000"/>
          </a:solidFill>
          <a:ln w="57150"/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</a:t>
            </a:r>
            <a:endParaRPr lang="es-E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920440" y="1788087"/>
            <a:ext cx="1859472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sz="3200" b="1" dirty="0" err="1">
                <a:solidFill>
                  <a:srgbClr val="FF0000"/>
                </a:solidFill>
              </a:rPr>
              <a:t>w</a:t>
            </a:r>
            <a:r>
              <a:rPr lang="es-ES_tradnl" sz="3200" b="1" dirty="0" err="1" smtClean="0">
                <a:solidFill>
                  <a:srgbClr val="FF0000"/>
                </a:solidFill>
              </a:rPr>
              <a:t>ill</a:t>
            </a:r>
            <a:r>
              <a:rPr lang="es-ES_tradnl" sz="3200" b="1" dirty="0" smtClean="0">
                <a:solidFill>
                  <a:srgbClr val="FF0000"/>
                </a:solidFill>
              </a:rPr>
              <a:t> be</a:t>
            </a:r>
            <a:endParaRPr lang="es-ES" sz="3200" b="1" dirty="0">
              <a:solidFill>
                <a:srgbClr val="FF0000"/>
              </a:solidFill>
            </a:endParaRPr>
          </a:p>
        </p:txBody>
      </p:sp>
      <p:sp>
        <p:nvSpPr>
          <p:cNvPr id="41" name="40 Forma libre"/>
          <p:cNvSpPr/>
          <p:nvPr/>
        </p:nvSpPr>
        <p:spPr>
          <a:xfrm>
            <a:off x="7597775" y="484188"/>
            <a:ext cx="1035050" cy="725487"/>
          </a:xfrm>
          <a:custGeom>
            <a:avLst/>
            <a:gdLst>
              <a:gd name="connsiteX0" fmla="*/ 941294 w 1035424"/>
              <a:gd name="connsiteY0" fmla="*/ 94130 h 726141"/>
              <a:gd name="connsiteX1" fmla="*/ 0 w 1035424"/>
              <a:gd name="connsiteY1" fmla="*/ 0 h 726141"/>
              <a:gd name="connsiteX2" fmla="*/ 537883 w 1035424"/>
              <a:gd name="connsiteY2" fmla="*/ 228600 h 726141"/>
              <a:gd name="connsiteX3" fmla="*/ 766483 w 1035424"/>
              <a:gd name="connsiteY3" fmla="*/ 363071 h 726141"/>
              <a:gd name="connsiteX4" fmla="*/ 1035424 w 1035424"/>
              <a:gd name="connsiteY4" fmla="*/ 726141 h 726141"/>
              <a:gd name="connsiteX5" fmla="*/ 941294 w 1035424"/>
              <a:gd name="connsiteY5" fmla="*/ 94130 h 726141"/>
              <a:gd name="connsiteX0" fmla="*/ 941294 w 1035424"/>
              <a:gd name="connsiteY0" fmla="*/ 94130 h 726141"/>
              <a:gd name="connsiteX1" fmla="*/ 0 w 1035424"/>
              <a:gd name="connsiteY1" fmla="*/ 0 h 726141"/>
              <a:gd name="connsiteX2" fmla="*/ 537883 w 1035424"/>
              <a:gd name="connsiteY2" fmla="*/ 228600 h 726141"/>
              <a:gd name="connsiteX3" fmla="*/ 743623 w 1035424"/>
              <a:gd name="connsiteY3" fmla="*/ 370691 h 726141"/>
              <a:gd name="connsiteX4" fmla="*/ 1035424 w 1035424"/>
              <a:gd name="connsiteY4" fmla="*/ 726141 h 726141"/>
              <a:gd name="connsiteX5" fmla="*/ 941294 w 1035424"/>
              <a:gd name="connsiteY5" fmla="*/ 94130 h 726141"/>
              <a:gd name="connsiteX0" fmla="*/ 941294 w 1035424"/>
              <a:gd name="connsiteY0" fmla="*/ 94130 h 726141"/>
              <a:gd name="connsiteX1" fmla="*/ 0 w 1035424"/>
              <a:gd name="connsiteY1" fmla="*/ 0 h 726141"/>
              <a:gd name="connsiteX2" fmla="*/ 461683 w 1035424"/>
              <a:gd name="connsiteY2" fmla="*/ 213360 h 726141"/>
              <a:gd name="connsiteX3" fmla="*/ 743623 w 1035424"/>
              <a:gd name="connsiteY3" fmla="*/ 370691 h 726141"/>
              <a:gd name="connsiteX4" fmla="*/ 1035424 w 1035424"/>
              <a:gd name="connsiteY4" fmla="*/ 726141 h 726141"/>
              <a:gd name="connsiteX5" fmla="*/ 941294 w 1035424"/>
              <a:gd name="connsiteY5" fmla="*/ 94130 h 726141"/>
              <a:gd name="connsiteX0" fmla="*/ 941294 w 1035424"/>
              <a:gd name="connsiteY0" fmla="*/ 94130 h 726141"/>
              <a:gd name="connsiteX1" fmla="*/ 0 w 1035424"/>
              <a:gd name="connsiteY1" fmla="*/ 0 h 726141"/>
              <a:gd name="connsiteX2" fmla="*/ 461683 w 1035424"/>
              <a:gd name="connsiteY2" fmla="*/ 213360 h 726141"/>
              <a:gd name="connsiteX3" fmla="*/ 705523 w 1035424"/>
              <a:gd name="connsiteY3" fmla="*/ 378311 h 726141"/>
              <a:gd name="connsiteX4" fmla="*/ 1035424 w 1035424"/>
              <a:gd name="connsiteY4" fmla="*/ 726141 h 726141"/>
              <a:gd name="connsiteX5" fmla="*/ 941294 w 1035424"/>
              <a:gd name="connsiteY5" fmla="*/ 94130 h 726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35424" h="726141">
                <a:moveTo>
                  <a:pt x="941294" y="94130"/>
                </a:moveTo>
                <a:lnTo>
                  <a:pt x="0" y="0"/>
                </a:lnTo>
                <a:lnTo>
                  <a:pt x="461683" y="213360"/>
                </a:lnTo>
                <a:lnTo>
                  <a:pt x="705523" y="378311"/>
                </a:lnTo>
                <a:lnTo>
                  <a:pt x="1035424" y="726141"/>
                </a:lnTo>
                <a:lnTo>
                  <a:pt x="941294" y="94130"/>
                </a:lnTo>
                <a:close/>
              </a:path>
            </a:pathLst>
          </a:cu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FFFFFF"/>
              </a:solidFill>
            </a:endParaRPr>
          </a:p>
        </p:txBody>
      </p:sp>
      <p:sp>
        <p:nvSpPr>
          <p:cNvPr id="15" name="14 Flecha derecha">
            <a:hlinkClick r:id="" action="ppaction://hlinkshowjump?jump=nextslide"/>
          </p:cNvPr>
          <p:cNvSpPr/>
          <p:nvPr/>
        </p:nvSpPr>
        <p:spPr>
          <a:xfrm>
            <a:off x="7740972" y="5617289"/>
            <a:ext cx="1007492" cy="841169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NEXT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7890" name="Picture 2" descr="http://www.cyoc.net/album/Cartoon-Muscle/bart_simpson_00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="" xmlns:a14="http://schemas.microsoft.com/office/drawing/2010/main">
                  <a14:imgLayer r:embed="rId8">
                    <a14:imgEffect>
                      <a14:backgroundRemoval t="0" b="100000" l="0" r="100000">
                        <a14:foregroundMark x1="52116" y1="12667" x2="59243" y2="12667"/>
                      </a14:backgroundRemoval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4940" y="3102990"/>
            <a:ext cx="1584176" cy="2116939"/>
          </a:xfrm>
          <a:prstGeom prst="rect">
            <a:avLst/>
          </a:prstGeom>
          <a:noFill/>
          <a:effectLst>
            <a:glow rad="12700">
              <a:schemeClr val="tx1"/>
            </a:glo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68390938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yahoo_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OHNO_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OHNO_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</p:childTnLst>
        </p:cTn>
      </p:par>
    </p:tnLst>
    <p:bldLst>
      <p:bldP spid="4" grpId="0" animBg="1"/>
      <p:bldP spid="45" grpId="0" animBg="1"/>
      <p:bldP spid="45" grpId="1" animBg="1"/>
      <p:bldP spid="45" grpId="2" animBg="1"/>
      <p:bldP spid="46" grpId="0" animBg="1"/>
      <p:bldP spid="46" grpId="1" animBg="1"/>
      <p:bldP spid="46" grpId="2" animBg="1"/>
      <p:bldP spid="5" grpId="0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://www.nohomers.net/content/gallery/bartsimpson/bart_pointing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50333" y1="42751" x2="74333" y2="48327"/>
                        <a14:foregroundMark x1="50333" y1="41636" x2="47667" y2="51301"/>
                        <a14:foregroundMark x1="51333" y1="38290" x2="57333" y2="40149"/>
                        <a14:foregroundMark x1="53333" y1="49071" x2="66333" y2="49442"/>
                        <a14:foregroundMark x1="66667" y1="41636" x2="72667" y2="40892"/>
                        <a14:foregroundMark x1="75667" y1="46840" x2="73667" y2="50558"/>
                        <a14:foregroundMark x1="44333" y1="63569" x2="61333" y2="68401"/>
                        <a14:foregroundMark x1="10667" y1="88476" x2="7333" y2="962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967876" y="3744348"/>
            <a:ext cx="2988500" cy="2951162"/>
          </a:xfrm>
          <a:prstGeom prst="rect">
            <a:avLst/>
          </a:prstGeom>
          <a:noFill/>
          <a:ln>
            <a:noFill/>
          </a:ln>
          <a:effectLst>
            <a:glow rad="12700">
              <a:schemeClr val="tx1"/>
            </a:glo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12 Llamada de nube"/>
          <p:cNvSpPr/>
          <p:nvPr/>
        </p:nvSpPr>
        <p:spPr>
          <a:xfrm>
            <a:off x="755576" y="2924944"/>
            <a:ext cx="3672408" cy="3456384"/>
          </a:xfrm>
          <a:prstGeom prst="cloudCallout">
            <a:avLst>
              <a:gd name="adj1" fmla="val 79902"/>
              <a:gd name="adj2" fmla="val -137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3 Marco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319377" y="319377"/>
                </a:moveTo>
                <a:cubicBezTo>
                  <a:pt x="104224" y="2405906"/>
                  <a:pt x="77330" y="4411753"/>
                  <a:pt x="319377" y="6538623"/>
                </a:cubicBezTo>
                <a:cubicBezTo>
                  <a:pt x="3167906" y="6740329"/>
                  <a:pt x="6016435" y="6767223"/>
                  <a:pt x="8824623" y="6538623"/>
                </a:cubicBezTo>
                <a:cubicBezTo>
                  <a:pt x="9039775" y="4478988"/>
                  <a:pt x="9026329" y="2432801"/>
                  <a:pt x="8824623" y="319377"/>
                </a:cubicBezTo>
                <a:cubicBezTo>
                  <a:pt x="6029882" y="90777"/>
                  <a:pt x="3181353" y="104224"/>
                  <a:pt x="319377" y="319377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2" name="1 Llamada rectangular redondeada"/>
          <p:cNvSpPr/>
          <p:nvPr/>
        </p:nvSpPr>
        <p:spPr>
          <a:xfrm>
            <a:off x="395536" y="1788087"/>
            <a:ext cx="8304857" cy="851173"/>
          </a:xfrm>
          <a:prstGeom prst="wedgeRoundRectCallout">
            <a:avLst>
              <a:gd name="adj1" fmla="val 18084"/>
              <a:gd name="adj2" fmla="val 178131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800" dirty="0" err="1" smtClean="0">
                <a:solidFill>
                  <a:schemeClr val="tx1"/>
                </a:solidFill>
              </a:rPr>
              <a:t>My</a:t>
            </a:r>
            <a:r>
              <a:rPr lang="es-ES_tradnl" sz="2800" dirty="0" smtClean="0">
                <a:solidFill>
                  <a:schemeClr val="tx1"/>
                </a:solidFill>
              </a:rPr>
              <a:t> dad __________ </a:t>
            </a:r>
            <a:r>
              <a:rPr lang="es-ES_tradnl" sz="2800" dirty="0" err="1" smtClean="0">
                <a:solidFill>
                  <a:schemeClr val="tx1"/>
                </a:solidFill>
              </a:rPr>
              <a:t>when</a:t>
            </a:r>
            <a:r>
              <a:rPr lang="es-ES_tradnl" sz="2800" dirty="0" smtClean="0">
                <a:solidFill>
                  <a:schemeClr val="tx1"/>
                </a:solidFill>
              </a:rPr>
              <a:t> </a:t>
            </a:r>
            <a:r>
              <a:rPr lang="es-ES_tradnl" sz="2800" dirty="0" err="1" smtClean="0">
                <a:solidFill>
                  <a:schemeClr val="tx1"/>
                </a:solidFill>
              </a:rPr>
              <a:t>my</a:t>
            </a:r>
            <a:r>
              <a:rPr lang="es-ES_tradnl" sz="2800" dirty="0" smtClean="0">
                <a:solidFill>
                  <a:schemeClr val="tx1"/>
                </a:solidFill>
              </a:rPr>
              <a:t> </a:t>
            </a:r>
            <a:r>
              <a:rPr lang="es-ES_tradnl" sz="2800" dirty="0" err="1" smtClean="0">
                <a:solidFill>
                  <a:schemeClr val="tx1"/>
                </a:solidFill>
              </a:rPr>
              <a:t>mom</a:t>
            </a:r>
            <a:r>
              <a:rPr lang="es-ES_tradnl" sz="2800" dirty="0" smtClean="0">
                <a:solidFill>
                  <a:schemeClr val="tx1"/>
                </a:solidFill>
              </a:rPr>
              <a:t> </a:t>
            </a:r>
            <a:r>
              <a:rPr lang="es-ES_tradnl" sz="2800" dirty="0" err="1" smtClean="0">
                <a:solidFill>
                  <a:schemeClr val="tx1"/>
                </a:solidFill>
              </a:rPr>
              <a:t>kissed</a:t>
            </a:r>
            <a:r>
              <a:rPr lang="es-ES_tradnl" sz="2800" dirty="0" smtClean="0">
                <a:solidFill>
                  <a:schemeClr val="tx1"/>
                </a:solidFill>
              </a:rPr>
              <a:t> </a:t>
            </a:r>
            <a:r>
              <a:rPr lang="es-ES_tradnl" sz="2800" dirty="0" err="1" smtClean="0">
                <a:solidFill>
                  <a:schemeClr val="tx1"/>
                </a:solidFill>
              </a:rPr>
              <a:t>him</a:t>
            </a:r>
            <a:r>
              <a:rPr lang="es-ES_tradnl" sz="2800" dirty="0" smtClean="0">
                <a:solidFill>
                  <a:schemeClr val="tx1"/>
                </a:solidFill>
              </a:rPr>
              <a:t>.</a:t>
            </a:r>
            <a:endParaRPr lang="es-ES" sz="2800" dirty="0">
              <a:solidFill>
                <a:schemeClr val="tx1"/>
              </a:solidFill>
            </a:endParaRPr>
          </a:p>
        </p:txBody>
      </p:sp>
      <p:sp>
        <p:nvSpPr>
          <p:cNvPr id="4" name="3 Rectángulo redondeado"/>
          <p:cNvSpPr/>
          <p:nvPr/>
        </p:nvSpPr>
        <p:spPr>
          <a:xfrm>
            <a:off x="2975087" y="548680"/>
            <a:ext cx="2533017" cy="625145"/>
          </a:xfrm>
          <a:prstGeom prst="roundRect">
            <a:avLst/>
          </a:prstGeom>
          <a:solidFill>
            <a:srgbClr val="FFC000"/>
          </a:solidFill>
          <a:ln w="57150"/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was</a:t>
            </a:r>
            <a:r>
              <a:rPr lang="es-ES_tradnl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cooking</a:t>
            </a:r>
            <a:endParaRPr lang="es-E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" name="44 Rectángulo redondeado"/>
          <p:cNvSpPr/>
          <p:nvPr/>
        </p:nvSpPr>
        <p:spPr>
          <a:xfrm>
            <a:off x="5724128" y="534358"/>
            <a:ext cx="3024336" cy="625145"/>
          </a:xfrm>
          <a:prstGeom prst="roundRect">
            <a:avLst/>
          </a:prstGeom>
          <a:solidFill>
            <a:srgbClr val="FFC000"/>
          </a:solidFill>
          <a:ln w="57150"/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will</a:t>
            </a:r>
            <a:r>
              <a:rPr lang="es-ES_tradnl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be </a:t>
            </a:r>
            <a:r>
              <a:rPr lang="es-ES_tradnl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cooking</a:t>
            </a:r>
            <a:endParaRPr lang="es-E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45 Rectángulo redondeado"/>
          <p:cNvSpPr/>
          <p:nvPr/>
        </p:nvSpPr>
        <p:spPr>
          <a:xfrm>
            <a:off x="448745" y="534357"/>
            <a:ext cx="2304256" cy="625145"/>
          </a:xfrm>
          <a:prstGeom prst="roundRect">
            <a:avLst/>
          </a:prstGeom>
          <a:solidFill>
            <a:srgbClr val="FFC000"/>
          </a:solidFill>
          <a:ln w="57150"/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s-ES_tradnl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s-ES_tradnl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cooking</a:t>
            </a:r>
            <a:endParaRPr lang="es-E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051720" y="1988840"/>
            <a:ext cx="201622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sz="2400" b="1" dirty="0" err="1">
                <a:solidFill>
                  <a:srgbClr val="FF0000"/>
                </a:solidFill>
              </a:rPr>
              <a:t>w</a:t>
            </a:r>
            <a:r>
              <a:rPr lang="es-ES_tradnl" sz="2400" b="1" dirty="0" err="1" smtClean="0">
                <a:solidFill>
                  <a:srgbClr val="FF0000"/>
                </a:solidFill>
              </a:rPr>
              <a:t>as</a:t>
            </a:r>
            <a:r>
              <a:rPr lang="es-ES_tradnl" sz="2400" b="1" dirty="0" smtClean="0">
                <a:solidFill>
                  <a:srgbClr val="FF0000"/>
                </a:solidFill>
              </a:rPr>
              <a:t> </a:t>
            </a:r>
            <a:r>
              <a:rPr lang="es-ES_tradnl" sz="2400" b="1" dirty="0" err="1" smtClean="0">
                <a:solidFill>
                  <a:srgbClr val="FF0000"/>
                </a:solidFill>
              </a:rPr>
              <a:t>cooking</a:t>
            </a:r>
            <a:endParaRPr lang="es-ES" sz="2400" b="1" dirty="0">
              <a:solidFill>
                <a:srgbClr val="FF0000"/>
              </a:solidFill>
            </a:endParaRPr>
          </a:p>
        </p:txBody>
      </p:sp>
      <p:sp>
        <p:nvSpPr>
          <p:cNvPr id="41" name="40 Forma libre"/>
          <p:cNvSpPr/>
          <p:nvPr/>
        </p:nvSpPr>
        <p:spPr>
          <a:xfrm>
            <a:off x="7597775" y="484188"/>
            <a:ext cx="1035050" cy="725487"/>
          </a:xfrm>
          <a:custGeom>
            <a:avLst/>
            <a:gdLst>
              <a:gd name="connsiteX0" fmla="*/ 941294 w 1035424"/>
              <a:gd name="connsiteY0" fmla="*/ 94130 h 726141"/>
              <a:gd name="connsiteX1" fmla="*/ 0 w 1035424"/>
              <a:gd name="connsiteY1" fmla="*/ 0 h 726141"/>
              <a:gd name="connsiteX2" fmla="*/ 537883 w 1035424"/>
              <a:gd name="connsiteY2" fmla="*/ 228600 h 726141"/>
              <a:gd name="connsiteX3" fmla="*/ 766483 w 1035424"/>
              <a:gd name="connsiteY3" fmla="*/ 363071 h 726141"/>
              <a:gd name="connsiteX4" fmla="*/ 1035424 w 1035424"/>
              <a:gd name="connsiteY4" fmla="*/ 726141 h 726141"/>
              <a:gd name="connsiteX5" fmla="*/ 941294 w 1035424"/>
              <a:gd name="connsiteY5" fmla="*/ 94130 h 726141"/>
              <a:gd name="connsiteX0" fmla="*/ 941294 w 1035424"/>
              <a:gd name="connsiteY0" fmla="*/ 94130 h 726141"/>
              <a:gd name="connsiteX1" fmla="*/ 0 w 1035424"/>
              <a:gd name="connsiteY1" fmla="*/ 0 h 726141"/>
              <a:gd name="connsiteX2" fmla="*/ 537883 w 1035424"/>
              <a:gd name="connsiteY2" fmla="*/ 228600 h 726141"/>
              <a:gd name="connsiteX3" fmla="*/ 743623 w 1035424"/>
              <a:gd name="connsiteY3" fmla="*/ 370691 h 726141"/>
              <a:gd name="connsiteX4" fmla="*/ 1035424 w 1035424"/>
              <a:gd name="connsiteY4" fmla="*/ 726141 h 726141"/>
              <a:gd name="connsiteX5" fmla="*/ 941294 w 1035424"/>
              <a:gd name="connsiteY5" fmla="*/ 94130 h 726141"/>
              <a:gd name="connsiteX0" fmla="*/ 941294 w 1035424"/>
              <a:gd name="connsiteY0" fmla="*/ 94130 h 726141"/>
              <a:gd name="connsiteX1" fmla="*/ 0 w 1035424"/>
              <a:gd name="connsiteY1" fmla="*/ 0 h 726141"/>
              <a:gd name="connsiteX2" fmla="*/ 461683 w 1035424"/>
              <a:gd name="connsiteY2" fmla="*/ 213360 h 726141"/>
              <a:gd name="connsiteX3" fmla="*/ 743623 w 1035424"/>
              <a:gd name="connsiteY3" fmla="*/ 370691 h 726141"/>
              <a:gd name="connsiteX4" fmla="*/ 1035424 w 1035424"/>
              <a:gd name="connsiteY4" fmla="*/ 726141 h 726141"/>
              <a:gd name="connsiteX5" fmla="*/ 941294 w 1035424"/>
              <a:gd name="connsiteY5" fmla="*/ 94130 h 726141"/>
              <a:gd name="connsiteX0" fmla="*/ 941294 w 1035424"/>
              <a:gd name="connsiteY0" fmla="*/ 94130 h 726141"/>
              <a:gd name="connsiteX1" fmla="*/ 0 w 1035424"/>
              <a:gd name="connsiteY1" fmla="*/ 0 h 726141"/>
              <a:gd name="connsiteX2" fmla="*/ 461683 w 1035424"/>
              <a:gd name="connsiteY2" fmla="*/ 213360 h 726141"/>
              <a:gd name="connsiteX3" fmla="*/ 705523 w 1035424"/>
              <a:gd name="connsiteY3" fmla="*/ 378311 h 726141"/>
              <a:gd name="connsiteX4" fmla="*/ 1035424 w 1035424"/>
              <a:gd name="connsiteY4" fmla="*/ 726141 h 726141"/>
              <a:gd name="connsiteX5" fmla="*/ 941294 w 1035424"/>
              <a:gd name="connsiteY5" fmla="*/ 94130 h 726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35424" h="726141">
                <a:moveTo>
                  <a:pt x="941294" y="94130"/>
                </a:moveTo>
                <a:lnTo>
                  <a:pt x="0" y="0"/>
                </a:lnTo>
                <a:lnTo>
                  <a:pt x="461683" y="213360"/>
                </a:lnTo>
                <a:lnTo>
                  <a:pt x="705523" y="378311"/>
                </a:lnTo>
                <a:lnTo>
                  <a:pt x="1035424" y="726141"/>
                </a:lnTo>
                <a:lnTo>
                  <a:pt x="941294" y="94130"/>
                </a:lnTo>
                <a:close/>
              </a:path>
            </a:pathLst>
          </a:cu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FFFFFF"/>
              </a:solidFill>
            </a:endParaRPr>
          </a:p>
        </p:txBody>
      </p:sp>
      <p:sp>
        <p:nvSpPr>
          <p:cNvPr id="15" name="14 Flecha derecha">
            <a:hlinkClick r:id="" action="ppaction://hlinkshowjump?jump=nextslide"/>
          </p:cNvPr>
          <p:cNvSpPr/>
          <p:nvPr/>
        </p:nvSpPr>
        <p:spPr>
          <a:xfrm>
            <a:off x="7740972" y="5617289"/>
            <a:ext cx="1007492" cy="841169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NEXT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AutoShape 2" descr="data:image/jpeg;base64,/9j/4AAQSkZJRgABAQAAAQABAAD/2wCEAAkGBhQSERQUExQTFBQVFBYaGBcWFxgWGhcYFxQXFhMUGBgYHiYgHRojGRcWHy8gJCcqLCwuFR4xNTAqNSYrLSoBCQoKDgwOGg8PGjYkHyQsKTYxMioqLSwvLik1LSksLCwpLCwpLCwqLzQsLzQtLCwtNSwsLC8wKi8pLCksLCwsKf/AABEIAOUA3AMBIgACEQEDEQH/xAAcAAEAAgMBAQEAAAAAAAAAAAAABQYDBAcIAQL/xABMEAACAQMCAwUEBgYGBwcFAAABAgMABBESIQUxQQYTIlFhB3GBkRQjMkJSoTNicoKSsRVDc6LB0SQ0Y4OjsuEIU3Szw9PwJVRlk8L/xAAbAQEAAwEBAQEAAAAAAAAAAAAABAUGAwIBB//EADgRAAEDAgQDBQcCBQUAAAAAAAEAAgMEEQUSITFBUfATImGBsTJxkaHB0fEG4RRicrLiFSNSU6L/2gAMAwEAAhEDEQA/AO40pSiJSlKIlKUoiUpSiJSlKIlKUoiUr8ySBQSSAAMknYADmSfKoeGae58aMbeA/YOkGWQdHw4KxqeYBUsRgnTyoimqVGHhUo+zdTZ/WWFh8QIwce4ivyOJSxbXEZYdJYVZlP7UYy6H3al82HKiKVpUcvaK2Iz9Ig+MiD5gnat2GdXGVYMD1Ugj5iiLJSlaXGeMxWkLzzuEjQZJ3PM4AAG5JJAAHnRFu1zvtL7bLS0uWt+7lmMbaZGTSArD7SjUfERyPIZGM1zL2n+0w38qLbPNHbIm6nwFpMnLMFJyAukDPr51QGbO53Jq5psNzDNLp4cVydJbZXa49sfEmuTMs2ldW0OlTGFzshBGTt97OfUVq8O9qXEI7kTtcyyeLLRsx7tlz4k0fZUY2BA2qpUq1FHABbKOut1yzu5r0V2D9skfELgW8kJgkYMY8P3itpBYqTpBDaQT5HB5bZ6PXjzgnGZLSeOeLSJIySuoahuCpyPcTXqXsP2l+n2MNyVCM4YMo5BkYo2M9CRke+qKupBA67R3T6rsx11PUpSq5dEpSlESlKURKUpREpSlESlKURKUpRFFdphmEKfsvNAr+qNPGrKfRgdJ9GNSorBe2ayxtG4yrqQRy2PkRuD5Ecqhb2a7gCKJIJS8iIpdGVzk7lgjaSVQM5ICg6DsKIpe84kkWNZIB66WIGPNgCB8cV+7S+jlXVG6SLnGUYMM+WR1rQXgzuczzu/6kWYI/krFz7mcj0o/ZW25pEsLjlJCO6cfvJgt7myD1BoilGQHmAffWjccBhc50BH/ABx5jf8AjTB+B2rWS/kt2C3BDxswVJwAuCThUmUbKScAOMKScYQ4DSlzcrGjO7BURSzMTgKoGSSfICiKJbiTWhC3MitCxwtw2lNLdEnxhQT0cYBOxAONXn32ge0q4v3kiLKtqJcpGqruEJCOz41Ekb88b8qkPa77QouIvCls0ncxaydS6Q7kgK4GckBQcZAPiO29c7q/oKLKO0kGvAHh4rg9/AJSlKuVySlKURK9bdiYYl4fa9whjjMEbKpOSNahzk9SSxJPXNcH9kPYaLiM8puFcwwqp8J0hnZtkY4zjSGOAQfWvSEUQVQqgBVAAA2AAGAAPLFZ7FJmueGDhuu8YsLr90pSqhdUpSlESlKURKUpREpSlESlKURKUpREqKf6y8A+7BFq/wB5KSq/FUR//wBoqUJqgQ8VmZ5pYpiiTSl1ASNgUCrHG2WXOGWMN+9USrrIqVodKdCV0jidIbNXQKVT4O1Fwn2limHpmJvzLKT/AAipvhfaWGdtALRyY/RyDSxxzK7lXA81JxXmnr6ep0jfc8tj8Cvr4Xs9oKRngV1ZHAZWBDKRkEEYII6giuK+0v2iCKG44UFMrDwGYvyTKuinYlnC4RiSM6c7knHTO3va4cOs3uNHeNqVEXOAXbOMnoAAT8Mda8vcb4s11cSzuFV5XLMFzpBPPGST+dX+H0vavzOHdHqoz3WC0aUpWmUdKUpREqwdg+BNd8Qt4gneJ3qtKCMqIlYGTV5AqCPeQOtaXBOzVzduFt4ZJTkDKqdKn9Z/sr8TXqfspwAWdpDANOpI0V2UAa2C4ZuW++edVldWCJuRupN/JdGMvqtzhnCYbaMRwRpEg30ooUZ6nbmfWtulKzSkJSlKIlKUoiUpSiJSlKIlKUoiUpSiJSlKIq32mjkuiLeAKwRwZy50x6dDFYiQCWbUY304xgDURqGYbiVhLbKGlVShZV1RFnwWIVAU0ht2IA06tyNhU9Zcagtw8c0iRyCaZirHxEPKzo4HMqVZd+WxHQ1oxcXE/EowJongETtGgVgwnGlSWY7H6t5MAb7N5ZqtrKCnqz/u+1w128tvku8Uz4/Z2WkOGXBXULd8eWqMPj9kt+ROfStJlWRcEZAO4IKlWU/BldT7iDXR65j2j4szXF+YopImhiC5cACSRUdklTBORoKbnmAvlVJiGDQwRdrCSCCNzzNvIqXDUue7K4LmHtD7ZXU8r2skrGCF9IUgZYqdncgZZvI+QHXJNLq7cH9nUl3Es5uAGkJLBlZm3PMnO7Hn8RvWO99lt0rsI9EiDJVtQUkdAVO4bp5etb+kxrDadopnTDM0WcTcXI0JuRrcqtfTSu74boVTaVnubCSP9JG6YOPEpXfy3HOsFaNj2vGZpuPDVQyCN0qU7N9nJr6dYIApkYE+I6QAoySTUYq5IA3Jr037PfZlDwzVIHaWd10l2AUKuxKKoJxkgZJJzgVEraoQNsPaOy9sbmW77Ouxn9GWYhZw8jOXkZc6dRAXC53wFUDJ57nblVopSsu5xcS47lSUpSleUSlKURKUpREpSlESlKURKUpREpSlESlKhe1vEWitjozrlIiVuWguCNefQZwOp0jbOa+E2Fyip/EuJFrqeSJe8idlAbWFYmNQjFARgx5G2SN9R3DA1gkvycZimBUghlMZZWHJlxITke7qRuCRWREAAAGAAAB5ADAHyr7WXmpYpZTNazr7glWDZXNbl4KRtu1FxImEmjIGxbucSKfJgW0hvfH8Kq19xdBMkcqy6cyPIW0uWcBSryBGZimNTZIwNK7YXbdufCyzKd1IV8cmQtpYH1UksPIqR1NY7qY3AixAzoGDlZAgRlMbBSCSQW8YIHp4tPOoFW6YSATOLmWNtQLGx9wv4+i7RBtrtFis83GUkZI4pVLO2CQQSoCljseTEDAyOucHGKkIogowM7eZLH4liTURedm4Zk/QrG3MAhVw22HOjOSMZABwcDPprNwu5UFVdyAEVW7+RSTqGuVlIbGFPIHoxA5Cqrs4ngBjrc72+N79fFSLuB1CxduOGrc20ocsptwZVK+LI0NjY454YHy05ri9d+4/C5tJliJEhiYKcknlj7R35Z3Pnk1w+94LLE6Kyhi/2O7IkD74wpQkE52wN81+h/oqrb2MkLnjfugnwu4j1+KqsRZ3g4BdF9g/ZiO4nmnmi1iDu+7Zs6VkJY8uTMAAd+Wx6iu/VWvZvwiW24ZbRTDTIqEsu2V1OzKpx1CkA+oqy1ZVMpllLlEaLCyUpSo69JSlKIlKUoiUpSiJSlKIlKUoiVq8Q4nFAmuaRI1zjLEDJ8hnmfQb04nxBYIZJX+zGpY45nA5DzJ5AeZrkd9eyTymaY5c5wOYjX/u08h5nmx3PQCHV1badtzqTsFPoqJ1U4gaAblXLjntKhRVFuVd3bGZFkRVA/aC6iSQAAfM9MHWsvatErCO7QxsceNBqj0kkamBOpcEHIw3nnninsoIIIyDzB5H31p8K7J/SL6GLP1TnLZOSqRjU8Yz0I2A6ZPQVWwYhJLKBt4fvurt2FU0UZMhNhc347aC2267yDWG7s0lRkkVXRhgqwyDWYClXyyqqfE+w/gY20siPjwrIwkTOeRZ1ZxkZGdRxnODjFVC7VoZDFcSvE4AOG7pAytnDK4BB3VhzB8J2q39peMO8pgjZkRMd66kqxYjUsSsN1wpVmI38SgHnVXtAkb3LHCqHQH1xEjZPmS0h9TtWcxDEIYnmNjbuHL3jTjrqp0MLnDMTotW3jjclIfEGdWlcEsvhIJ8RJDO2Au2Tjc8hWxbXYhDoyyAI7lcRyOO7J1rhlUjABIxnbTjpUhBMZFVo4rh1YAqRDKAQdwQzqFwfPNbsPBLp+UKxjzmdf8Ali159xK1TSxVlY/WI2+HzIUprooh7S0IL1HOAd8atLBkbSeTaXAOPXGKz1I8K4BpDWVzIbhUhjkhfToePd42WNgSw06UIOSfrCOW1UjhXbeFlYSsUZCQCy7uv3SQowJMYBUdeW2wYhgrqYB0XeHLiPhuvdNK6a+myscoODp05/WGR6g49P8A4ahOyfZC4u+IpdTJHDb2kkndqramlkDkFz1xqAOWx9lQAedY7jt1bLjGt9iTpXGnHIMGI3PpmtfsP2luPprS5c2xYmWNDqUBkKppQ82GlCSo1EKdjnBk4GHUsjpJm2FrXOlidPTTXnpuutTRyviLtgOfHW1hpvf01Xa6VitrlZEDowZWGQwOQRWWtms+lKUoiUpSiJSlKIlKUoixxXAYsB9xtJ9+kN/JhWSouP6u7Kg5WaNpCPwvH3UZI9GVl28489TUpREpWBboGUx43VFYn9pmCj+43yrPRFXPaAP9Bk/bgz7vpEea5tXX+NcNFxbywk47xGUH8JI8Le8HB+FedrziEjyFtTJjYBW2BGzHbY5bPntiqTE4C9zXX0stT+nw6TPEwa7+XXqrVUl2VlUcQtgWCnMhGev1Lpp95Lj5VW+HcWMkYJVi/LwjY421ZOyg+p92ds5bQgu4Y5kwpOCRp3bQq8iMYzq6k522xVQ3hkzuHsqzqB20Ziad9OuvFd5rX4hfLDE8rnCopY/Ach6nkB5kVC9m+Ou/DxPLhnQTAkkLr7l3TUTyGrQCTyBJ6Vq3fZ9r+2jkaYF3MMqZUtCgysihYwwyeXjYk+4HTWtzXbmbrposKW5XZSq4OJKqO8jDUJMSnoskpViPcDKoz0GPKpnsdwVHnuJnyzJMojU40ofo0OZAPxnOMnkBtjJzA8Z4YsMs1tFqYhFlJxqY6YGd5HwMFmeJc+ZlXzFSPBLswWt0pliMrKqRaZY3MsgiEKyqEYnDER7HB2O1Z7D8PfDUulfqbuF/Hum487qZNMHRho8PqrD2HvO8t28OkLPNpHlG7maD/gyRnFbdzxKSSRorfSNBxJM41KjEZ7tFyNcmCDzAXIzk+Gqx2v7q3khhjt49Ukf6Tuu+ciILGq6RsMLp8cnhGAN+kLBwMGGONzMqRau7UtH4dW7NhU0hycnIyRk771YVmKQ0hyvvfrrS64xU7pBcK/t2ebWJRczd6EKhmEbLgkMQUCKMZUcsH1Fc94r2biubqeSVCjBwjrG/geRVGuZds4JK7Z5qcg75nLPiFzCoCXDSAdLhVlz6F10P8Sx+NRsV48anvo2zlmZ4gZFLMxdjpUaxuScaTjzNU+I4tHPBlpj3r+428P2U2ljkgkLr204Fa9v2TtkC/V6ipzqYkkn9bGAQPIjH51LqoHIAZOdvPqffUdF2gicZj7yT9mN/zLAAfEiv1Y8RZnKSLoJyY8kHUo5g6SQHXyBORg/ixmpGzuuZL6c/sVLM7XOsXXPvupjhPFPo0mSfqXP1g6Ix5TDyHR/TxdDqvNc9Izsdweh6+lWXslf64jExy8JC5PMoRmJvXw+EnqY2rU4BXmRpp3nUbe7l5dbKurIcpzhTtKUrUKAlKUoiUpSiJSlKIozhg1yzynnr7tfRI/8AEuzn3afKpOoy2Gi6lUfZdEkI8nyY2PuZUT4ox61in4v3T3RZtSQxI+NhpYq+qMHzIRGwd/rPUURZXHd3YY8pogg/biLuq+8rJIf93UnUHd363ENs8efrJ4WTIwRpfXICOhCJID8a3pLorcIhOFeNtO3N1YFhnz0nIHo3lRfSLL5x6N2tpxEwSQxSBGJwFYocEnpg9eledbDhUjsoKuiMM5IwCgODoONznwnGQCD8e3du+IsVjs4f010dH7Mf9Yx9CMj3Bz92o/tzwFYra3eMeC28DekbhQXPudUJP6zHzqHWRl0Zc3cDRWuF1r6aTIDYOsD+eG6od3HnQinTgg+gVME5HlnSPjWO3Y6S7INbMCnI5JwsajO4J2/iNbssgUZY49/XyA8z6CpPhHCzqEsgxj9Gh5jIwXbybBIA6AnO5wMi+cRsufz1xWkqHiPW+vAdclvWvDtMccbu8ipuFZiUDZ1FwnInUSRnOM7YqZ4Hx0wKbfSXZifowH3ixyYSfuhDls9Ez+A1pVWe0F07vBFGhle5nMUcevu9UUBEl42v7oeRUjJwfDFJjOrFesFmqJau5dcW1vy4W89vNZurawR7LrfCuH9zHgtrdiWkfGNbt9psdByAHRVUdK2tIzyGa5rd8Cke+tYJ5TPcSn6TdlSVjWG2bNvbRRnlEZ3Xc+JtBJPQZOxkVzdwm9e9ufpSSyCS0UoIYzG5H0RomXYlQBrzq8QOfPcKpU1254NqxPGsjPsrqrOFZESV4w4Txae8YKSOjnOAMiv8C4ZGdRFzZwMxBK6onkYgbakjdUjAH3Fyd8k5znb7AwzXcUN5/SNw8pf/AEmBghiUg/WW4hwGiZdsNnPXBBxWTikY+m3WQDkwnf8AsQP/AOaqMU7GKIyvZm1Fxe1+FzztwupNPmc7KDZfi7geMEmWycDli4ERP7rggfx1HcP49HKqNvGXAKh8YOeisCVJ6YBztyrfEC/hX5CoriMAiy2nVFIyh0xqOt2ChlX72piMr5nIySQcc99NUENijyE/zE38NVPd20Tc183lZSNxYRucuik+eMMPcw8Q+BrUm4IDjTLKulgw3D4IOxBcFvMc+RI61ihLKAYXBXor5ZfcG+0vljcD8NZ14tj9JHIvqo71f7ni+aiuGSZmjTfw/Y/S68tngl1dofH7rdiVgPEQx8wun8smt/s9PovEHSWN1PvQh4/kDL86hl43Af66MHyZgp+TYNZ+E8Zh+lxMW+rQOTIBmMOyhEUtyxhnJbkMDJGal4U2RlYxxFteOnAr3Uub2R1XR6UzSv0RUyUpSiJSlKIlKVyuLt69pdXbTAlWaQlfF4WiDRwopGwL6Y1JP4QfvV4c8NIB4royNzwSOC6iIgGLYGogAnqQMlR7hqb5mqZ2x4rZwxXMc9yFaZ0fRGA8qlFiH2Qdv0S4LYG/WuRcc7b3t0W7y4kCk/o0JjjAzywvMD9bJ9aiYtA+6T+/j+S5/OvD36bXXprNb3supcP9rlkndRi1uEhhP1bZDEZVl1MurfIdsnUeed6mePdureaOM2UoluGYpGq7MjSYUyMrAEMASqk7ZfO4BxxuSeMrjuynqpDZ9+sZ+RFazxjzznGxBHLOOWR1PXqa8MlPEW68NF6dEOBuuucK7PNDxSGNZDJIiLJM/llXEiZO7KcxjxZP1mc+XS5yArEjI0nIxnIxuMda8wcO41PAdUM0kJxg6SVyMk7jO+56+lWHh/tU4jGwZpu9Qc1kRMN55KqGHzrtnC5ZCumR9n7e4t4buyhijkK6tICrkMB3kJI2VgRjPQrjkTUetyNWg5SQc43Glx+6dyPUZB6E199lfEI9dxEJUJBjATUMsyIRK4XrsUUkdUweVX66sY5RpkRJB5OoYfIiqWqwyPEGtlvldbq4U0yOpnujOoC59fzlEJX7ZwsYPWRyFjX4uVrBxvshNG8lwkTObCOx+iYILSrC7S3uFBJ1OGZTtkkdatl9waAXNokcMSeN5SVjVfDEmBuB/wB5JEf3a3+NNIDCI5CheUIcKjAggsT4gTkBTjBHxqRhuGiha4Zrk8bW+6jzz9qRpZVaZLxLu/vYbfvSv0WKKN/A0luiGSfuidtReQ4ztlCMZ2rRseI3QurriUfDrlInjgje3fSk8rI7d5cLGM6mRCFCkjUOR6VZZ+1jBW0oSyrctvHKARFKI49LYw2dS50557VMcIunkQlwAdRH6OSPbA+7KAfjyq1UdUzsuDPxea8ggnt7drUJMZo2h7647wFGEbbkqmQX9cdd8/GP9cuP90PlHn/GrhxTiK28TyvnSgyQBknfAUDzJIHxrlt92jlkmlkWONBIykB2LEBY1TB0gDPhJ2J51SY33qYxg6khWFBDJI/M0XAU3WKS0ErwxMAyyTxgg8iq5lYfwxmoMcbn8oP4XH56z/KtnhfaRo7mKSaHUkYf9E+W1sAobS4XYKZBjUT4qy1DSObUsc8iwIO/LVWs9PMIz3Tt7/RS3EuG6Y2lz9ZBKIrjP9aPCIrg9O8KPExPUFgc6VxpVIcW7T2kzXMcU8btc8PkYID4g8KufEvNXKuNmwfqj5VH5zVxjkTWyNeON7+Vvusu4IaGlKoF5Vj7EcTILWzHIVdcX7GcPH7kYrj0kUfdq21zfhE2i7tm85Ch9zxOMfxBD+7XSK3OGTmanBduNOvJdBslKUqyX1KUpRFB9tuKSW9jPLD+kRRg4zpBdVZ8HbwqS2+3h32rgtncTSNMZZDL3yNryWZ1bGlGKncrgYyuenLGB6H49GWtZwOZhlA95jYCvNIj2Gk7dAenuPMVBq3AWDtj1daLBqM1TH5NHNI13uCCLEaaacD5HhprdLyJwQcEHzr96QfI1tXDFxiQFvUgMR7m+1WvbxlNg6kfhkQMPzwR8MUE8Z49eSSYJWMOgB87fJ1ivmj3/M00e/5mpD6VGRvDF71dl+WOVR0kADhkYJ6ORKP7wH55r12sf/L5FcP9KrP+v/037r4XVeqj5VuwcJklXUqK6nGRrClh1AxnGR5451m/pZiuk92w9Igfy3X8q0o7cAkquCeudI+S7fDFeTURt8fl6qTFgVXJvYeeb+262JMKw09/FJGQRl1ZVx5OPECOnUbcq9FdkbuWWyt3nB7xowWyME/hYjoWXDEetefeEWHezwxnfXNGuAMDxSKN/PnXpmulPJ2hL1xxakFE2On3OpufHSwGthpzOvJVDtHf3Yv447OKKST6M5LzMyxRK0q5ZtILMWMYAUfhJ6GsvDe0dwJ7e2vLeNZ5PpDaon1RhIVjxKoYahr70rg7jSfOpW2/16f/AMNbf+bd1T+0fHmt+OIwt7m5CcNI0W6h2Uy3P2iCRtiLFSlQqTv+1disEzyJII4Ll7RtKnV3hZGbQEbUQW0nI3yK+2ftL4asLuJ5FjiKhzLHckqZCQgzIpY5IPLOMdKoH9J4sorjupj3vaQzd0FzKQHdu7CZ3fwAYzzHxq1du+P95Z2M/wBHul/+p2p7l49MzaHdsLGTzbTtvvmiLLx3tva39lN9EkMgjkttZ7uRBhrhMYLqM7r0qoSyYK+ROD7z9n89v3hV27X9pVktUh7qSOWZUcpLhWhVZAVLgEjUWQ4APQk4xg0O/i7wd1yDDxHnhR/iTgfPyrO4mWumaL7DXwWpwgObA51tzp4rDatqdifsA6488iD9p/4skeQYHqMbX0nwF8bYJA6kfd+J229RWnLmXSABqQ/WDltyaP3NjI9FHnX3jMsiBGjJGmRWJAyQQQYyAQcjXg8uYX1qHHEJpWRk2uba8Pyp8sxghfKBfKCdBv8AhTcHsxh4c0k+t5ZzYXruTjSjmNE8AA695INyds+VSWK2bXg80PDJZLpna4unhDd4xZkjaREWHJJxhS7EDYF2HStbNdseID2MHC/0+ywhN7FKUpWcXla016Y5oGG/dyiV/wCzjGJPj4xj1rrANcsWAambmWAG/QDOF92Sx+NXbsZf67YIftQHuz6qADE3xjK/ENWpwScWdD5/f6L21T1KUrRL0lKUoi+EV5w4/wAINrczQHlG5C+qHxRn+Ar8c16Qqge1XsiZ4xcxKWliXDqNy8WSdh1ZCSQOoLcziotVF2jNNwr3Aa8UdUM57rtD4cj1wXH6V8Br7VGv1RfCg8hQLX2lLr5lG9kpSv1HEzMFVSzMQFVRksScBQPMmgF9AjnNY0ucbAK3+yrgxmvhIR4LdS5PTWwKRj/mb9yu3VX+w/ZgWNqsZwZWOuUjq5H2QfJQAo88Z61YKv4I+zYGr8ixWt/jap0o22HuHV/NUzjnbW2sOIOtwXUzWsJj0o8mtkluAUAQHxeNcee9OCzd7xieQo6E8Os/A4AZNcs7lGAJGRyO/MVPsmL0H8duf+FIP/ercTh8YlaUIokdVVn6lUJKKfQFm+dd1WLk/Z8a7bg3+14rdS/wtdEH+VXD2hjxcMH/AOVtvySYn8hWe/8AZ1bPDbwxtcW62rO0RglKupfOvxsGO+pvma2F7GIY7ZJLi5mNtcidHldXdmAcBHbQMp4z5HlvRFBdr+y9xJdGWJO9SREBAZQUKZG4dh4SCDtnfVtyqrXli8MjRyqFkXTnB1AqwypBwMjmPerDfGa7PVY7bdmjcIJYhmaMHC7DvEO7R5O2rO6k9cjYMTVXWUDZA57PaVzQ4k6Itjf7AXNLa30lmP2nOT5bbKPguB8KyvHqBHmMfPavxbXCyKGQ6geo/kfI+hpHIHmjt0YCWVwozvoz99vQAHA6nA9RnmxySPytGvXp8lqHyRRR53Hu+v3v81d+McRabh9g7HxStEz+pFvI7H+NQaiKm+1VqsKWcKZ0Rq4XPPCIiDPrhvzqErpjTr1AHID6r87fulKUqlXlK2eEcV+jTrITiJwEl9FzmOU+iMTnyWRj0rWr4RmpFPO6CQSN4IDZdRpVR7HcZIItnyQATE3M6VxmJv2Qdm6gYO4y1urewTMnYJGbFdUpSldkSlKGiLjntN7KRRTq1sMPKGeSLYKNwA6/hLEt4eR0k7b5ossTKAXVkBJALKVBIJDYY7HBBGxPKr3xriDXdy7puZXWOEHlpzoi+BJLny1tXVuG8MSGBIVGURAu4+1gbsfUnJPqaiS0jJDfYrQUH6gqaRojPeaOe49x/K81g18eQDmQPecV6MuOy1o4Oq2tyWBBPdR532znFct7KcLjM6wskY72KaBjpXZjGSWG3MNFzqP/AAH83y/dXB/VxtpDr/V/iq1wHs3cXrFbePVjGpmOhFznBJPMbH7IJ2rrvYv2dxWX1rkS3GPt4wsYIwRGD8ix3PoDiq97PL4peBWyDNEyMP8AaR+MD4DvhXUKlRUzI9RuqGvxuprRkcbN5D68/TwSlKVJVKtDiVgzskkTBJI9WNS6lZWA1IwBBwSqnIOQVHMZBguJ+0BLSURXcTo5XUGiIlQqSV/VfOQdtNWyuO+1/wD16P8A8Mn/AJs1d6eISyBhUeplMUReOFvVXmL2m8PP9eR+1FMv80rMfaJw/GfpUX97/KuE1juT4G9xqxdhzQCQ5VjMUcSAWru0vtL4ev8AX5/Zjlb+SVDcR9sUCj6mGWVuhbES/M5b+7XJjSujcOjG5JXJ2KSHYAL8d2OfInnjI/lzqU7MMEvLUjYfSYeXrKoP86jq2OHyaZoW/DNEflKp/wAKlSRtDHWHA+iiRSvdI254j1XYO3P6a2/s5/8Amt6gKsXbyBgYZcExoJVdhvo1mJlZvJfqyCemRnbeq4jAjI3B6jcH41+T4y0ipuRoQFp3br7SmKxy3KqcMygnkCRk+4cz8KpwCTYL4slfiWUKCWIAHMmtu24Rcy/ooSB+KbMK+mxBc/BMeta1rw/S/wBdq79N9DDSE6ao1BII6CTLeWRuBIlppYY+1kaQPd1bz8rrvDAZXWvZWLsLZhtc5+3vGEOQ0a5BJcHkz4U/shfM1b659HK8biSI6XAxvurDnocdV/MHcdQbNbdr7fuy0zpAyjxrIwGPVSca1PQj3EA5A0+EV0M0Qjb3XDh9Rz+i7zU7ojpqFN0rQ4Tx2C6UtBKkgU4bSdwegIO4rfq7Ucgg2KVWu3vF+5tiinDzkoMcwuPrW/h8OfN1rmvtO9s91bXz2tn3arDpDsy6yzkAsN9gBkDlnIO9Yx2juL5I57hV7woqokYIBy3hwGJw7sV2/ZHSi+K1ezzhPeXDTEeCAYX+1den7MZ/4o8q6TUZ2c4P9Gt0i2LAZcj7zscufdk4HoBUnRErkN2xg4gx5d3ehv3ZJVdv+HKa69XJu3tuRezjq8cbj3mMxj84qIv3eL9G4oTyC3av+7MVZ/ylkHwrq1c87YcElue5ubdDIZoUUgY8JI1RSHJHh8ZBPTC/DodESlKURK417YJAL9M//bR9P9rNXZa4V7W+0EDcQHdyd4UiEcmkZCOjucauTHx7gctOOewk0rwyUEm34UWsYXwloF9vVVkSDzHzFYrtxobcfZPX0r8C/ib7y/H/AK1iuruLQ2CmcHl/0q8fK3Ke8Pis+yFweO6d+S36VjWMHdTt+qdv8q+6D+I/If5V2ueSj2HNfuvqtgg+RB+RzWPQfxH5D/KvxMgCkknkeZ6429K8vuWnRe4wA4a8V6eqH4l2UtpFf6mNXYN4kGhtRBwcpgk5qXjbIB8xX6rKkA6Fa9crs+FxPGjFS2pEJ1O7blQTsWIq1dgrWJVuO7WNSJ8HSFBGIYtjjfnk/Gq/wwfUxjyUD5bf4VUuxHGZP6WRoyfr5WDr0aNixGf2VGoHpp9TnG4M5zap+Ykgab8z+yvTSdtC5zbDKM3vtw65Lu9aXFODx3CgSDcbqwOGQ+at093I8iCNq3aVsiA4WKogbKhcTsZLX9L4oukwGFHl3o+4f1vsHzXIWtHiXDknjaN+RGx6qejj1FdKIqqcb7OCFTJbqdA3eFd8Dq0S9COfdjY9AD9rK1+CZT21LoRrb7fb4clZQVhBAf8AFcw7F8Qls+JRpg5eUQyIN9QZsZx+qcOD5A9Ca73XB+1+Y7iC5hbDMoZXXca48FX9cqy+8LXZOzPGxd2sU4GNa+IfhdSVkX3BgRVvhc/awg8er/NTsaBm7Oqt7Qsf6hz94tZeU+3WRxa9zz+lz8/7RiPyxXXPZLwluIwfSZyERHeMIi4L+BQWy2dIw7L4QD5EVZe1nsWsr+4a4ZpoZXILmJlwxAxqIZTg4A5Y91W3s7wCKyt47eAERxg4yckkklmY9SSSatFn1JUpSiJXKfbDe/RpBOd/9HAA82SVtI+co+Rrq1cs/wC0Nw8Nw1JQPFHMgzk/YcHUCOX2lj5+XrRFyfhPtS4qg+ruW7uBF8JSNlVAVRRgry3A55r0d2I7R/T7CC5ICtIniA5B1Yo+M9NSnHpXlvs5Ki2t4XGRoQadWnOrWq74PJyjY66cZGa9Fexe2KcFtAebCRvg0zkfliiK70pSiKge1/tq1lbLFC2me41AMOaRjHeOPJtwoPqT0rzzXoj2geyz+kplmFw0TrGE0smtMBmYEYIIOWOefSqNJ7AbvPhuLYj17wflpNEXMK+V0biXsMvYoXdXimZcYjj1amGQDguFGQMnHXFUO94ZLC2mWKSNh0dGQ/3gKItdHI5Ej3HH8qyi+k/G3zrCBVh7O9gb29YCKFwh5yyApGB56iN/coJr0HuGxXlzGu3ChTfSfjb51M9heKGLiVo5Or69FOrfaQ92efo+fhVl417Eb2OQLbhZk0Lly6J48ePwk5C55c9utSfZL2KXSXMM1y8KJHIjlVZnZtBDKv2QBuBvnzoXuO5RrGt2C7bWOeZUUszBVAySxAAA5kk7AVkrnHtG7M8QvJgIwr2ygaEEgXLY8TurYBbOw3OAOhJrk9xaLgXUqnibLIGPcGjmeCguIcaSOxGh1LvGFUKwJy43bAP3QSfhUt7G+AJokumRS4k0RsRuqqnjKn1Llf3artr7J75jukUfmXkH/phq692c4KtpbRQKc6F3blqYks7Y6ZYk46Zqpw+iMDnOPEkq8xCWnhpuwgkzkkXIFtADYfEqSpSlXKzaUpSiLkHtc4MYZInQYhkLkqBssxwWx5aly2PNXPWrH7HZybFweS3Dge4xxsfzY1a+0HAo7yB4ZOTciOaMPsuvqD89xyNaXYzsz9BthCXDsXZ2YDSCW2GBk8lCj4VGbBklL27EfO6t31zH4eKYjvB9/Kx/Husp6lKVJVQlKUoiVHdouAxXttLbTAmOVcHGxGCCrKTncEAj3UpRFytf+zbEH/12XuyRle6XURnlq1Yz66a67YWKQxJFGoVI0VVUdFUYUfIV9pRFnpSlESlKURK+EUpRF8EYHICv1SlESlKURKUpREpSlESlKURKUpREpSlEX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2052" name="Picture 4" descr="http://www.tele.org/simpson/galeria/marge/marge042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="" xmlns:a14="http://schemas.microsoft.com/office/drawing/2010/main">
                  <a14:imgLayer r:embed="rId8">
                    <a14:imgEffect>
                      <a14:backgroundRemoval t="523" b="100000" l="0" r="100000">
                        <a14:foregroundMark x1="80000" y1="4878" x2="63091" y2="21603"/>
                        <a14:foregroundMark x1="48727" y1="7491" x2="63091" y2="9408"/>
                        <a14:foregroundMark x1="50000" y1="10453" x2="51455" y2="14983"/>
                        <a14:foregroundMark x1="49273" y1="17422" x2="58545" y2="20209"/>
                        <a14:foregroundMark x1="54364" y1="12369" x2="58909" y2="18118"/>
                        <a14:foregroundMark x1="61091" y1="10976" x2="66182" y2="12195"/>
                        <a14:foregroundMark x1="57818" y1="13589" x2="60727" y2="17422"/>
                        <a14:foregroundMark x1="45818" y1="26132" x2="53818" y2="26481"/>
                        <a14:foregroundMark x1="46364" y1="25087" x2="48364" y2="24042"/>
                        <a14:foregroundMark x1="28727" y1="40941" x2="30545" y2="50697"/>
                        <a14:foregroundMark x1="47091" y1="9059" x2="53091" y2="10279"/>
                        <a14:foregroundMark x1="4909" y1="67247" x2="10727" y2="77700"/>
                        <a14:foregroundMark x1="4909" y1="65331" x2="16000" y2="59756"/>
                        <a14:foregroundMark x1="12182" y1="66202" x2="25091" y2="64634"/>
                        <a14:foregroundMark x1="9273" y1="70906" x2="17091" y2="78049"/>
                        <a14:foregroundMark x1="29091" y1="68990" x2="23636" y2="77178"/>
                        <a14:foregroundMark x1="15273" y1="71080" x2="21636" y2="78397"/>
                        <a14:foregroundMark x1="26000" y1="51568" x2="23273" y2="56969"/>
                        <a14:foregroundMark x1="9091" y1="48084" x2="8364" y2="50523"/>
                        <a14:foregroundMark x1="14364" y1="56098" x2="14364" y2="56098"/>
                        <a14:foregroundMark x1="16364" y1="48780" x2="17091" y2="52613"/>
                        <a14:foregroundMark x1="18182" y1="81359" x2="22364" y2="94425"/>
                        <a14:foregroundMark x1="22364" y1="79791" x2="24364" y2="86934"/>
                        <a14:foregroundMark x1="24364" y1="94077" x2="23636" y2="97387"/>
                        <a14:foregroundMark x1="3273" y1="89721" x2="2545" y2="93031"/>
                        <a14:foregroundMark x1="10727" y1="79443" x2="5818" y2="89024"/>
                        <a14:foregroundMark x1="41818" y1="48780" x2="48545" y2="55749"/>
                        <a14:foregroundMark x1="40727" y1="56794" x2="39273" y2="73519"/>
                        <a14:foregroundMark x1="43455" y1="60453" x2="45091" y2="75610"/>
                        <a14:foregroundMark x1="41455" y1="47735" x2="49818" y2="51568"/>
                        <a14:foregroundMark x1="50000" y1="44948" x2="57818" y2="42160"/>
                        <a14:foregroundMark x1="52182" y1="25610" x2="54909" y2="25610"/>
                        <a14:foregroundMark x1="58909" y1="44251" x2="62909" y2="46690"/>
                        <a14:foregroundMark x1="49091" y1="54878" x2="52000" y2="77352"/>
                        <a14:foregroundMark x1="44182" y1="56272" x2="48364" y2="66899"/>
                        <a14:foregroundMark x1="52182" y1="52265" x2="55091" y2="59233"/>
                        <a14:foregroundMark x1="49091" y1="45296" x2="52182" y2="50871"/>
                        <a14:foregroundMark x1="42727" y1="55575" x2="43455" y2="59233"/>
                        <a14:foregroundMark x1="52000" y1="60976" x2="55636" y2="77700"/>
                        <a14:foregroundMark x1="42182" y1="76307" x2="49818" y2="77875"/>
                        <a14:foregroundMark x1="39818" y1="76481" x2="44909" y2="79094"/>
                        <a14:foregroundMark x1="47273" y1="66028" x2="48727" y2="73171"/>
                        <a14:foregroundMark x1="42727" y1="67247" x2="41455" y2="74216"/>
                        <a14:foregroundMark x1="42000" y1="54878" x2="48000" y2="56969"/>
                        <a14:foregroundMark x1="44909" y1="66202" x2="45636" y2="70383"/>
                        <a14:foregroundMark x1="41818" y1="81359" x2="42182" y2="88850"/>
                        <a14:foregroundMark x1="42545" y1="91289" x2="38545" y2="93902"/>
                        <a14:foregroundMark x1="44182" y1="92509" x2="42909" y2="95122"/>
                        <a14:foregroundMark x1="48727" y1="95296" x2="56727" y2="95819"/>
                        <a14:foregroundMark x1="53091" y1="87631" x2="60000" y2="90244"/>
                        <a14:foregroundMark x1="56364" y1="93206" x2="62182" y2="93902"/>
                        <a14:foregroundMark x1="64727" y1="59233" x2="66182" y2="64460"/>
                        <a14:foregroundMark x1="66545" y1="64460" x2="64545" y2="68815"/>
                        <a14:foregroundMark x1="64727" y1="42160" x2="68727" y2="41463"/>
                        <a14:foregroundMark x1="70545" y1="39721" x2="69091" y2="41638"/>
                        <a14:foregroundMark x1="73818" y1="42334" x2="76909" y2="47213"/>
                        <a14:foregroundMark x1="76727" y1="45122" x2="77818" y2="50523"/>
                        <a14:foregroundMark x1="78182" y1="89895" x2="74000" y2="95122"/>
                        <a14:foregroundMark x1="95818" y1="85366" x2="97455" y2="93206"/>
                        <a14:foregroundMark x1="84727" y1="82230" x2="92182" y2="88153"/>
                        <a14:foregroundMark x1="87091" y1="79268" x2="93091" y2="84146"/>
                        <a14:foregroundMark x1="85091" y1="10279" x2="73455" y2="27875"/>
                        <a14:foregroundMark x1="46909" y1="10105" x2="48000" y2="11672"/>
                        <a14:foregroundMark x1="46909" y1="7491" x2="49818" y2="5226"/>
                        <a14:foregroundMark x1="56364" y1="5575" x2="59273" y2="7317"/>
                        <a14:foregroundMark x1="61636" y1="6969" x2="65273" y2="8188"/>
                        <a14:foregroundMark x1="50182" y1="14460" x2="48545" y2="17770"/>
                        <a14:foregroundMark x1="44727" y1="30488" x2="42909" y2="33275"/>
                        <a14:foregroundMark x1="11091" y1="68990" x2="26545" y2="68293"/>
                        <a14:foregroundMark x1="27273" y1="49129" x2="25818" y2="5104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175008"/>
            <a:ext cx="2520280" cy="2630256"/>
          </a:xfrm>
          <a:prstGeom prst="rect">
            <a:avLst/>
          </a:prstGeom>
          <a:noFill/>
          <a:effectLst>
            <a:glow rad="12700">
              <a:schemeClr val="tx1"/>
            </a:glo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02686666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yahoo_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OHNO_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OHNO_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</p:childTnLst>
        </p:cTn>
      </p:par>
    </p:tnLst>
    <p:bldLst>
      <p:bldP spid="4" grpId="0" animBg="1"/>
      <p:bldP spid="45" grpId="0" animBg="1"/>
      <p:bldP spid="45" grpId="1" animBg="1"/>
      <p:bldP spid="45" grpId="2" animBg="1"/>
      <p:bldP spid="46" grpId="0" animBg="1"/>
      <p:bldP spid="46" grpId="1" animBg="1"/>
      <p:bldP spid="46" grpId="2" animBg="1"/>
      <p:bldP spid="5" grpId="0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3 Marco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319377" y="319377"/>
                </a:moveTo>
                <a:cubicBezTo>
                  <a:pt x="104224" y="2405906"/>
                  <a:pt x="77330" y="4411753"/>
                  <a:pt x="319377" y="6538623"/>
                </a:cubicBezTo>
                <a:cubicBezTo>
                  <a:pt x="3167906" y="6740329"/>
                  <a:pt x="6016435" y="6767223"/>
                  <a:pt x="8824623" y="6538623"/>
                </a:cubicBezTo>
                <a:cubicBezTo>
                  <a:pt x="9039775" y="4478988"/>
                  <a:pt x="9026329" y="2432801"/>
                  <a:pt x="8824623" y="319377"/>
                </a:cubicBezTo>
                <a:cubicBezTo>
                  <a:pt x="6029882" y="90777"/>
                  <a:pt x="3181353" y="104224"/>
                  <a:pt x="319377" y="319377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2" name="1 Llamada rectangular redondeada"/>
          <p:cNvSpPr/>
          <p:nvPr/>
        </p:nvSpPr>
        <p:spPr>
          <a:xfrm>
            <a:off x="2102542" y="1700808"/>
            <a:ext cx="5212130" cy="851173"/>
          </a:xfrm>
          <a:prstGeom prst="wedgeRoundRectCallout">
            <a:avLst>
              <a:gd name="adj1" fmla="val 760"/>
              <a:gd name="adj2" fmla="val 126947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dirty="0" smtClean="0">
                <a:solidFill>
                  <a:schemeClr val="tx1"/>
                </a:solidFill>
              </a:rPr>
              <a:t>I _____________ </a:t>
            </a:r>
            <a:r>
              <a:rPr lang="es-ES_tradnl" sz="2400" dirty="0" err="1" smtClean="0">
                <a:solidFill>
                  <a:schemeClr val="tx1"/>
                </a:solidFill>
              </a:rPr>
              <a:t>right</a:t>
            </a:r>
            <a:r>
              <a:rPr lang="es-ES_tradnl" sz="2400" dirty="0" smtClean="0">
                <a:solidFill>
                  <a:schemeClr val="tx1"/>
                </a:solidFill>
              </a:rPr>
              <a:t> </a:t>
            </a:r>
            <a:r>
              <a:rPr lang="es-ES_tradnl" sz="2400" dirty="0" err="1" smtClean="0">
                <a:solidFill>
                  <a:schemeClr val="tx1"/>
                </a:solidFill>
              </a:rPr>
              <a:t>now</a:t>
            </a:r>
            <a:r>
              <a:rPr lang="es-ES_tradnl" sz="2400" dirty="0" smtClean="0">
                <a:solidFill>
                  <a:schemeClr val="tx1"/>
                </a:solidFill>
              </a:rPr>
              <a:t>.</a:t>
            </a:r>
            <a:endParaRPr lang="es-ES" sz="2400" dirty="0">
              <a:solidFill>
                <a:schemeClr val="tx1"/>
              </a:solidFill>
            </a:endParaRPr>
          </a:p>
        </p:txBody>
      </p:sp>
      <p:sp>
        <p:nvSpPr>
          <p:cNvPr id="4" name="3 Rectángulo redondeado"/>
          <p:cNvSpPr/>
          <p:nvPr/>
        </p:nvSpPr>
        <p:spPr>
          <a:xfrm>
            <a:off x="683568" y="571607"/>
            <a:ext cx="2251484" cy="625145"/>
          </a:xfrm>
          <a:prstGeom prst="roundRect">
            <a:avLst/>
          </a:prstGeom>
          <a:solidFill>
            <a:srgbClr val="FFC000"/>
          </a:solidFill>
          <a:ln w="57150"/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 </a:t>
            </a:r>
            <a:r>
              <a:rPr lang="es-ES_tradnl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cycling</a:t>
            </a:r>
            <a:endParaRPr lang="es-E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" name="44 Rectángulo redondeado"/>
          <p:cNvSpPr/>
          <p:nvPr/>
        </p:nvSpPr>
        <p:spPr>
          <a:xfrm>
            <a:off x="6084168" y="571606"/>
            <a:ext cx="2461008" cy="625145"/>
          </a:xfrm>
          <a:prstGeom prst="roundRect">
            <a:avLst/>
          </a:prstGeom>
          <a:solidFill>
            <a:srgbClr val="FFC000"/>
          </a:solidFill>
          <a:ln w="57150"/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will</a:t>
            </a:r>
            <a:r>
              <a:rPr lang="es-ES_tradnl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cycle</a:t>
            </a:r>
            <a:endParaRPr lang="es-E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45 Rectángulo redondeado"/>
          <p:cNvSpPr/>
          <p:nvPr/>
        </p:nvSpPr>
        <p:spPr>
          <a:xfrm>
            <a:off x="3203848" y="568645"/>
            <a:ext cx="2592288" cy="625145"/>
          </a:xfrm>
          <a:prstGeom prst="roundRect">
            <a:avLst/>
          </a:prstGeom>
          <a:solidFill>
            <a:srgbClr val="FFC000"/>
          </a:solidFill>
          <a:ln w="57150"/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was</a:t>
            </a:r>
            <a:r>
              <a:rPr lang="es-ES_tradnl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cycling</a:t>
            </a:r>
            <a:endParaRPr lang="es-E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025621" y="1825660"/>
            <a:ext cx="220261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sz="2800" b="1" dirty="0" smtClean="0">
                <a:solidFill>
                  <a:srgbClr val="FF0000"/>
                </a:solidFill>
              </a:rPr>
              <a:t>am </a:t>
            </a:r>
            <a:r>
              <a:rPr lang="es-ES_tradnl" sz="2800" b="1" dirty="0" err="1" smtClean="0">
                <a:solidFill>
                  <a:srgbClr val="FF0000"/>
                </a:solidFill>
              </a:rPr>
              <a:t>cycling</a:t>
            </a:r>
            <a:endParaRPr lang="es-ES" sz="2800" b="1" dirty="0">
              <a:solidFill>
                <a:srgbClr val="FF0000"/>
              </a:solidFill>
            </a:endParaRPr>
          </a:p>
        </p:txBody>
      </p:sp>
      <p:sp>
        <p:nvSpPr>
          <p:cNvPr id="41" name="40 Forma libre"/>
          <p:cNvSpPr/>
          <p:nvPr/>
        </p:nvSpPr>
        <p:spPr>
          <a:xfrm>
            <a:off x="7597775" y="484188"/>
            <a:ext cx="1035050" cy="725487"/>
          </a:xfrm>
          <a:custGeom>
            <a:avLst/>
            <a:gdLst>
              <a:gd name="connsiteX0" fmla="*/ 941294 w 1035424"/>
              <a:gd name="connsiteY0" fmla="*/ 94130 h 726141"/>
              <a:gd name="connsiteX1" fmla="*/ 0 w 1035424"/>
              <a:gd name="connsiteY1" fmla="*/ 0 h 726141"/>
              <a:gd name="connsiteX2" fmla="*/ 537883 w 1035424"/>
              <a:gd name="connsiteY2" fmla="*/ 228600 h 726141"/>
              <a:gd name="connsiteX3" fmla="*/ 766483 w 1035424"/>
              <a:gd name="connsiteY3" fmla="*/ 363071 h 726141"/>
              <a:gd name="connsiteX4" fmla="*/ 1035424 w 1035424"/>
              <a:gd name="connsiteY4" fmla="*/ 726141 h 726141"/>
              <a:gd name="connsiteX5" fmla="*/ 941294 w 1035424"/>
              <a:gd name="connsiteY5" fmla="*/ 94130 h 726141"/>
              <a:gd name="connsiteX0" fmla="*/ 941294 w 1035424"/>
              <a:gd name="connsiteY0" fmla="*/ 94130 h 726141"/>
              <a:gd name="connsiteX1" fmla="*/ 0 w 1035424"/>
              <a:gd name="connsiteY1" fmla="*/ 0 h 726141"/>
              <a:gd name="connsiteX2" fmla="*/ 537883 w 1035424"/>
              <a:gd name="connsiteY2" fmla="*/ 228600 h 726141"/>
              <a:gd name="connsiteX3" fmla="*/ 743623 w 1035424"/>
              <a:gd name="connsiteY3" fmla="*/ 370691 h 726141"/>
              <a:gd name="connsiteX4" fmla="*/ 1035424 w 1035424"/>
              <a:gd name="connsiteY4" fmla="*/ 726141 h 726141"/>
              <a:gd name="connsiteX5" fmla="*/ 941294 w 1035424"/>
              <a:gd name="connsiteY5" fmla="*/ 94130 h 726141"/>
              <a:gd name="connsiteX0" fmla="*/ 941294 w 1035424"/>
              <a:gd name="connsiteY0" fmla="*/ 94130 h 726141"/>
              <a:gd name="connsiteX1" fmla="*/ 0 w 1035424"/>
              <a:gd name="connsiteY1" fmla="*/ 0 h 726141"/>
              <a:gd name="connsiteX2" fmla="*/ 461683 w 1035424"/>
              <a:gd name="connsiteY2" fmla="*/ 213360 h 726141"/>
              <a:gd name="connsiteX3" fmla="*/ 743623 w 1035424"/>
              <a:gd name="connsiteY3" fmla="*/ 370691 h 726141"/>
              <a:gd name="connsiteX4" fmla="*/ 1035424 w 1035424"/>
              <a:gd name="connsiteY4" fmla="*/ 726141 h 726141"/>
              <a:gd name="connsiteX5" fmla="*/ 941294 w 1035424"/>
              <a:gd name="connsiteY5" fmla="*/ 94130 h 726141"/>
              <a:gd name="connsiteX0" fmla="*/ 941294 w 1035424"/>
              <a:gd name="connsiteY0" fmla="*/ 94130 h 726141"/>
              <a:gd name="connsiteX1" fmla="*/ 0 w 1035424"/>
              <a:gd name="connsiteY1" fmla="*/ 0 h 726141"/>
              <a:gd name="connsiteX2" fmla="*/ 461683 w 1035424"/>
              <a:gd name="connsiteY2" fmla="*/ 213360 h 726141"/>
              <a:gd name="connsiteX3" fmla="*/ 705523 w 1035424"/>
              <a:gd name="connsiteY3" fmla="*/ 378311 h 726141"/>
              <a:gd name="connsiteX4" fmla="*/ 1035424 w 1035424"/>
              <a:gd name="connsiteY4" fmla="*/ 726141 h 726141"/>
              <a:gd name="connsiteX5" fmla="*/ 941294 w 1035424"/>
              <a:gd name="connsiteY5" fmla="*/ 94130 h 726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35424" h="726141">
                <a:moveTo>
                  <a:pt x="941294" y="94130"/>
                </a:moveTo>
                <a:lnTo>
                  <a:pt x="0" y="0"/>
                </a:lnTo>
                <a:lnTo>
                  <a:pt x="461683" y="213360"/>
                </a:lnTo>
                <a:lnTo>
                  <a:pt x="705523" y="378311"/>
                </a:lnTo>
                <a:lnTo>
                  <a:pt x="1035424" y="726141"/>
                </a:lnTo>
                <a:lnTo>
                  <a:pt x="941294" y="94130"/>
                </a:lnTo>
                <a:close/>
              </a:path>
            </a:pathLst>
          </a:cu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ES" sz="1400">
              <a:solidFill>
                <a:srgbClr val="FFFFFF"/>
              </a:solidFill>
            </a:endParaRPr>
          </a:p>
        </p:txBody>
      </p:sp>
      <p:pic>
        <p:nvPicPr>
          <p:cNvPr id="15" name="14 Imagen" descr="SimpsonsCouch1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83768" y="2714413"/>
            <a:ext cx="2835035" cy="3584413"/>
          </a:xfrm>
          <a:prstGeom prst="rect">
            <a:avLst/>
          </a:prstGeom>
          <a:noFill/>
          <a:ln>
            <a:noFill/>
          </a:ln>
          <a:effectLst>
            <a:outerShdw blurRad="76200" dist="1016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18" name="17 Flecha derecha">
            <a:hlinkClick r:id="" action="ppaction://hlinkshowjump?jump=nextslide"/>
          </p:cNvPr>
          <p:cNvSpPr/>
          <p:nvPr/>
        </p:nvSpPr>
        <p:spPr>
          <a:xfrm>
            <a:off x="7740972" y="5617289"/>
            <a:ext cx="1007492" cy="841169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NEXT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98544569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yahoo_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75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75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75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OHNO_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75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OHNO_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</p:childTnLst>
        </p:cTn>
      </p:par>
    </p:tnLst>
    <p:bldLst>
      <p:bldP spid="4" grpId="0" animBg="1"/>
      <p:bldP spid="45" grpId="0" animBg="1"/>
      <p:bldP spid="45" grpId="1" animBg="1"/>
      <p:bldP spid="45" grpId="2" animBg="1"/>
      <p:bldP spid="46" grpId="0" animBg="1"/>
      <p:bldP spid="46" grpId="1" animBg="1"/>
      <p:bldP spid="46" grpId="2" animBg="1"/>
      <p:bldP spid="5" grpId="0"/>
      <p:bldP spid="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3 Marco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319377" y="319377"/>
                </a:moveTo>
                <a:cubicBezTo>
                  <a:pt x="104224" y="2405906"/>
                  <a:pt x="77330" y="4411753"/>
                  <a:pt x="319377" y="6538623"/>
                </a:cubicBezTo>
                <a:cubicBezTo>
                  <a:pt x="3167906" y="6740329"/>
                  <a:pt x="6016435" y="6767223"/>
                  <a:pt x="8824623" y="6538623"/>
                </a:cubicBezTo>
                <a:cubicBezTo>
                  <a:pt x="9039775" y="4478988"/>
                  <a:pt x="9026329" y="2432801"/>
                  <a:pt x="8824623" y="319377"/>
                </a:cubicBezTo>
                <a:cubicBezTo>
                  <a:pt x="6029882" y="90777"/>
                  <a:pt x="3181353" y="104224"/>
                  <a:pt x="319377" y="319377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6" name="15 Botón de acción: Personalizar">
            <a:hlinkClick r:id="" action="ppaction://hlinkshowjump?jump=endshow" highlightClick="1"/>
          </p:cNvPr>
          <p:cNvSpPr/>
          <p:nvPr/>
        </p:nvSpPr>
        <p:spPr>
          <a:xfrm>
            <a:off x="7596336" y="5689297"/>
            <a:ext cx="1007492" cy="620023"/>
          </a:xfrm>
          <a:prstGeom prst="actionButtonBlank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EXIT</a:t>
            </a:r>
            <a:endParaRPr lang="es-E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" name="14 Imagen" descr="SimpsonsCouch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2578" y="2185277"/>
            <a:ext cx="2835035" cy="3584413"/>
          </a:xfrm>
          <a:prstGeom prst="rect">
            <a:avLst/>
          </a:prstGeom>
          <a:noFill/>
          <a:ln>
            <a:noFill/>
          </a:ln>
          <a:effectLst>
            <a:outerShdw blurRad="76200" dist="1016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3" name="2 Llamada ovalada"/>
          <p:cNvSpPr/>
          <p:nvPr/>
        </p:nvSpPr>
        <p:spPr>
          <a:xfrm>
            <a:off x="3131840" y="764704"/>
            <a:ext cx="3384376" cy="1584176"/>
          </a:xfrm>
          <a:prstGeom prst="wedgeEllipseCallout">
            <a:avLst>
              <a:gd name="adj1" fmla="val -35321"/>
              <a:gd name="adj2" fmla="val 5831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SEE YA!</a:t>
            </a:r>
            <a:endParaRPr lang="es-ES" sz="36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5 Imagen" descr="SimpsonsCouch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24028" y="2577275"/>
            <a:ext cx="2617372" cy="2800416"/>
          </a:xfrm>
          <a:prstGeom prst="rect">
            <a:avLst/>
          </a:prstGeom>
          <a:noFill/>
          <a:ln>
            <a:noFill/>
          </a:ln>
          <a:effectLst>
            <a:outerShdw blurRad="152400" dir="5400000" sx="90000" sy="-19000" rotWithShape="0">
              <a:prstClr val="black">
                <a:alpha val="27000"/>
              </a:prst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566265882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43608" y="1340768"/>
            <a:ext cx="6768752" cy="33843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Reference 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Google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circl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9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www.clipartpal.com/_thumbs/pd/education/chalkboard_background_full_page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634" t="3530" r="4602" b="6591"/>
          <a:stretch/>
        </p:blipFill>
        <p:spPr bwMode="auto">
          <a:xfrm>
            <a:off x="0" y="1"/>
            <a:ext cx="9144000" cy="573325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Group 44"/>
          <p:cNvGrpSpPr>
            <a:grpSpLocks/>
          </p:cNvGrpSpPr>
          <p:nvPr/>
        </p:nvGrpSpPr>
        <p:grpSpPr bwMode="auto">
          <a:xfrm>
            <a:off x="324172" y="622276"/>
            <a:ext cx="8496300" cy="4679950"/>
            <a:chOff x="204" y="436"/>
            <a:chExt cx="5352" cy="2948"/>
          </a:xfrm>
        </p:grpSpPr>
        <p:sp>
          <p:nvSpPr>
            <p:cNvPr id="51" name="Rectangle 5" descr="Horizontal estrecha"/>
            <p:cNvSpPr>
              <a:spLocks noChangeArrowheads="1"/>
            </p:cNvSpPr>
            <p:nvPr/>
          </p:nvSpPr>
          <p:spPr bwMode="auto">
            <a:xfrm>
              <a:off x="1020" y="436"/>
              <a:ext cx="1497" cy="228"/>
            </a:xfrm>
            <a:prstGeom prst="rect">
              <a:avLst/>
            </a:prstGeom>
            <a:pattFill prst="narHorz">
              <a:fgClr>
                <a:srgbClr val="00FFFF"/>
              </a:fgClr>
              <a:bgClr>
                <a:schemeClr val="tx2"/>
              </a:bgClr>
            </a:pattFill>
            <a:ln w="28575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sz="2000" b="1" dirty="0" err="1" smtClean="0">
                  <a:solidFill>
                    <a:schemeClr val="bg1"/>
                  </a:solidFill>
                  <a:latin typeface="Comic Sans MS" pitchFamily="66" charset="0"/>
                </a:rPr>
                <a:t>Affirmative</a:t>
              </a:r>
              <a:endParaRPr lang="es-ES" sz="2000" b="1" dirty="0">
                <a:solidFill>
                  <a:schemeClr val="bg1"/>
                </a:solidFill>
                <a:latin typeface="Comic Sans MS" pitchFamily="66" charset="0"/>
              </a:endParaRPr>
            </a:p>
          </p:txBody>
        </p:sp>
        <p:sp>
          <p:nvSpPr>
            <p:cNvPr id="52" name="Rectangle 7"/>
            <p:cNvSpPr>
              <a:spLocks noChangeArrowheads="1"/>
            </p:cNvSpPr>
            <p:nvPr/>
          </p:nvSpPr>
          <p:spPr bwMode="auto">
            <a:xfrm>
              <a:off x="1020" y="664"/>
              <a:ext cx="1497" cy="544"/>
            </a:xfrm>
            <a:prstGeom prst="rect">
              <a:avLst/>
            </a:prstGeom>
            <a:noFill/>
            <a:ln w="28575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r>
                <a:rPr lang="es-ES">
                  <a:solidFill>
                    <a:schemeClr val="bg1"/>
                  </a:solidFill>
                  <a:latin typeface="Comic Sans MS" pitchFamily="66" charset="0"/>
                </a:rPr>
                <a:t>I play</a:t>
              </a:r>
            </a:p>
            <a:p>
              <a:r>
                <a:rPr lang="es-ES">
                  <a:solidFill>
                    <a:schemeClr val="bg1"/>
                  </a:solidFill>
                  <a:latin typeface="Comic Sans MS" pitchFamily="66" charset="0"/>
                </a:rPr>
                <a:t>He play</a:t>
              </a:r>
              <a:r>
                <a:rPr lang="es-ES">
                  <a:solidFill>
                    <a:srgbClr val="00FFFF"/>
                  </a:solidFill>
                  <a:latin typeface="Comic Sans MS" pitchFamily="66" charset="0"/>
                </a:rPr>
                <a:t>s</a:t>
              </a:r>
            </a:p>
          </p:txBody>
        </p:sp>
        <p:sp>
          <p:nvSpPr>
            <p:cNvPr id="53" name="Rectangle 11"/>
            <p:cNvSpPr>
              <a:spLocks noChangeArrowheads="1"/>
            </p:cNvSpPr>
            <p:nvPr/>
          </p:nvSpPr>
          <p:spPr bwMode="auto">
            <a:xfrm>
              <a:off x="204" y="664"/>
              <a:ext cx="817" cy="544"/>
            </a:xfrm>
            <a:prstGeom prst="rect">
              <a:avLst/>
            </a:prstGeom>
            <a:noFill/>
            <a:ln w="28575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s-ES" sz="2000" dirty="0" err="1" smtClean="0">
                  <a:solidFill>
                    <a:srgbClr val="FF66CC"/>
                  </a:solidFill>
                  <a:latin typeface="Comic Sans MS" pitchFamily="66" charset="0"/>
                </a:rPr>
                <a:t>Present</a:t>
              </a:r>
              <a:endParaRPr lang="es-ES" sz="2000" dirty="0" smtClean="0">
                <a:solidFill>
                  <a:srgbClr val="FF66CC"/>
                </a:solidFill>
                <a:latin typeface="Comic Sans MS" pitchFamily="66" charset="0"/>
              </a:endParaRPr>
            </a:p>
            <a:p>
              <a:pPr algn="ctr"/>
              <a:r>
                <a:rPr lang="es-ES_tradnl" sz="2000" dirty="0" smtClean="0">
                  <a:solidFill>
                    <a:srgbClr val="FF66CC"/>
                  </a:solidFill>
                  <a:latin typeface="Comic Sans MS" pitchFamily="66" charset="0"/>
                </a:rPr>
                <a:t>simple</a:t>
              </a:r>
              <a:endParaRPr lang="es-ES" sz="2000" dirty="0">
                <a:solidFill>
                  <a:srgbClr val="FF66CC"/>
                </a:solidFill>
                <a:latin typeface="Comic Sans MS" pitchFamily="66" charset="0"/>
              </a:endParaRPr>
            </a:p>
          </p:txBody>
        </p:sp>
        <p:sp>
          <p:nvSpPr>
            <p:cNvPr id="54" name="Rectangle 16"/>
            <p:cNvSpPr>
              <a:spLocks noChangeArrowheads="1"/>
            </p:cNvSpPr>
            <p:nvPr/>
          </p:nvSpPr>
          <p:spPr bwMode="auto">
            <a:xfrm>
              <a:off x="2517" y="664"/>
              <a:ext cx="1633" cy="545"/>
            </a:xfrm>
            <a:prstGeom prst="rect">
              <a:avLst/>
            </a:prstGeom>
            <a:noFill/>
            <a:ln w="28575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r>
                <a:rPr lang="es-ES">
                  <a:solidFill>
                    <a:schemeClr val="bg1"/>
                  </a:solidFill>
                  <a:latin typeface="Comic Sans MS" pitchFamily="66" charset="0"/>
                </a:rPr>
                <a:t>I </a:t>
              </a:r>
              <a:r>
                <a:rPr lang="es-ES">
                  <a:solidFill>
                    <a:srgbClr val="00FFFF"/>
                  </a:solidFill>
                  <a:latin typeface="Comic Sans MS" pitchFamily="66" charset="0"/>
                </a:rPr>
                <a:t>don’t</a:t>
              </a:r>
              <a:r>
                <a:rPr lang="es-ES">
                  <a:solidFill>
                    <a:schemeClr val="bg1"/>
                  </a:solidFill>
                  <a:latin typeface="Comic Sans MS" pitchFamily="66" charset="0"/>
                </a:rPr>
                <a:t> play</a:t>
              </a:r>
            </a:p>
            <a:p>
              <a:r>
                <a:rPr lang="es-ES">
                  <a:solidFill>
                    <a:schemeClr val="bg1"/>
                  </a:solidFill>
                  <a:latin typeface="Comic Sans MS" pitchFamily="66" charset="0"/>
                </a:rPr>
                <a:t>He </a:t>
              </a:r>
              <a:r>
                <a:rPr lang="es-ES">
                  <a:solidFill>
                    <a:srgbClr val="00FFFF"/>
                  </a:solidFill>
                  <a:latin typeface="Comic Sans MS" pitchFamily="66" charset="0"/>
                </a:rPr>
                <a:t>doesn’t</a:t>
              </a:r>
              <a:r>
                <a:rPr lang="es-ES">
                  <a:solidFill>
                    <a:schemeClr val="bg1"/>
                  </a:solidFill>
                  <a:latin typeface="Comic Sans MS" pitchFamily="66" charset="0"/>
                </a:rPr>
                <a:t> play</a:t>
              </a:r>
            </a:p>
          </p:txBody>
        </p:sp>
        <p:sp>
          <p:nvSpPr>
            <p:cNvPr id="55" name="Rectangle 17"/>
            <p:cNvSpPr>
              <a:spLocks noChangeArrowheads="1"/>
            </p:cNvSpPr>
            <p:nvPr/>
          </p:nvSpPr>
          <p:spPr bwMode="auto">
            <a:xfrm>
              <a:off x="4150" y="664"/>
              <a:ext cx="1406" cy="545"/>
            </a:xfrm>
            <a:prstGeom prst="rect">
              <a:avLst/>
            </a:prstGeom>
            <a:noFill/>
            <a:ln w="28575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r>
                <a:rPr lang="es-ES" dirty="0">
                  <a:solidFill>
                    <a:srgbClr val="00FFFF"/>
                  </a:solidFill>
                  <a:latin typeface="Comic Sans MS" pitchFamily="66" charset="0"/>
                </a:rPr>
                <a:t>Do</a:t>
              </a:r>
              <a:r>
                <a:rPr lang="es-ES" dirty="0">
                  <a:solidFill>
                    <a:schemeClr val="bg1"/>
                  </a:solidFill>
                  <a:latin typeface="Comic Sans MS" pitchFamily="66" charset="0"/>
                </a:rPr>
                <a:t> </a:t>
              </a:r>
              <a:r>
                <a:rPr lang="es-ES" dirty="0" err="1" smtClean="0">
                  <a:solidFill>
                    <a:schemeClr val="bg1"/>
                  </a:solidFill>
                  <a:latin typeface="Comic Sans MS" pitchFamily="66" charset="0"/>
                </a:rPr>
                <a:t>you</a:t>
              </a:r>
              <a:r>
                <a:rPr lang="es-ES" dirty="0" smtClean="0">
                  <a:solidFill>
                    <a:schemeClr val="bg1"/>
                  </a:solidFill>
                  <a:latin typeface="Comic Sans MS" pitchFamily="66" charset="0"/>
                </a:rPr>
                <a:t> </a:t>
              </a:r>
              <a:r>
                <a:rPr lang="es-ES" dirty="0" err="1" smtClean="0">
                  <a:solidFill>
                    <a:schemeClr val="bg1"/>
                  </a:solidFill>
                  <a:latin typeface="Comic Sans MS" pitchFamily="66" charset="0"/>
                </a:rPr>
                <a:t>play</a:t>
              </a:r>
              <a:r>
                <a:rPr lang="es-ES" dirty="0">
                  <a:solidFill>
                    <a:schemeClr val="bg1"/>
                  </a:solidFill>
                  <a:latin typeface="Comic Sans MS" pitchFamily="66" charset="0"/>
                </a:rPr>
                <a:t>?</a:t>
              </a:r>
            </a:p>
            <a:p>
              <a:r>
                <a:rPr lang="es-ES" dirty="0" err="1">
                  <a:solidFill>
                    <a:srgbClr val="00FFFF"/>
                  </a:solidFill>
                  <a:latin typeface="Comic Sans MS" pitchFamily="66" charset="0"/>
                </a:rPr>
                <a:t>Does</a:t>
              </a:r>
              <a:r>
                <a:rPr lang="es-ES" dirty="0">
                  <a:solidFill>
                    <a:schemeClr val="bg1"/>
                  </a:solidFill>
                  <a:latin typeface="Comic Sans MS" pitchFamily="66" charset="0"/>
                </a:rPr>
                <a:t> he </a:t>
              </a:r>
              <a:r>
                <a:rPr lang="es-ES" dirty="0" err="1">
                  <a:solidFill>
                    <a:schemeClr val="bg1"/>
                  </a:solidFill>
                  <a:latin typeface="Comic Sans MS" pitchFamily="66" charset="0"/>
                </a:rPr>
                <a:t>play</a:t>
              </a:r>
              <a:r>
                <a:rPr lang="es-ES" dirty="0">
                  <a:solidFill>
                    <a:schemeClr val="bg1"/>
                  </a:solidFill>
                  <a:latin typeface="Comic Sans MS" pitchFamily="66" charset="0"/>
                </a:rPr>
                <a:t>?</a:t>
              </a:r>
            </a:p>
          </p:txBody>
        </p:sp>
        <p:sp>
          <p:nvSpPr>
            <p:cNvPr id="56" name="Rectangle 18" descr="Horizontal estrecha"/>
            <p:cNvSpPr>
              <a:spLocks noChangeArrowheads="1"/>
            </p:cNvSpPr>
            <p:nvPr/>
          </p:nvSpPr>
          <p:spPr bwMode="auto">
            <a:xfrm>
              <a:off x="2517" y="436"/>
              <a:ext cx="1633" cy="229"/>
            </a:xfrm>
            <a:prstGeom prst="rect">
              <a:avLst/>
            </a:prstGeom>
            <a:pattFill prst="narHorz">
              <a:fgClr>
                <a:srgbClr val="FF3399"/>
              </a:fgClr>
              <a:bgClr>
                <a:schemeClr val="tx2"/>
              </a:bgClr>
            </a:pattFill>
            <a:ln w="28575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sz="2000" b="1" dirty="0" err="1" smtClean="0">
                  <a:solidFill>
                    <a:schemeClr val="bg1"/>
                  </a:solidFill>
                  <a:latin typeface="Comic Sans MS" pitchFamily="66" charset="0"/>
                </a:rPr>
                <a:t>Negative</a:t>
              </a:r>
              <a:endParaRPr lang="es-ES" sz="2000" b="1" dirty="0">
                <a:solidFill>
                  <a:schemeClr val="bg1"/>
                </a:solidFill>
                <a:latin typeface="Comic Sans MS" pitchFamily="66" charset="0"/>
              </a:endParaRPr>
            </a:p>
          </p:txBody>
        </p:sp>
        <p:sp>
          <p:nvSpPr>
            <p:cNvPr id="57" name="Rectangle 19" descr="Horizontal estrecha"/>
            <p:cNvSpPr>
              <a:spLocks noChangeArrowheads="1"/>
            </p:cNvSpPr>
            <p:nvPr/>
          </p:nvSpPr>
          <p:spPr bwMode="auto">
            <a:xfrm>
              <a:off x="4150" y="436"/>
              <a:ext cx="1406" cy="229"/>
            </a:xfrm>
            <a:prstGeom prst="rect">
              <a:avLst/>
            </a:prstGeom>
            <a:pattFill prst="narHorz">
              <a:fgClr>
                <a:srgbClr val="FFFF00"/>
              </a:fgClr>
              <a:bgClr>
                <a:schemeClr val="tx2"/>
              </a:bgClr>
            </a:pattFill>
            <a:ln w="28575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s-ES" sz="2000" b="1" dirty="0" err="1" smtClean="0">
                  <a:solidFill>
                    <a:schemeClr val="bg1"/>
                  </a:solidFill>
                  <a:latin typeface="Comic Sans MS" pitchFamily="66" charset="0"/>
                </a:rPr>
                <a:t>Interrogative</a:t>
              </a:r>
              <a:endParaRPr lang="es-ES" sz="2000" b="1" dirty="0">
                <a:solidFill>
                  <a:schemeClr val="bg1"/>
                </a:solidFill>
                <a:latin typeface="Comic Sans MS" pitchFamily="66" charset="0"/>
              </a:endParaRPr>
            </a:p>
          </p:txBody>
        </p:sp>
        <p:sp>
          <p:nvSpPr>
            <p:cNvPr id="58" name="Rectangle 21" descr="20%"/>
            <p:cNvSpPr>
              <a:spLocks noChangeArrowheads="1"/>
            </p:cNvSpPr>
            <p:nvPr/>
          </p:nvSpPr>
          <p:spPr bwMode="auto">
            <a:xfrm>
              <a:off x="1020" y="1208"/>
              <a:ext cx="1497" cy="544"/>
            </a:xfrm>
            <a:prstGeom prst="rect">
              <a:avLst/>
            </a:prstGeom>
            <a:noFill/>
            <a:ln w="28575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r>
                <a:rPr lang="es-ES">
                  <a:solidFill>
                    <a:schemeClr val="bg1"/>
                  </a:solidFill>
                  <a:latin typeface="Comic Sans MS" pitchFamily="66" charset="0"/>
                </a:rPr>
                <a:t>I </a:t>
              </a:r>
              <a:r>
                <a:rPr lang="es-ES">
                  <a:solidFill>
                    <a:srgbClr val="00FFFF"/>
                  </a:solidFill>
                  <a:latin typeface="Comic Sans MS" pitchFamily="66" charset="0"/>
                </a:rPr>
                <a:t>am</a:t>
              </a:r>
              <a:r>
                <a:rPr lang="es-ES">
                  <a:solidFill>
                    <a:schemeClr val="bg1"/>
                  </a:solidFill>
                  <a:latin typeface="Comic Sans MS" pitchFamily="66" charset="0"/>
                </a:rPr>
                <a:t> play</a:t>
              </a:r>
              <a:r>
                <a:rPr lang="es-ES">
                  <a:solidFill>
                    <a:srgbClr val="00FFFF"/>
                  </a:solidFill>
                  <a:latin typeface="Comic Sans MS" pitchFamily="66" charset="0"/>
                </a:rPr>
                <a:t>ing</a:t>
              </a:r>
            </a:p>
            <a:p>
              <a:r>
                <a:rPr lang="es-ES">
                  <a:solidFill>
                    <a:schemeClr val="bg1"/>
                  </a:solidFill>
                  <a:latin typeface="Comic Sans MS" pitchFamily="66" charset="0"/>
                </a:rPr>
                <a:t>You </a:t>
              </a:r>
              <a:r>
                <a:rPr lang="es-ES">
                  <a:solidFill>
                    <a:srgbClr val="00FFFF"/>
                  </a:solidFill>
                  <a:latin typeface="Comic Sans MS" pitchFamily="66" charset="0"/>
                </a:rPr>
                <a:t>are</a:t>
              </a:r>
              <a:r>
                <a:rPr lang="es-ES">
                  <a:solidFill>
                    <a:schemeClr val="bg1"/>
                  </a:solidFill>
                  <a:latin typeface="Comic Sans MS" pitchFamily="66" charset="0"/>
                </a:rPr>
                <a:t> play</a:t>
              </a:r>
              <a:r>
                <a:rPr lang="es-ES">
                  <a:solidFill>
                    <a:srgbClr val="00FFFF"/>
                  </a:solidFill>
                  <a:latin typeface="Comic Sans MS" pitchFamily="66" charset="0"/>
                </a:rPr>
                <a:t>ing</a:t>
              </a:r>
            </a:p>
            <a:p>
              <a:r>
                <a:rPr lang="es-ES">
                  <a:solidFill>
                    <a:schemeClr val="bg1"/>
                  </a:solidFill>
                  <a:latin typeface="Comic Sans MS" pitchFamily="66" charset="0"/>
                </a:rPr>
                <a:t>He </a:t>
              </a:r>
              <a:r>
                <a:rPr lang="es-ES">
                  <a:solidFill>
                    <a:srgbClr val="00FFFF"/>
                  </a:solidFill>
                  <a:latin typeface="Comic Sans MS" pitchFamily="66" charset="0"/>
                </a:rPr>
                <a:t>is</a:t>
              </a:r>
              <a:r>
                <a:rPr lang="es-ES">
                  <a:solidFill>
                    <a:schemeClr val="bg1"/>
                  </a:solidFill>
                  <a:latin typeface="Comic Sans MS" pitchFamily="66" charset="0"/>
                </a:rPr>
                <a:t> play</a:t>
              </a:r>
              <a:r>
                <a:rPr lang="es-ES">
                  <a:solidFill>
                    <a:srgbClr val="00FFFF"/>
                  </a:solidFill>
                  <a:latin typeface="Comic Sans MS" pitchFamily="66" charset="0"/>
                </a:rPr>
                <a:t>ing</a:t>
              </a:r>
            </a:p>
          </p:txBody>
        </p:sp>
        <p:sp>
          <p:nvSpPr>
            <p:cNvPr id="59" name="Rectangle 22" descr="20%"/>
            <p:cNvSpPr>
              <a:spLocks noChangeArrowheads="1"/>
            </p:cNvSpPr>
            <p:nvPr/>
          </p:nvSpPr>
          <p:spPr bwMode="auto">
            <a:xfrm>
              <a:off x="204" y="1208"/>
              <a:ext cx="817" cy="544"/>
            </a:xfrm>
            <a:prstGeom prst="rect">
              <a:avLst/>
            </a:prstGeom>
            <a:noFill/>
            <a:ln w="28575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s-ES" sz="2000" dirty="0" err="1" smtClean="0">
                  <a:solidFill>
                    <a:srgbClr val="FF66CC"/>
                  </a:solidFill>
                  <a:latin typeface="Comic Sans MS" pitchFamily="66" charset="0"/>
                </a:rPr>
                <a:t>Present</a:t>
              </a:r>
              <a:r>
                <a:rPr lang="es-ES" sz="2000" dirty="0" smtClean="0">
                  <a:solidFill>
                    <a:srgbClr val="FF66CC"/>
                  </a:solidFill>
                  <a:latin typeface="Comic Sans MS" pitchFamily="66" charset="0"/>
                </a:rPr>
                <a:t> </a:t>
              </a:r>
              <a:endParaRPr lang="es-ES" sz="2000" dirty="0">
                <a:solidFill>
                  <a:srgbClr val="FF66CC"/>
                </a:solidFill>
                <a:latin typeface="Comic Sans MS" pitchFamily="66" charset="0"/>
              </a:endParaRPr>
            </a:p>
            <a:p>
              <a:pPr algn="ctr"/>
              <a:r>
                <a:rPr lang="es-ES" sz="2000" dirty="0" err="1" smtClean="0">
                  <a:solidFill>
                    <a:srgbClr val="FF66CC"/>
                  </a:solidFill>
                  <a:latin typeface="Comic Sans MS" pitchFamily="66" charset="0"/>
                </a:rPr>
                <a:t>continuous</a:t>
              </a:r>
              <a:endParaRPr lang="es-ES" sz="2000" dirty="0">
                <a:solidFill>
                  <a:srgbClr val="FF66CC"/>
                </a:solidFill>
                <a:latin typeface="Comic Sans MS" pitchFamily="66" charset="0"/>
              </a:endParaRPr>
            </a:p>
          </p:txBody>
        </p:sp>
        <p:sp>
          <p:nvSpPr>
            <p:cNvPr id="60" name="Rectangle 23" descr="20%"/>
            <p:cNvSpPr>
              <a:spLocks noChangeArrowheads="1"/>
            </p:cNvSpPr>
            <p:nvPr/>
          </p:nvSpPr>
          <p:spPr bwMode="auto">
            <a:xfrm>
              <a:off x="2517" y="1208"/>
              <a:ext cx="1633" cy="545"/>
            </a:xfrm>
            <a:prstGeom prst="rect">
              <a:avLst/>
            </a:prstGeom>
            <a:noFill/>
            <a:ln w="28575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r>
                <a:rPr lang="es-ES">
                  <a:solidFill>
                    <a:schemeClr val="bg1"/>
                  </a:solidFill>
                  <a:latin typeface="Comic Sans MS" pitchFamily="66" charset="0"/>
                </a:rPr>
                <a:t>I</a:t>
              </a:r>
              <a:r>
                <a:rPr lang="es-ES">
                  <a:solidFill>
                    <a:srgbClr val="00FFFF"/>
                  </a:solidFill>
                  <a:latin typeface="Comic Sans MS" pitchFamily="66" charset="0"/>
                </a:rPr>
                <a:t>’m not</a:t>
              </a:r>
              <a:r>
                <a:rPr lang="es-ES">
                  <a:solidFill>
                    <a:schemeClr val="bg1"/>
                  </a:solidFill>
                  <a:latin typeface="Comic Sans MS" pitchFamily="66" charset="0"/>
                </a:rPr>
                <a:t> play</a:t>
              </a:r>
              <a:r>
                <a:rPr lang="es-ES">
                  <a:solidFill>
                    <a:srgbClr val="00FFFF"/>
                  </a:solidFill>
                  <a:latin typeface="Comic Sans MS" pitchFamily="66" charset="0"/>
                </a:rPr>
                <a:t>ing</a:t>
              </a:r>
            </a:p>
            <a:p>
              <a:r>
                <a:rPr lang="es-ES">
                  <a:solidFill>
                    <a:schemeClr val="bg1"/>
                  </a:solidFill>
                  <a:latin typeface="Comic Sans MS" pitchFamily="66" charset="0"/>
                </a:rPr>
                <a:t>You </a:t>
              </a:r>
              <a:r>
                <a:rPr lang="es-ES">
                  <a:solidFill>
                    <a:srgbClr val="00FFFF"/>
                  </a:solidFill>
                  <a:latin typeface="Comic Sans MS" pitchFamily="66" charset="0"/>
                </a:rPr>
                <a:t>aren’t</a:t>
              </a:r>
              <a:r>
                <a:rPr lang="es-ES">
                  <a:solidFill>
                    <a:schemeClr val="bg1"/>
                  </a:solidFill>
                  <a:latin typeface="Comic Sans MS" pitchFamily="66" charset="0"/>
                </a:rPr>
                <a:t> play</a:t>
              </a:r>
              <a:r>
                <a:rPr lang="es-ES">
                  <a:solidFill>
                    <a:srgbClr val="00FFFF"/>
                  </a:solidFill>
                  <a:latin typeface="Comic Sans MS" pitchFamily="66" charset="0"/>
                </a:rPr>
                <a:t>ing</a:t>
              </a:r>
            </a:p>
            <a:p>
              <a:r>
                <a:rPr lang="es-ES">
                  <a:solidFill>
                    <a:schemeClr val="bg1"/>
                  </a:solidFill>
                  <a:latin typeface="Comic Sans MS" pitchFamily="66" charset="0"/>
                </a:rPr>
                <a:t>He </a:t>
              </a:r>
              <a:r>
                <a:rPr lang="es-ES">
                  <a:solidFill>
                    <a:srgbClr val="00FFFF"/>
                  </a:solidFill>
                  <a:latin typeface="Comic Sans MS" pitchFamily="66" charset="0"/>
                </a:rPr>
                <a:t>isn’t</a:t>
              </a:r>
              <a:r>
                <a:rPr lang="es-ES">
                  <a:solidFill>
                    <a:schemeClr val="bg1"/>
                  </a:solidFill>
                  <a:latin typeface="Comic Sans MS" pitchFamily="66" charset="0"/>
                </a:rPr>
                <a:t> play</a:t>
              </a:r>
              <a:r>
                <a:rPr lang="es-ES">
                  <a:solidFill>
                    <a:srgbClr val="00FFFF"/>
                  </a:solidFill>
                  <a:latin typeface="Comic Sans MS" pitchFamily="66" charset="0"/>
                </a:rPr>
                <a:t>ing</a:t>
              </a:r>
            </a:p>
          </p:txBody>
        </p:sp>
        <p:sp>
          <p:nvSpPr>
            <p:cNvPr id="61" name="Rectangle 24" descr="20%"/>
            <p:cNvSpPr>
              <a:spLocks noChangeArrowheads="1"/>
            </p:cNvSpPr>
            <p:nvPr/>
          </p:nvSpPr>
          <p:spPr bwMode="auto">
            <a:xfrm>
              <a:off x="4150" y="1208"/>
              <a:ext cx="1406" cy="545"/>
            </a:xfrm>
            <a:prstGeom prst="rect">
              <a:avLst/>
            </a:prstGeom>
            <a:noFill/>
            <a:ln w="28575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r>
                <a:rPr lang="es-ES">
                  <a:solidFill>
                    <a:srgbClr val="00FFFF"/>
                  </a:solidFill>
                  <a:latin typeface="Comic Sans MS" pitchFamily="66" charset="0"/>
                </a:rPr>
                <a:t>Am</a:t>
              </a:r>
              <a:r>
                <a:rPr lang="es-ES">
                  <a:solidFill>
                    <a:schemeClr val="bg1"/>
                  </a:solidFill>
                  <a:latin typeface="Comic Sans MS" pitchFamily="66" charset="0"/>
                </a:rPr>
                <a:t> I play</a:t>
              </a:r>
              <a:r>
                <a:rPr lang="es-ES">
                  <a:solidFill>
                    <a:srgbClr val="00FFFF"/>
                  </a:solidFill>
                  <a:latin typeface="Comic Sans MS" pitchFamily="66" charset="0"/>
                </a:rPr>
                <a:t>ing</a:t>
              </a:r>
              <a:r>
                <a:rPr lang="es-ES">
                  <a:solidFill>
                    <a:schemeClr val="bg1"/>
                  </a:solidFill>
                  <a:latin typeface="Comic Sans MS" pitchFamily="66" charset="0"/>
                </a:rPr>
                <a:t>?</a:t>
              </a:r>
            </a:p>
            <a:p>
              <a:r>
                <a:rPr lang="es-ES">
                  <a:solidFill>
                    <a:srgbClr val="00FFFF"/>
                  </a:solidFill>
                  <a:latin typeface="Comic Sans MS" pitchFamily="66" charset="0"/>
                </a:rPr>
                <a:t>Are</a:t>
              </a:r>
              <a:r>
                <a:rPr lang="es-ES">
                  <a:latin typeface="Comic Sans MS" pitchFamily="66" charset="0"/>
                </a:rPr>
                <a:t> </a:t>
              </a:r>
              <a:r>
                <a:rPr lang="es-ES">
                  <a:solidFill>
                    <a:schemeClr val="bg1"/>
                  </a:solidFill>
                  <a:latin typeface="Comic Sans MS" pitchFamily="66" charset="0"/>
                </a:rPr>
                <a:t>you play</a:t>
              </a:r>
              <a:r>
                <a:rPr lang="es-ES">
                  <a:solidFill>
                    <a:srgbClr val="00FFFF"/>
                  </a:solidFill>
                  <a:latin typeface="Comic Sans MS" pitchFamily="66" charset="0"/>
                </a:rPr>
                <a:t>ing</a:t>
              </a:r>
              <a:r>
                <a:rPr lang="es-ES">
                  <a:solidFill>
                    <a:schemeClr val="bg1"/>
                  </a:solidFill>
                  <a:latin typeface="Comic Sans MS" pitchFamily="66" charset="0"/>
                </a:rPr>
                <a:t>?</a:t>
              </a:r>
            </a:p>
            <a:p>
              <a:r>
                <a:rPr lang="es-ES">
                  <a:solidFill>
                    <a:srgbClr val="00FFFF"/>
                  </a:solidFill>
                  <a:latin typeface="Comic Sans MS" pitchFamily="66" charset="0"/>
                </a:rPr>
                <a:t>Is</a:t>
              </a:r>
              <a:r>
                <a:rPr lang="es-ES">
                  <a:latin typeface="Comic Sans MS" pitchFamily="66" charset="0"/>
                </a:rPr>
                <a:t> </a:t>
              </a:r>
              <a:r>
                <a:rPr lang="es-ES">
                  <a:solidFill>
                    <a:schemeClr val="bg1"/>
                  </a:solidFill>
                  <a:latin typeface="Comic Sans MS" pitchFamily="66" charset="0"/>
                </a:rPr>
                <a:t>he play</a:t>
              </a:r>
              <a:r>
                <a:rPr lang="es-ES">
                  <a:solidFill>
                    <a:srgbClr val="00FFFF"/>
                  </a:solidFill>
                  <a:latin typeface="Comic Sans MS" pitchFamily="66" charset="0"/>
                </a:rPr>
                <a:t>ing</a:t>
              </a:r>
              <a:r>
                <a:rPr lang="es-ES">
                  <a:solidFill>
                    <a:schemeClr val="bg1"/>
                  </a:solidFill>
                  <a:latin typeface="Comic Sans MS" pitchFamily="66" charset="0"/>
                </a:rPr>
                <a:t>?</a:t>
              </a:r>
            </a:p>
          </p:txBody>
        </p:sp>
        <p:sp>
          <p:nvSpPr>
            <p:cNvPr id="62" name="Rectangle 25"/>
            <p:cNvSpPr>
              <a:spLocks noChangeArrowheads="1"/>
            </p:cNvSpPr>
            <p:nvPr/>
          </p:nvSpPr>
          <p:spPr bwMode="auto">
            <a:xfrm>
              <a:off x="1020" y="1753"/>
              <a:ext cx="1497" cy="544"/>
            </a:xfrm>
            <a:prstGeom prst="rect">
              <a:avLst/>
            </a:prstGeom>
            <a:noFill/>
            <a:ln w="28575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r>
                <a:rPr lang="es-ES">
                  <a:solidFill>
                    <a:schemeClr val="bg1"/>
                  </a:solidFill>
                  <a:latin typeface="Comic Sans MS" pitchFamily="66" charset="0"/>
                </a:rPr>
                <a:t>I play</a:t>
              </a:r>
              <a:r>
                <a:rPr lang="es-ES">
                  <a:solidFill>
                    <a:srgbClr val="00FFFF"/>
                  </a:solidFill>
                  <a:latin typeface="Comic Sans MS" pitchFamily="66" charset="0"/>
                </a:rPr>
                <a:t>ed</a:t>
              </a:r>
            </a:p>
            <a:p>
              <a:r>
                <a:rPr lang="es-ES">
                  <a:solidFill>
                    <a:schemeClr val="bg1"/>
                  </a:solidFill>
                  <a:latin typeface="Comic Sans MS" pitchFamily="66" charset="0"/>
                </a:rPr>
                <a:t>He play</a:t>
              </a:r>
              <a:r>
                <a:rPr lang="es-ES">
                  <a:solidFill>
                    <a:srgbClr val="00FFFF"/>
                  </a:solidFill>
                  <a:latin typeface="Comic Sans MS" pitchFamily="66" charset="0"/>
                </a:rPr>
                <a:t>ed</a:t>
              </a:r>
            </a:p>
          </p:txBody>
        </p:sp>
        <p:sp>
          <p:nvSpPr>
            <p:cNvPr id="63" name="Rectangle 26"/>
            <p:cNvSpPr>
              <a:spLocks noChangeArrowheads="1"/>
            </p:cNvSpPr>
            <p:nvPr/>
          </p:nvSpPr>
          <p:spPr bwMode="auto">
            <a:xfrm>
              <a:off x="204" y="1753"/>
              <a:ext cx="817" cy="544"/>
            </a:xfrm>
            <a:prstGeom prst="rect">
              <a:avLst/>
            </a:prstGeom>
            <a:noFill/>
            <a:ln w="28575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s-ES" sz="2000" dirty="0" err="1" smtClean="0">
                  <a:solidFill>
                    <a:srgbClr val="FF66CC"/>
                  </a:solidFill>
                  <a:latin typeface="Comic Sans MS" pitchFamily="66" charset="0"/>
                </a:rPr>
                <a:t>Past</a:t>
              </a:r>
              <a:r>
                <a:rPr lang="es-ES" sz="2000" dirty="0" smtClean="0">
                  <a:solidFill>
                    <a:srgbClr val="FF66CC"/>
                  </a:solidFill>
                  <a:latin typeface="Comic Sans MS" pitchFamily="66" charset="0"/>
                </a:rPr>
                <a:t> </a:t>
              </a:r>
              <a:endParaRPr lang="es-ES" sz="2000" dirty="0">
                <a:solidFill>
                  <a:srgbClr val="FF66CC"/>
                </a:solidFill>
                <a:latin typeface="Comic Sans MS" pitchFamily="66" charset="0"/>
              </a:endParaRPr>
            </a:p>
            <a:p>
              <a:pPr algn="ctr"/>
              <a:r>
                <a:rPr lang="es-ES" sz="2000" dirty="0">
                  <a:solidFill>
                    <a:srgbClr val="FF66CC"/>
                  </a:solidFill>
                  <a:latin typeface="Comic Sans MS" pitchFamily="66" charset="0"/>
                </a:rPr>
                <a:t>Simple</a:t>
              </a:r>
            </a:p>
            <a:p>
              <a:pPr algn="ctr"/>
              <a:r>
                <a:rPr lang="es-ES" sz="1000" dirty="0" smtClean="0">
                  <a:solidFill>
                    <a:srgbClr val="FF66CC"/>
                  </a:solidFill>
                  <a:latin typeface="Comic Sans MS" pitchFamily="66" charset="0"/>
                </a:rPr>
                <a:t>(regular </a:t>
              </a:r>
              <a:r>
                <a:rPr lang="es-ES" sz="1000" dirty="0" err="1" smtClean="0">
                  <a:solidFill>
                    <a:srgbClr val="FF66CC"/>
                  </a:solidFill>
                  <a:latin typeface="Comic Sans MS" pitchFamily="66" charset="0"/>
                </a:rPr>
                <a:t>verbs</a:t>
              </a:r>
              <a:r>
                <a:rPr lang="es-ES" sz="1000" dirty="0" smtClean="0">
                  <a:solidFill>
                    <a:srgbClr val="FF66CC"/>
                  </a:solidFill>
                  <a:latin typeface="Comic Sans MS" pitchFamily="66" charset="0"/>
                </a:rPr>
                <a:t>)</a:t>
              </a:r>
              <a:endParaRPr lang="es-ES" sz="1000" dirty="0">
                <a:solidFill>
                  <a:srgbClr val="FF66CC"/>
                </a:solidFill>
                <a:latin typeface="Comic Sans MS" pitchFamily="66" charset="0"/>
              </a:endParaRPr>
            </a:p>
          </p:txBody>
        </p:sp>
        <p:sp>
          <p:nvSpPr>
            <p:cNvPr id="64" name="Rectangle 27"/>
            <p:cNvSpPr>
              <a:spLocks noChangeArrowheads="1"/>
            </p:cNvSpPr>
            <p:nvPr/>
          </p:nvSpPr>
          <p:spPr bwMode="auto">
            <a:xfrm>
              <a:off x="2517" y="1753"/>
              <a:ext cx="1633" cy="545"/>
            </a:xfrm>
            <a:prstGeom prst="rect">
              <a:avLst/>
            </a:prstGeom>
            <a:noFill/>
            <a:ln w="28575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r>
                <a:rPr lang="es-ES">
                  <a:solidFill>
                    <a:schemeClr val="bg1"/>
                  </a:solidFill>
                  <a:latin typeface="Comic Sans MS" pitchFamily="66" charset="0"/>
                </a:rPr>
                <a:t>I </a:t>
              </a:r>
              <a:r>
                <a:rPr lang="es-ES">
                  <a:solidFill>
                    <a:srgbClr val="00FFFF"/>
                  </a:solidFill>
                  <a:latin typeface="Comic Sans MS" pitchFamily="66" charset="0"/>
                </a:rPr>
                <a:t>didn’t</a:t>
              </a:r>
              <a:r>
                <a:rPr lang="es-ES">
                  <a:solidFill>
                    <a:schemeClr val="bg1"/>
                  </a:solidFill>
                  <a:latin typeface="Comic Sans MS" pitchFamily="66" charset="0"/>
                </a:rPr>
                <a:t> play</a:t>
              </a:r>
            </a:p>
            <a:p>
              <a:r>
                <a:rPr lang="es-ES">
                  <a:solidFill>
                    <a:schemeClr val="bg1"/>
                  </a:solidFill>
                  <a:latin typeface="Comic Sans MS" pitchFamily="66" charset="0"/>
                </a:rPr>
                <a:t>He </a:t>
              </a:r>
              <a:r>
                <a:rPr lang="es-ES">
                  <a:solidFill>
                    <a:srgbClr val="00FFFF"/>
                  </a:solidFill>
                  <a:latin typeface="Comic Sans MS" pitchFamily="66" charset="0"/>
                </a:rPr>
                <a:t>didn’t</a:t>
              </a:r>
              <a:r>
                <a:rPr lang="es-ES">
                  <a:latin typeface="Comic Sans MS" pitchFamily="66" charset="0"/>
                </a:rPr>
                <a:t> </a:t>
              </a:r>
              <a:r>
                <a:rPr lang="es-ES">
                  <a:solidFill>
                    <a:schemeClr val="bg1"/>
                  </a:solidFill>
                  <a:latin typeface="Comic Sans MS" pitchFamily="66" charset="0"/>
                </a:rPr>
                <a:t>play</a:t>
              </a:r>
            </a:p>
          </p:txBody>
        </p:sp>
        <p:sp>
          <p:nvSpPr>
            <p:cNvPr id="65" name="Rectangle 28"/>
            <p:cNvSpPr>
              <a:spLocks noChangeArrowheads="1"/>
            </p:cNvSpPr>
            <p:nvPr/>
          </p:nvSpPr>
          <p:spPr bwMode="auto">
            <a:xfrm>
              <a:off x="4150" y="1753"/>
              <a:ext cx="1406" cy="545"/>
            </a:xfrm>
            <a:prstGeom prst="rect">
              <a:avLst/>
            </a:prstGeom>
            <a:noFill/>
            <a:ln w="28575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r>
                <a:rPr lang="es-ES" dirty="0" err="1">
                  <a:solidFill>
                    <a:srgbClr val="00FFFF"/>
                  </a:solidFill>
                  <a:latin typeface="Comic Sans MS" pitchFamily="66" charset="0"/>
                </a:rPr>
                <a:t>Did</a:t>
              </a:r>
              <a:r>
                <a:rPr lang="es-ES" dirty="0">
                  <a:solidFill>
                    <a:schemeClr val="bg1"/>
                  </a:solidFill>
                  <a:latin typeface="Comic Sans MS" pitchFamily="66" charset="0"/>
                </a:rPr>
                <a:t> </a:t>
              </a:r>
              <a:r>
                <a:rPr lang="es-ES" dirty="0" err="1" smtClean="0">
                  <a:solidFill>
                    <a:schemeClr val="bg1"/>
                  </a:solidFill>
                  <a:latin typeface="Comic Sans MS" pitchFamily="66" charset="0"/>
                </a:rPr>
                <a:t>you</a:t>
              </a:r>
              <a:r>
                <a:rPr lang="es-ES" dirty="0" smtClean="0">
                  <a:solidFill>
                    <a:schemeClr val="bg1"/>
                  </a:solidFill>
                  <a:latin typeface="Comic Sans MS" pitchFamily="66" charset="0"/>
                </a:rPr>
                <a:t> </a:t>
              </a:r>
              <a:r>
                <a:rPr lang="es-ES" dirty="0" err="1">
                  <a:solidFill>
                    <a:schemeClr val="bg1"/>
                  </a:solidFill>
                  <a:latin typeface="Comic Sans MS" pitchFamily="66" charset="0"/>
                </a:rPr>
                <a:t>play</a:t>
              </a:r>
              <a:r>
                <a:rPr lang="es-ES" dirty="0">
                  <a:solidFill>
                    <a:schemeClr val="bg1"/>
                  </a:solidFill>
                  <a:latin typeface="Comic Sans MS" pitchFamily="66" charset="0"/>
                </a:rPr>
                <a:t>?</a:t>
              </a:r>
            </a:p>
            <a:p>
              <a:r>
                <a:rPr lang="es-ES" dirty="0" err="1">
                  <a:solidFill>
                    <a:srgbClr val="00FFFF"/>
                  </a:solidFill>
                  <a:latin typeface="Comic Sans MS" pitchFamily="66" charset="0"/>
                </a:rPr>
                <a:t>Did</a:t>
              </a:r>
              <a:r>
                <a:rPr lang="es-ES" dirty="0">
                  <a:solidFill>
                    <a:schemeClr val="bg1"/>
                  </a:solidFill>
                  <a:latin typeface="Comic Sans MS" pitchFamily="66" charset="0"/>
                </a:rPr>
                <a:t> he </a:t>
              </a:r>
              <a:r>
                <a:rPr lang="es-ES" dirty="0" err="1">
                  <a:solidFill>
                    <a:schemeClr val="bg1"/>
                  </a:solidFill>
                  <a:latin typeface="Comic Sans MS" pitchFamily="66" charset="0"/>
                </a:rPr>
                <a:t>play</a:t>
              </a:r>
              <a:r>
                <a:rPr lang="es-ES" dirty="0">
                  <a:solidFill>
                    <a:schemeClr val="bg1"/>
                  </a:solidFill>
                  <a:latin typeface="Comic Sans MS" pitchFamily="66" charset="0"/>
                </a:rPr>
                <a:t>?</a:t>
              </a:r>
            </a:p>
          </p:txBody>
        </p:sp>
        <p:sp>
          <p:nvSpPr>
            <p:cNvPr id="66" name="Rectangle 29" descr="20%"/>
            <p:cNvSpPr>
              <a:spLocks noChangeArrowheads="1"/>
            </p:cNvSpPr>
            <p:nvPr/>
          </p:nvSpPr>
          <p:spPr bwMode="auto">
            <a:xfrm>
              <a:off x="1020" y="2297"/>
              <a:ext cx="1497" cy="544"/>
            </a:xfrm>
            <a:prstGeom prst="rect">
              <a:avLst/>
            </a:prstGeom>
            <a:noFill/>
            <a:ln w="28575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r>
                <a:rPr lang="es-ES" dirty="0" smtClean="0">
                  <a:solidFill>
                    <a:schemeClr val="bg1"/>
                  </a:solidFill>
                  <a:latin typeface="Comic Sans MS" pitchFamily="66" charset="0"/>
                </a:rPr>
                <a:t> </a:t>
              </a:r>
              <a:endParaRPr lang="es-ES" dirty="0">
                <a:solidFill>
                  <a:srgbClr val="00FFFF"/>
                </a:solidFill>
                <a:latin typeface="Comic Sans MS" pitchFamily="66" charset="0"/>
              </a:endParaRPr>
            </a:p>
          </p:txBody>
        </p:sp>
        <p:sp>
          <p:nvSpPr>
            <p:cNvPr id="67" name="Rectangle 30" descr="20%"/>
            <p:cNvSpPr>
              <a:spLocks noChangeArrowheads="1"/>
            </p:cNvSpPr>
            <p:nvPr/>
          </p:nvSpPr>
          <p:spPr bwMode="auto">
            <a:xfrm>
              <a:off x="204" y="2297"/>
              <a:ext cx="817" cy="544"/>
            </a:xfrm>
            <a:prstGeom prst="rect">
              <a:avLst/>
            </a:prstGeom>
            <a:noFill/>
            <a:ln w="28575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s-ES" sz="2000" dirty="0" smtClean="0">
                  <a:solidFill>
                    <a:srgbClr val="FF66CC"/>
                  </a:solidFill>
                  <a:latin typeface="Comic Sans MS" pitchFamily="66" charset="0"/>
                </a:rPr>
                <a:t> </a:t>
              </a:r>
              <a:endParaRPr lang="es-ES" sz="2000" dirty="0">
                <a:solidFill>
                  <a:srgbClr val="FF66CC"/>
                </a:solidFill>
                <a:latin typeface="Comic Sans MS" pitchFamily="66" charset="0"/>
              </a:endParaRPr>
            </a:p>
          </p:txBody>
        </p:sp>
        <p:sp>
          <p:nvSpPr>
            <p:cNvPr id="68" name="Rectangle 31" descr="20%"/>
            <p:cNvSpPr>
              <a:spLocks noChangeArrowheads="1"/>
            </p:cNvSpPr>
            <p:nvPr/>
          </p:nvSpPr>
          <p:spPr bwMode="auto">
            <a:xfrm>
              <a:off x="2517" y="2297"/>
              <a:ext cx="1633" cy="545"/>
            </a:xfrm>
            <a:prstGeom prst="rect">
              <a:avLst/>
            </a:prstGeom>
            <a:noFill/>
            <a:ln w="28575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r>
                <a:rPr lang="es-ES" dirty="0" smtClean="0">
                  <a:solidFill>
                    <a:schemeClr val="bg1"/>
                  </a:solidFill>
                  <a:latin typeface="Comic Sans MS" pitchFamily="66" charset="0"/>
                </a:rPr>
                <a:t> </a:t>
              </a:r>
              <a:endParaRPr lang="es-ES" dirty="0">
                <a:solidFill>
                  <a:srgbClr val="00FFFF"/>
                </a:solidFill>
                <a:latin typeface="Comic Sans MS" pitchFamily="66" charset="0"/>
              </a:endParaRPr>
            </a:p>
          </p:txBody>
        </p:sp>
        <p:sp>
          <p:nvSpPr>
            <p:cNvPr id="69" name="Rectangle 32" descr="20%"/>
            <p:cNvSpPr>
              <a:spLocks noChangeArrowheads="1"/>
            </p:cNvSpPr>
            <p:nvPr/>
          </p:nvSpPr>
          <p:spPr bwMode="auto">
            <a:xfrm>
              <a:off x="4150" y="2297"/>
              <a:ext cx="1406" cy="545"/>
            </a:xfrm>
            <a:prstGeom prst="rect">
              <a:avLst/>
            </a:prstGeom>
            <a:noFill/>
            <a:ln w="28575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r>
                <a:rPr lang="es-ES" dirty="0" smtClean="0">
                  <a:solidFill>
                    <a:srgbClr val="00FFFF"/>
                  </a:solidFill>
                  <a:latin typeface="Comic Sans MS" pitchFamily="66" charset="0"/>
                </a:rPr>
                <a:t> </a:t>
              </a:r>
              <a:endParaRPr lang="es-ES" dirty="0">
                <a:solidFill>
                  <a:schemeClr val="bg1"/>
                </a:solidFill>
                <a:latin typeface="Comic Sans MS" pitchFamily="66" charset="0"/>
              </a:endParaRPr>
            </a:p>
          </p:txBody>
        </p:sp>
        <p:sp>
          <p:nvSpPr>
            <p:cNvPr id="70" name="Rectangle 33"/>
            <p:cNvSpPr>
              <a:spLocks noChangeArrowheads="1"/>
            </p:cNvSpPr>
            <p:nvPr/>
          </p:nvSpPr>
          <p:spPr bwMode="auto">
            <a:xfrm>
              <a:off x="1020" y="2840"/>
              <a:ext cx="1497" cy="544"/>
            </a:xfrm>
            <a:prstGeom prst="rect">
              <a:avLst/>
            </a:prstGeom>
            <a:noFill/>
            <a:ln w="28575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r>
                <a:rPr lang="es-ES">
                  <a:solidFill>
                    <a:schemeClr val="bg1"/>
                  </a:solidFill>
                  <a:latin typeface="Comic Sans MS" pitchFamily="66" charset="0"/>
                </a:rPr>
                <a:t>I </a:t>
              </a:r>
              <a:r>
                <a:rPr lang="es-ES">
                  <a:solidFill>
                    <a:srgbClr val="00FFFF"/>
                  </a:solidFill>
                  <a:latin typeface="Comic Sans MS" pitchFamily="66" charset="0"/>
                </a:rPr>
                <a:t>will</a:t>
              </a:r>
              <a:r>
                <a:rPr lang="es-ES">
                  <a:solidFill>
                    <a:schemeClr val="bg1"/>
                  </a:solidFill>
                  <a:latin typeface="Comic Sans MS" pitchFamily="66" charset="0"/>
                </a:rPr>
                <a:t> play</a:t>
              </a:r>
            </a:p>
            <a:p>
              <a:r>
                <a:rPr lang="es-ES">
                  <a:solidFill>
                    <a:schemeClr val="bg1"/>
                  </a:solidFill>
                  <a:latin typeface="Comic Sans MS" pitchFamily="66" charset="0"/>
                </a:rPr>
                <a:t>He </a:t>
              </a:r>
              <a:r>
                <a:rPr lang="es-ES">
                  <a:solidFill>
                    <a:srgbClr val="00FFFF"/>
                  </a:solidFill>
                  <a:latin typeface="Comic Sans MS" pitchFamily="66" charset="0"/>
                </a:rPr>
                <a:t>will</a:t>
              </a:r>
              <a:r>
                <a:rPr lang="es-ES">
                  <a:solidFill>
                    <a:schemeClr val="bg1"/>
                  </a:solidFill>
                  <a:latin typeface="Comic Sans MS" pitchFamily="66" charset="0"/>
                </a:rPr>
                <a:t> play</a:t>
              </a:r>
              <a:endParaRPr lang="es-ES" sz="1400">
                <a:solidFill>
                  <a:schemeClr val="bg1"/>
                </a:solidFill>
                <a:latin typeface="Comic Sans MS" pitchFamily="66" charset="0"/>
              </a:endParaRPr>
            </a:p>
          </p:txBody>
        </p:sp>
        <p:sp>
          <p:nvSpPr>
            <p:cNvPr id="71" name="Rectangle 34"/>
            <p:cNvSpPr>
              <a:spLocks noChangeArrowheads="1"/>
            </p:cNvSpPr>
            <p:nvPr/>
          </p:nvSpPr>
          <p:spPr bwMode="auto">
            <a:xfrm>
              <a:off x="204" y="2840"/>
              <a:ext cx="817" cy="544"/>
            </a:xfrm>
            <a:prstGeom prst="rect">
              <a:avLst/>
            </a:prstGeom>
            <a:noFill/>
            <a:ln w="28575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s-ES" sz="2000" dirty="0" err="1" smtClean="0">
                  <a:solidFill>
                    <a:srgbClr val="FF66CC"/>
                  </a:solidFill>
                  <a:latin typeface="Comic Sans MS" pitchFamily="66" charset="0"/>
                </a:rPr>
                <a:t>Future</a:t>
              </a:r>
              <a:endParaRPr lang="es-ES" sz="2000" dirty="0">
                <a:solidFill>
                  <a:srgbClr val="FF66CC"/>
                </a:solidFill>
                <a:latin typeface="Comic Sans MS" pitchFamily="66" charset="0"/>
              </a:endParaRPr>
            </a:p>
            <a:p>
              <a:pPr algn="ctr"/>
              <a:r>
                <a:rPr lang="es-ES" sz="2000" dirty="0">
                  <a:solidFill>
                    <a:srgbClr val="FF66CC"/>
                  </a:solidFill>
                  <a:latin typeface="Comic Sans MS" pitchFamily="66" charset="0"/>
                </a:rPr>
                <a:t>(</a:t>
              </a:r>
              <a:r>
                <a:rPr lang="es-ES" sz="2000" dirty="0" err="1">
                  <a:solidFill>
                    <a:srgbClr val="FF66CC"/>
                  </a:solidFill>
                  <a:latin typeface="Comic Sans MS" pitchFamily="66" charset="0"/>
                </a:rPr>
                <a:t>will</a:t>
              </a:r>
              <a:r>
                <a:rPr lang="es-ES" sz="2000" dirty="0">
                  <a:solidFill>
                    <a:srgbClr val="FF66CC"/>
                  </a:solidFill>
                  <a:latin typeface="Comic Sans MS" pitchFamily="66" charset="0"/>
                </a:rPr>
                <a:t>)</a:t>
              </a:r>
            </a:p>
          </p:txBody>
        </p:sp>
        <p:sp>
          <p:nvSpPr>
            <p:cNvPr id="72" name="Rectangle 35"/>
            <p:cNvSpPr>
              <a:spLocks noChangeArrowheads="1"/>
            </p:cNvSpPr>
            <p:nvPr/>
          </p:nvSpPr>
          <p:spPr bwMode="auto">
            <a:xfrm>
              <a:off x="2517" y="2840"/>
              <a:ext cx="1633" cy="544"/>
            </a:xfrm>
            <a:prstGeom prst="rect">
              <a:avLst/>
            </a:prstGeom>
            <a:noFill/>
            <a:ln w="28575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r>
                <a:rPr lang="es-ES">
                  <a:solidFill>
                    <a:schemeClr val="bg1"/>
                  </a:solidFill>
                  <a:latin typeface="Comic Sans MS" pitchFamily="66" charset="0"/>
                </a:rPr>
                <a:t>I </a:t>
              </a:r>
              <a:r>
                <a:rPr lang="es-ES">
                  <a:solidFill>
                    <a:srgbClr val="00FFFF"/>
                  </a:solidFill>
                  <a:latin typeface="Comic Sans MS" pitchFamily="66" charset="0"/>
                </a:rPr>
                <a:t>won’t</a:t>
              </a:r>
              <a:r>
                <a:rPr lang="es-ES">
                  <a:solidFill>
                    <a:schemeClr val="bg1"/>
                  </a:solidFill>
                  <a:latin typeface="Comic Sans MS" pitchFamily="66" charset="0"/>
                </a:rPr>
                <a:t> play</a:t>
              </a:r>
            </a:p>
            <a:p>
              <a:r>
                <a:rPr lang="es-ES">
                  <a:solidFill>
                    <a:schemeClr val="bg1"/>
                  </a:solidFill>
                  <a:latin typeface="Comic Sans MS" pitchFamily="66" charset="0"/>
                </a:rPr>
                <a:t>He </a:t>
              </a:r>
              <a:r>
                <a:rPr lang="es-ES">
                  <a:solidFill>
                    <a:srgbClr val="00FFFF"/>
                  </a:solidFill>
                  <a:latin typeface="Comic Sans MS" pitchFamily="66" charset="0"/>
                </a:rPr>
                <a:t>won’t</a:t>
              </a:r>
              <a:r>
                <a:rPr lang="es-ES">
                  <a:solidFill>
                    <a:schemeClr val="bg1"/>
                  </a:solidFill>
                  <a:latin typeface="Comic Sans MS" pitchFamily="66" charset="0"/>
                </a:rPr>
                <a:t> play</a:t>
              </a:r>
            </a:p>
          </p:txBody>
        </p:sp>
        <p:sp>
          <p:nvSpPr>
            <p:cNvPr id="73" name="Rectangle 36"/>
            <p:cNvSpPr>
              <a:spLocks noChangeArrowheads="1"/>
            </p:cNvSpPr>
            <p:nvPr/>
          </p:nvSpPr>
          <p:spPr bwMode="auto">
            <a:xfrm>
              <a:off x="4150" y="2840"/>
              <a:ext cx="1406" cy="544"/>
            </a:xfrm>
            <a:prstGeom prst="rect">
              <a:avLst/>
            </a:prstGeom>
            <a:noFill/>
            <a:ln w="28575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r>
                <a:rPr lang="es-ES" dirty="0" err="1">
                  <a:solidFill>
                    <a:srgbClr val="00FFFF"/>
                  </a:solidFill>
                  <a:latin typeface="Comic Sans MS" pitchFamily="66" charset="0"/>
                </a:rPr>
                <a:t>Will</a:t>
              </a:r>
              <a:r>
                <a:rPr lang="es-ES" dirty="0">
                  <a:latin typeface="Comic Sans MS" pitchFamily="66" charset="0"/>
                </a:rPr>
                <a:t> </a:t>
              </a:r>
              <a:r>
                <a:rPr lang="es-ES" dirty="0" err="1" smtClean="0">
                  <a:solidFill>
                    <a:schemeClr val="bg1"/>
                  </a:solidFill>
                  <a:latin typeface="Comic Sans MS" pitchFamily="66" charset="0"/>
                </a:rPr>
                <a:t>you</a:t>
              </a:r>
              <a:r>
                <a:rPr lang="es-ES" dirty="0" smtClean="0">
                  <a:solidFill>
                    <a:schemeClr val="bg1"/>
                  </a:solidFill>
                  <a:latin typeface="Comic Sans MS" pitchFamily="66" charset="0"/>
                </a:rPr>
                <a:t> </a:t>
              </a:r>
              <a:r>
                <a:rPr lang="es-ES" dirty="0" err="1">
                  <a:solidFill>
                    <a:schemeClr val="bg1"/>
                  </a:solidFill>
                  <a:latin typeface="Comic Sans MS" pitchFamily="66" charset="0"/>
                </a:rPr>
                <a:t>play</a:t>
              </a:r>
              <a:r>
                <a:rPr lang="es-ES" dirty="0">
                  <a:solidFill>
                    <a:schemeClr val="bg1"/>
                  </a:solidFill>
                  <a:latin typeface="Comic Sans MS" pitchFamily="66" charset="0"/>
                </a:rPr>
                <a:t>?</a:t>
              </a:r>
            </a:p>
            <a:p>
              <a:r>
                <a:rPr lang="es-ES" dirty="0" err="1">
                  <a:solidFill>
                    <a:srgbClr val="00FFFF"/>
                  </a:solidFill>
                  <a:latin typeface="Comic Sans MS" pitchFamily="66" charset="0"/>
                </a:rPr>
                <a:t>Will</a:t>
              </a:r>
              <a:r>
                <a:rPr lang="es-ES" dirty="0">
                  <a:latin typeface="Comic Sans MS" pitchFamily="66" charset="0"/>
                </a:rPr>
                <a:t>  </a:t>
              </a:r>
              <a:r>
                <a:rPr lang="es-ES" dirty="0">
                  <a:solidFill>
                    <a:schemeClr val="bg1"/>
                  </a:solidFill>
                  <a:latin typeface="Comic Sans MS" pitchFamily="66" charset="0"/>
                </a:rPr>
                <a:t>he </a:t>
              </a:r>
              <a:r>
                <a:rPr lang="es-ES" dirty="0" err="1">
                  <a:solidFill>
                    <a:schemeClr val="bg1"/>
                  </a:solidFill>
                  <a:latin typeface="Comic Sans MS" pitchFamily="66" charset="0"/>
                </a:rPr>
                <a:t>play</a:t>
              </a:r>
              <a:r>
                <a:rPr lang="es-ES" dirty="0">
                  <a:solidFill>
                    <a:schemeClr val="bg1"/>
                  </a:solidFill>
                  <a:latin typeface="Comic Sans MS" pitchFamily="66" charset="0"/>
                </a:rPr>
                <a:t>?</a:t>
              </a:r>
            </a:p>
          </p:txBody>
        </p:sp>
      </p:grpSp>
      <p:pic>
        <p:nvPicPr>
          <p:cNvPr id="2052" name="Picture 4" descr="http://th08.deviantart.net/fs25/PRE/i/2008/031/7/4/Bart_the_Teacher_by_Sesshoumaru6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t="16824" b="100000" l="24761" r="100000">
                        <a14:foregroundMark x1="29437" y1="40235" x2="46227" y2="60588"/>
                        <a14:foregroundMark x1="64081" y1="76471" x2="60786" y2="87529"/>
                        <a14:foregroundMark x1="60468" y1="90000" x2="65356" y2="90353"/>
                        <a14:foregroundMark x1="68863" y1="23294" x2="65037" y2="34471"/>
                        <a14:foregroundMark x1="88523" y1="33765" x2="81509" y2="46471"/>
                        <a14:foregroundMark x1="82784" y1="44824" x2="79384" y2="52588"/>
                        <a14:foregroundMark x1="78321" y1="56353" x2="78640" y2="62118"/>
                        <a14:foregroundMark x1="79277" y1="54941" x2="78002" y2="56824"/>
                        <a14:foregroundMark x1="88523" y1="73412" x2="92880" y2="80000"/>
                        <a14:foregroundMark x1="81190" y1="66706" x2="86079" y2="67647"/>
                        <a14:foregroundMark x1="86397" y1="67765" x2="88523" y2="69294"/>
                        <a14:backgroundMark x1="57279" y1="93882" x2="60149" y2="98824"/>
                        <a14:backgroundMark x1="88310" y1="92941" x2="87035" y2="98353"/>
                        <a14:backgroundMark x1="94261" y1="93059" x2="88523" y2="99882"/>
                      </a14:backgroundRemoval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4857" t="17963"/>
          <a:stretch/>
        </p:blipFill>
        <p:spPr bwMode="auto">
          <a:xfrm>
            <a:off x="7153131" y="4869160"/>
            <a:ext cx="2099389" cy="2070348"/>
          </a:xfrm>
          <a:prstGeom prst="rect">
            <a:avLst/>
          </a:prstGeom>
          <a:noFill/>
          <a:effectLst>
            <a:glow rad="12700">
              <a:schemeClr val="tx1"/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Llamada ovalada"/>
          <p:cNvSpPr/>
          <p:nvPr/>
        </p:nvSpPr>
        <p:spPr>
          <a:xfrm>
            <a:off x="5076056" y="5993714"/>
            <a:ext cx="2304256" cy="648072"/>
          </a:xfrm>
          <a:prstGeom prst="wedgeEllipseCallout">
            <a:avLst>
              <a:gd name="adj1" fmla="val 55384"/>
              <a:gd name="adj2" fmla="val -5619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0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REMEMBER</a:t>
            </a:r>
            <a:endParaRPr lang="es-ES" sz="20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627784" y="188640"/>
            <a:ext cx="3744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0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VERB TENSES REVIEW</a:t>
            </a:r>
            <a:endParaRPr lang="es-ES" sz="2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70159541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3 Marco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319377" y="319377"/>
                </a:moveTo>
                <a:cubicBezTo>
                  <a:pt x="104224" y="2405906"/>
                  <a:pt x="77330" y="4411753"/>
                  <a:pt x="319377" y="6538623"/>
                </a:cubicBezTo>
                <a:cubicBezTo>
                  <a:pt x="3167906" y="6740329"/>
                  <a:pt x="6016435" y="6767223"/>
                  <a:pt x="8824623" y="6538623"/>
                </a:cubicBezTo>
                <a:cubicBezTo>
                  <a:pt x="9039775" y="4478988"/>
                  <a:pt x="9026329" y="2432801"/>
                  <a:pt x="8824623" y="319377"/>
                </a:cubicBezTo>
                <a:cubicBezTo>
                  <a:pt x="6029882" y="90777"/>
                  <a:pt x="3181353" y="104224"/>
                  <a:pt x="319377" y="319377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1" name="40 Forma libre"/>
          <p:cNvSpPr/>
          <p:nvPr/>
        </p:nvSpPr>
        <p:spPr>
          <a:xfrm>
            <a:off x="7597775" y="484188"/>
            <a:ext cx="1035050" cy="725487"/>
          </a:xfrm>
          <a:custGeom>
            <a:avLst/>
            <a:gdLst>
              <a:gd name="connsiteX0" fmla="*/ 941294 w 1035424"/>
              <a:gd name="connsiteY0" fmla="*/ 94130 h 726141"/>
              <a:gd name="connsiteX1" fmla="*/ 0 w 1035424"/>
              <a:gd name="connsiteY1" fmla="*/ 0 h 726141"/>
              <a:gd name="connsiteX2" fmla="*/ 537883 w 1035424"/>
              <a:gd name="connsiteY2" fmla="*/ 228600 h 726141"/>
              <a:gd name="connsiteX3" fmla="*/ 766483 w 1035424"/>
              <a:gd name="connsiteY3" fmla="*/ 363071 h 726141"/>
              <a:gd name="connsiteX4" fmla="*/ 1035424 w 1035424"/>
              <a:gd name="connsiteY4" fmla="*/ 726141 h 726141"/>
              <a:gd name="connsiteX5" fmla="*/ 941294 w 1035424"/>
              <a:gd name="connsiteY5" fmla="*/ 94130 h 726141"/>
              <a:gd name="connsiteX0" fmla="*/ 941294 w 1035424"/>
              <a:gd name="connsiteY0" fmla="*/ 94130 h 726141"/>
              <a:gd name="connsiteX1" fmla="*/ 0 w 1035424"/>
              <a:gd name="connsiteY1" fmla="*/ 0 h 726141"/>
              <a:gd name="connsiteX2" fmla="*/ 537883 w 1035424"/>
              <a:gd name="connsiteY2" fmla="*/ 228600 h 726141"/>
              <a:gd name="connsiteX3" fmla="*/ 743623 w 1035424"/>
              <a:gd name="connsiteY3" fmla="*/ 370691 h 726141"/>
              <a:gd name="connsiteX4" fmla="*/ 1035424 w 1035424"/>
              <a:gd name="connsiteY4" fmla="*/ 726141 h 726141"/>
              <a:gd name="connsiteX5" fmla="*/ 941294 w 1035424"/>
              <a:gd name="connsiteY5" fmla="*/ 94130 h 726141"/>
              <a:gd name="connsiteX0" fmla="*/ 941294 w 1035424"/>
              <a:gd name="connsiteY0" fmla="*/ 94130 h 726141"/>
              <a:gd name="connsiteX1" fmla="*/ 0 w 1035424"/>
              <a:gd name="connsiteY1" fmla="*/ 0 h 726141"/>
              <a:gd name="connsiteX2" fmla="*/ 461683 w 1035424"/>
              <a:gd name="connsiteY2" fmla="*/ 213360 h 726141"/>
              <a:gd name="connsiteX3" fmla="*/ 743623 w 1035424"/>
              <a:gd name="connsiteY3" fmla="*/ 370691 h 726141"/>
              <a:gd name="connsiteX4" fmla="*/ 1035424 w 1035424"/>
              <a:gd name="connsiteY4" fmla="*/ 726141 h 726141"/>
              <a:gd name="connsiteX5" fmla="*/ 941294 w 1035424"/>
              <a:gd name="connsiteY5" fmla="*/ 94130 h 726141"/>
              <a:gd name="connsiteX0" fmla="*/ 941294 w 1035424"/>
              <a:gd name="connsiteY0" fmla="*/ 94130 h 726141"/>
              <a:gd name="connsiteX1" fmla="*/ 0 w 1035424"/>
              <a:gd name="connsiteY1" fmla="*/ 0 h 726141"/>
              <a:gd name="connsiteX2" fmla="*/ 461683 w 1035424"/>
              <a:gd name="connsiteY2" fmla="*/ 213360 h 726141"/>
              <a:gd name="connsiteX3" fmla="*/ 705523 w 1035424"/>
              <a:gd name="connsiteY3" fmla="*/ 378311 h 726141"/>
              <a:gd name="connsiteX4" fmla="*/ 1035424 w 1035424"/>
              <a:gd name="connsiteY4" fmla="*/ 726141 h 726141"/>
              <a:gd name="connsiteX5" fmla="*/ 941294 w 1035424"/>
              <a:gd name="connsiteY5" fmla="*/ 94130 h 726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35424" h="726141">
                <a:moveTo>
                  <a:pt x="941294" y="94130"/>
                </a:moveTo>
                <a:lnTo>
                  <a:pt x="0" y="0"/>
                </a:lnTo>
                <a:lnTo>
                  <a:pt x="461683" y="213360"/>
                </a:lnTo>
                <a:lnTo>
                  <a:pt x="705523" y="378311"/>
                </a:lnTo>
                <a:lnTo>
                  <a:pt x="1035424" y="726141"/>
                </a:lnTo>
                <a:lnTo>
                  <a:pt x="941294" y="94130"/>
                </a:lnTo>
                <a:close/>
              </a:path>
            </a:pathLst>
          </a:cu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FFFFFF"/>
              </a:solidFill>
            </a:endParaRPr>
          </a:p>
        </p:txBody>
      </p:sp>
      <p:pic>
        <p:nvPicPr>
          <p:cNvPr id="2050" name="Picture 2" descr="http://images2.wikia.nocookie.net/__cb20100530014758/lossimpson/es/images/9/92/Bart_Simpson2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22454"/>
          <a:stretch/>
        </p:blipFill>
        <p:spPr bwMode="auto">
          <a:xfrm>
            <a:off x="739024" y="1844824"/>
            <a:ext cx="2598765" cy="4613634"/>
          </a:xfrm>
          <a:prstGeom prst="rect">
            <a:avLst/>
          </a:prstGeom>
          <a:noFill/>
          <a:effectLst>
            <a:outerShdw blurRad="76200" dist="2540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Llamada rectangular redondeada"/>
          <p:cNvSpPr/>
          <p:nvPr/>
        </p:nvSpPr>
        <p:spPr>
          <a:xfrm>
            <a:off x="3563888" y="1988840"/>
            <a:ext cx="4176464" cy="851173"/>
          </a:xfrm>
          <a:prstGeom prst="wedgeRoundRectCallout">
            <a:avLst>
              <a:gd name="adj1" fmla="val -49030"/>
              <a:gd name="adj2" fmla="val 106448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800" dirty="0" smtClean="0">
                <a:solidFill>
                  <a:schemeClr val="tx1"/>
                </a:solidFill>
              </a:rPr>
              <a:t>I </a:t>
            </a:r>
            <a:r>
              <a:rPr lang="es-ES_tradnl" sz="2800" dirty="0" err="1" smtClean="0">
                <a:solidFill>
                  <a:schemeClr val="tx1"/>
                </a:solidFill>
              </a:rPr>
              <a:t>usually</a:t>
            </a:r>
            <a:r>
              <a:rPr lang="es-ES_tradnl" sz="2800" dirty="0" smtClean="0">
                <a:solidFill>
                  <a:schemeClr val="tx1"/>
                </a:solidFill>
              </a:rPr>
              <a:t> _____ </a:t>
            </a:r>
            <a:r>
              <a:rPr lang="es-ES_tradnl" sz="2800" dirty="0" err="1" smtClean="0">
                <a:solidFill>
                  <a:schemeClr val="tx1"/>
                </a:solidFill>
              </a:rPr>
              <a:t>skating</a:t>
            </a:r>
            <a:r>
              <a:rPr lang="es-ES_tradnl" sz="2800" dirty="0" smtClean="0">
                <a:solidFill>
                  <a:schemeClr val="tx1"/>
                </a:solidFill>
              </a:rPr>
              <a:t>.</a:t>
            </a:r>
            <a:endParaRPr lang="es-ES" sz="2800" dirty="0">
              <a:solidFill>
                <a:schemeClr val="tx1"/>
              </a:solidFill>
            </a:endParaRPr>
          </a:p>
        </p:txBody>
      </p:sp>
      <p:sp>
        <p:nvSpPr>
          <p:cNvPr id="4" name="3 Rectángulo redondeado"/>
          <p:cNvSpPr/>
          <p:nvPr/>
        </p:nvSpPr>
        <p:spPr>
          <a:xfrm>
            <a:off x="1403648" y="643615"/>
            <a:ext cx="1800200" cy="625145"/>
          </a:xfrm>
          <a:prstGeom prst="roundRect">
            <a:avLst/>
          </a:prstGeom>
          <a:solidFill>
            <a:srgbClr val="FFC000"/>
          </a:solidFill>
          <a:ln w="57150"/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</a:t>
            </a:r>
            <a:endParaRPr lang="es-E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" name="44 Rectángulo redondeado"/>
          <p:cNvSpPr/>
          <p:nvPr/>
        </p:nvSpPr>
        <p:spPr>
          <a:xfrm>
            <a:off x="3491880" y="643614"/>
            <a:ext cx="1800200" cy="625145"/>
          </a:xfrm>
          <a:prstGeom prst="roundRect">
            <a:avLst/>
          </a:prstGeom>
          <a:solidFill>
            <a:srgbClr val="FFC000"/>
          </a:solidFill>
          <a:ln w="57150"/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went</a:t>
            </a:r>
            <a:endParaRPr lang="es-E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45 Rectángulo redondeado"/>
          <p:cNvSpPr/>
          <p:nvPr/>
        </p:nvSpPr>
        <p:spPr>
          <a:xfrm>
            <a:off x="5580112" y="635261"/>
            <a:ext cx="1800200" cy="625145"/>
          </a:xfrm>
          <a:prstGeom prst="roundRect">
            <a:avLst/>
          </a:prstGeom>
          <a:solidFill>
            <a:srgbClr val="FFC000"/>
          </a:solidFill>
          <a:ln w="57150"/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</a:t>
            </a:r>
            <a:r>
              <a:rPr lang="es-ES_tradnl" sz="3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ill</a:t>
            </a:r>
            <a:r>
              <a:rPr lang="es-ES_tradnl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3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</a:t>
            </a:r>
            <a:endParaRPr lang="es-E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5240366" y="1988840"/>
            <a:ext cx="864096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sz="3600" b="1" dirty="0" err="1" smtClean="0">
                <a:solidFill>
                  <a:srgbClr val="FF0000"/>
                </a:solidFill>
              </a:rPr>
              <a:t>go</a:t>
            </a:r>
            <a:endParaRPr lang="es-ES" sz="3600" b="1" dirty="0">
              <a:solidFill>
                <a:srgbClr val="FF0000"/>
              </a:solidFill>
            </a:endParaRPr>
          </a:p>
        </p:txBody>
      </p:sp>
      <p:sp>
        <p:nvSpPr>
          <p:cNvPr id="48" name="47 Flecha derecha">
            <a:hlinkClick r:id="" action="ppaction://hlinkshowjump?jump=nextslide"/>
          </p:cNvPr>
          <p:cNvSpPr/>
          <p:nvPr/>
        </p:nvSpPr>
        <p:spPr>
          <a:xfrm>
            <a:off x="7740972" y="5617289"/>
            <a:ext cx="1007492" cy="841169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NEXT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9" name="2 Imagen" descr="SimpsonsCouch1.gif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4001"/>
          <a:stretch/>
        </p:blipFill>
        <p:spPr bwMode="auto">
          <a:xfrm>
            <a:off x="4355976" y="3211781"/>
            <a:ext cx="3482888" cy="1945411"/>
          </a:xfrm>
          <a:prstGeom prst="rect">
            <a:avLst/>
          </a:prstGeom>
          <a:noFill/>
          <a:ln>
            <a:noFill/>
          </a:ln>
          <a:effectLst>
            <a:outerShdw blurRad="76200" dist="2286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2987824" y="188640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dirty="0" err="1" smtClean="0"/>
              <a:t>Click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correct</a:t>
            </a:r>
            <a:r>
              <a:rPr lang="es-ES_tradnl" dirty="0" smtClean="0"/>
              <a:t> </a:t>
            </a:r>
            <a:r>
              <a:rPr lang="es-ES_tradnl" dirty="0" err="1" smtClean="0"/>
              <a:t>option</a:t>
            </a:r>
            <a:endParaRPr lang="es-ES" dirty="0"/>
          </a:p>
        </p:txBody>
      </p:sp>
    </p:spTree>
    <p:extLst>
      <p:ext uri="{BB962C8B-B14F-4D97-AF65-F5344CB8AC3E}">
        <p14:creationId xmlns="" xmlns:p14="http://schemas.microsoft.com/office/powerpoint/2010/main" val="3721052812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yahoo_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OHNO_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OHNO_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</p:childTnLst>
        </p:cTn>
      </p:par>
    </p:tnLst>
    <p:bldLst>
      <p:bldP spid="4" grpId="0" animBg="1"/>
      <p:bldP spid="45" grpId="0" animBg="1"/>
      <p:bldP spid="45" grpId="1" animBg="1"/>
      <p:bldP spid="45" grpId="2" animBg="1"/>
      <p:bldP spid="46" grpId="0" animBg="1"/>
      <p:bldP spid="46" grpId="1" animBg="1"/>
      <p:bldP spid="46" grpId="2" animBg="1"/>
      <p:bldP spid="5" grpId="0"/>
      <p:bldP spid="48" grpId="0" animBg="1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63223" y="2499706"/>
            <a:ext cx="3752077" cy="287351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https://encrypted-tbn1.gstatic.com/images?q=tbn:ANd9GcQT_5UA0EuInjFRaEsPv56ALkn4K3TYI_AjOr3N2T6MizGSB_2a3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="" xmlns:a14="http://schemas.microsoft.com/office/drawing/2010/main">
                  <a14:imgLayer r:embed="rId7">
                    <a14:imgEffect>
                      <a14:backgroundRemoval t="4889" b="93333" l="889" r="98222"/>
                    </a14:imgEffect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7337"/>
          <a:stretch/>
        </p:blipFill>
        <p:spPr bwMode="auto">
          <a:xfrm>
            <a:off x="3491880" y="4746946"/>
            <a:ext cx="5184576" cy="199442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thehappinesshotel.files.wordpress.com/2011/02/young_homer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="" xmlns:a14="http://schemas.microsoft.com/office/drawing/2010/main">
                  <a14:imgLayer r:embed="rId9">
                    <a14:imgEffect>
                      <a14:backgroundRemoval t="0" b="100000" l="0" r="100000">
                        <a14:foregroundMark x1="22300" y1="80000" x2="13400" y2="93700"/>
                        <a14:foregroundMark x1="21900" y1="91500" x2="52900" y2="94900"/>
                        <a14:foregroundMark x1="48300" y1="46000" x2="74700" y2="47700"/>
                        <a14:foregroundMark x1="40600" y1="42200" x2="51700" y2="54100"/>
                        <a14:foregroundMark x1="48300" y1="43000" x2="53400" y2="52800"/>
                        <a14:foregroundMark x1="51700" y1="43000" x2="61500" y2="52400"/>
                        <a14:foregroundMark x1="66100" y1="49000" x2="76400" y2="51900"/>
                        <a14:foregroundMark x1="42700" y1="70700" x2="54700" y2="74500"/>
                        <a14:foregroundMark x1="38900" y1="65100" x2="43600" y2="68500"/>
                        <a14:foregroundMark x1="45700" y1="71500" x2="38000" y2="67300"/>
                        <a14:foregroundMark x1="58900" y1="76200" x2="60600" y2="77100"/>
                        <a14:foregroundMark x1="17600" y1="80900" x2="11600" y2="93200"/>
                        <a14:foregroundMark x1="23600" y1="84300" x2="18000" y2="95400"/>
                        <a14:foregroundMark x1="16300" y1="94500" x2="32900" y2="93700"/>
                        <a14:foregroundMark x1="11200" y1="98400" x2="40600" y2="98800"/>
                        <a14:foregroundMark x1="56800" y1="87300" x2="61000" y2="98800"/>
                        <a14:foregroundMark x1="41900" y1="97100" x2="56400" y2="98800"/>
                      </a14:backgroundRemoval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944" y="3041454"/>
            <a:ext cx="3744999" cy="37449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3 Marco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319377" y="319377"/>
                </a:moveTo>
                <a:cubicBezTo>
                  <a:pt x="104224" y="2405906"/>
                  <a:pt x="77330" y="4411753"/>
                  <a:pt x="319377" y="6538623"/>
                </a:cubicBezTo>
                <a:cubicBezTo>
                  <a:pt x="3167906" y="6740329"/>
                  <a:pt x="6016435" y="6767223"/>
                  <a:pt x="8824623" y="6538623"/>
                </a:cubicBezTo>
                <a:cubicBezTo>
                  <a:pt x="9039775" y="4478988"/>
                  <a:pt x="9026329" y="2432801"/>
                  <a:pt x="8824623" y="319377"/>
                </a:cubicBezTo>
                <a:cubicBezTo>
                  <a:pt x="6029882" y="90777"/>
                  <a:pt x="3181353" y="104224"/>
                  <a:pt x="319377" y="319377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2" name="1 Llamada rectangular redondeada"/>
          <p:cNvSpPr/>
          <p:nvPr/>
        </p:nvSpPr>
        <p:spPr>
          <a:xfrm>
            <a:off x="578186" y="1497707"/>
            <a:ext cx="6115420" cy="851173"/>
          </a:xfrm>
          <a:prstGeom prst="wedgeRoundRectCallout">
            <a:avLst>
              <a:gd name="adj1" fmla="val 32930"/>
              <a:gd name="adj2" fmla="val 101777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800" dirty="0" err="1" smtClean="0">
                <a:solidFill>
                  <a:schemeClr val="tx1"/>
                </a:solidFill>
              </a:rPr>
              <a:t>Homer</a:t>
            </a:r>
            <a:r>
              <a:rPr lang="es-ES_tradnl" sz="2800" dirty="0" smtClean="0">
                <a:solidFill>
                  <a:schemeClr val="tx1"/>
                </a:solidFill>
              </a:rPr>
              <a:t>, </a:t>
            </a:r>
            <a:r>
              <a:rPr lang="es-ES_tradnl" sz="2800" dirty="0" err="1" smtClean="0">
                <a:solidFill>
                  <a:schemeClr val="tx1"/>
                </a:solidFill>
              </a:rPr>
              <a:t>you</a:t>
            </a:r>
            <a:r>
              <a:rPr lang="es-ES_tradnl" sz="2800" dirty="0" smtClean="0">
                <a:solidFill>
                  <a:schemeClr val="tx1"/>
                </a:solidFill>
              </a:rPr>
              <a:t> __________ a son.</a:t>
            </a:r>
            <a:endParaRPr lang="es-ES" sz="2800" dirty="0">
              <a:solidFill>
                <a:schemeClr val="tx1"/>
              </a:solidFill>
            </a:endParaRPr>
          </a:p>
        </p:txBody>
      </p:sp>
      <p:sp>
        <p:nvSpPr>
          <p:cNvPr id="4" name="3 Rectángulo redondeado"/>
          <p:cNvSpPr/>
          <p:nvPr/>
        </p:nvSpPr>
        <p:spPr>
          <a:xfrm>
            <a:off x="5927416" y="571607"/>
            <a:ext cx="2244984" cy="625145"/>
          </a:xfrm>
          <a:prstGeom prst="roundRect">
            <a:avLst/>
          </a:prstGeom>
          <a:solidFill>
            <a:srgbClr val="FFC000"/>
          </a:solidFill>
          <a:ln w="57150"/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</a:t>
            </a:r>
            <a:r>
              <a:rPr lang="es-ES_tradnl" sz="3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ill</a:t>
            </a:r>
            <a:r>
              <a:rPr lang="es-ES_tradnl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3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have</a:t>
            </a:r>
            <a:endParaRPr lang="es-E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" name="44 Rectángulo redondeado"/>
          <p:cNvSpPr/>
          <p:nvPr/>
        </p:nvSpPr>
        <p:spPr>
          <a:xfrm>
            <a:off x="3407136" y="571606"/>
            <a:ext cx="2244984" cy="625145"/>
          </a:xfrm>
          <a:prstGeom prst="roundRect">
            <a:avLst/>
          </a:prstGeom>
          <a:solidFill>
            <a:srgbClr val="FFC000"/>
          </a:solidFill>
          <a:ln w="57150"/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had</a:t>
            </a:r>
            <a:endParaRPr lang="es-E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45 Rectángulo redondeado"/>
          <p:cNvSpPr/>
          <p:nvPr/>
        </p:nvSpPr>
        <p:spPr>
          <a:xfrm>
            <a:off x="849670" y="568645"/>
            <a:ext cx="2244984" cy="625145"/>
          </a:xfrm>
          <a:prstGeom prst="roundRect">
            <a:avLst/>
          </a:prstGeom>
          <a:solidFill>
            <a:srgbClr val="FFC000"/>
          </a:solidFill>
          <a:ln w="57150"/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have</a:t>
            </a:r>
            <a:endParaRPr lang="es-E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059832" y="1572063"/>
            <a:ext cx="200348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sz="3200" b="1" dirty="0" err="1">
                <a:solidFill>
                  <a:srgbClr val="FF0000"/>
                </a:solidFill>
              </a:rPr>
              <a:t>w</a:t>
            </a:r>
            <a:r>
              <a:rPr lang="es-ES_tradnl" sz="3200" b="1" dirty="0" err="1" smtClean="0">
                <a:solidFill>
                  <a:srgbClr val="FF0000"/>
                </a:solidFill>
              </a:rPr>
              <a:t>ill</a:t>
            </a:r>
            <a:r>
              <a:rPr lang="es-ES_tradnl" sz="3200" b="1" dirty="0" smtClean="0">
                <a:solidFill>
                  <a:srgbClr val="FF0000"/>
                </a:solidFill>
              </a:rPr>
              <a:t> </a:t>
            </a:r>
            <a:r>
              <a:rPr lang="es-ES_tradnl" sz="3200" b="1" dirty="0" err="1" smtClean="0">
                <a:solidFill>
                  <a:srgbClr val="FF0000"/>
                </a:solidFill>
              </a:rPr>
              <a:t>have</a:t>
            </a:r>
            <a:endParaRPr lang="es-ES" sz="3200" b="1" dirty="0">
              <a:solidFill>
                <a:srgbClr val="FF0000"/>
              </a:solidFill>
            </a:endParaRPr>
          </a:p>
        </p:txBody>
      </p:sp>
      <p:pic>
        <p:nvPicPr>
          <p:cNvPr id="14" name="Picture 2" descr="http://images2.wikia.nocookie.net/__cb20130310135622/simpsons/images/b/b6/Homer8.gi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="" xmlns:a14="http://schemas.microsoft.com/office/drawing/2010/main">
                  <a14:imgLayer r:embed="rId11">
                    <a14:imgEffect>
                      <a14:backgroundRemoval t="0" b="100000" l="1143" r="100000">
                        <a14:foregroundMark x1="28857" y1="33831" x2="32286" y2="32338"/>
                        <a14:foregroundMark x1="59429" y1="53483" x2="59429" y2="57463"/>
                        <a14:foregroundMark x1="51143" y1="67910" x2="41714" y2="68408"/>
                        <a14:foregroundMark x1="54286" y1="59453" x2="51143" y2="63682"/>
                        <a14:foregroundMark x1="67143" y1="62687" x2="70000" y2="76617"/>
                        <a14:foregroundMark x1="57714" y1="78607" x2="80857" y2="85821"/>
                        <a14:foregroundMark x1="53714" y1="85323" x2="47143" y2="96517"/>
                        <a14:foregroundMark x1="22857" y1="86816" x2="30571" y2="89801"/>
                      </a14:backgroundRemoval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4464" y="3991746"/>
            <a:ext cx="1426532" cy="16384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2 Imagen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3357" y="3953838"/>
            <a:ext cx="1908747" cy="2211466"/>
          </a:xfrm>
          <a:prstGeom prst="rect">
            <a:avLst/>
          </a:prstGeom>
        </p:spPr>
      </p:pic>
      <p:sp>
        <p:nvSpPr>
          <p:cNvPr id="41" name="40 Forma libre"/>
          <p:cNvSpPr/>
          <p:nvPr/>
        </p:nvSpPr>
        <p:spPr>
          <a:xfrm>
            <a:off x="7597775" y="484188"/>
            <a:ext cx="1035050" cy="725487"/>
          </a:xfrm>
          <a:custGeom>
            <a:avLst/>
            <a:gdLst>
              <a:gd name="connsiteX0" fmla="*/ 941294 w 1035424"/>
              <a:gd name="connsiteY0" fmla="*/ 94130 h 726141"/>
              <a:gd name="connsiteX1" fmla="*/ 0 w 1035424"/>
              <a:gd name="connsiteY1" fmla="*/ 0 h 726141"/>
              <a:gd name="connsiteX2" fmla="*/ 537883 w 1035424"/>
              <a:gd name="connsiteY2" fmla="*/ 228600 h 726141"/>
              <a:gd name="connsiteX3" fmla="*/ 766483 w 1035424"/>
              <a:gd name="connsiteY3" fmla="*/ 363071 h 726141"/>
              <a:gd name="connsiteX4" fmla="*/ 1035424 w 1035424"/>
              <a:gd name="connsiteY4" fmla="*/ 726141 h 726141"/>
              <a:gd name="connsiteX5" fmla="*/ 941294 w 1035424"/>
              <a:gd name="connsiteY5" fmla="*/ 94130 h 726141"/>
              <a:gd name="connsiteX0" fmla="*/ 941294 w 1035424"/>
              <a:gd name="connsiteY0" fmla="*/ 94130 h 726141"/>
              <a:gd name="connsiteX1" fmla="*/ 0 w 1035424"/>
              <a:gd name="connsiteY1" fmla="*/ 0 h 726141"/>
              <a:gd name="connsiteX2" fmla="*/ 537883 w 1035424"/>
              <a:gd name="connsiteY2" fmla="*/ 228600 h 726141"/>
              <a:gd name="connsiteX3" fmla="*/ 743623 w 1035424"/>
              <a:gd name="connsiteY3" fmla="*/ 370691 h 726141"/>
              <a:gd name="connsiteX4" fmla="*/ 1035424 w 1035424"/>
              <a:gd name="connsiteY4" fmla="*/ 726141 h 726141"/>
              <a:gd name="connsiteX5" fmla="*/ 941294 w 1035424"/>
              <a:gd name="connsiteY5" fmla="*/ 94130 h 726141"/>
              <a:gd name="connsiteX0" fmla="*/ 941294 w 1035424"/>
              <a:gd name="connsiteY0" fmla="*/ 94130 h 726141"/>
              <a:gd name="connsiteX1" fmla="*/ 0 w 1035424"/>
              <a:gd name="connsiteY1" fmla="*/ 0 h 726141"/>
              <a:gd name="connsiteX2" fmla="*/ 461683 w 1035424"/>
              <a:gd name="connsiteY2" fmla="*/ 213360 h 726141"/>
              <a:gd name="connsiteX3" fmla="*/ 743623 w 1035424"/>
              <a:gd name="connsiteY3" fmla="*/ 370691 h 726141"/>
              <a:gd name="connsiteX4" fmla="*/ 1035424 w 1035424"/>
              <a:gd name="connsiteY4" fmla="*/ 726141 h 726141"/>
              <a:gd name="connsiteX5" fmla="*/ 941294 w 1035424"/>
              <a:gd name="connsiteY5" fmla="*/ 94130 h 726141"/>
              <a:gd name="connsiteX0" fmla="*/ 941294 w 1035424"/>
              <a:gd name="connsiteY0" fmla="*/ 94130 h 726141"/>
              <a:gd name="connsiteX1" fmla="*/ 0 w 1035424"/>
              <a:gd name="connsiteY1" fmla="*/ 0 h 726141"/>
              <a:gd name="connsiteX2" fmla="*/ 461683 w 1035424"/>
              <a:gd name="connsiteY2" fmla="*/ 213360 h 726141"/>
              <a:gd name="connsiteX3" fmla="*/ 705523 w 1035424"/>
              <a:gd name="connsiteY3" fmla="*/ 378311 h 726141"/>
              <a:gd name="connsiteX4" fmla="*/ 1035424 w 1035424"/>
              <a:gd name="connsiteY4" fmla="*/ 726141 h 726141"/>
              <a:gd name="connsiteX5" fmla="*/ 941294 w 1035424"/>
              <a:gd name="connsiteY5" fmla="*/ 94130 h 726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35424" h="726141">
                <a:moveTo>
                  <a:pt x="941294" y="94130"/>
                </a:moveTo>
                <a:lnTo>
                  <a:pt x="0" y="0"/>
                </a:lnTo>
                <a:lnTo>
                  <a:pt x="461683" y="213360"/>
                </a:lnTo>
                <a:lnTo>
                  <a:pt x="705523" y="378311"/>
                </a:lnTo>
                <a:lnTo>
                  <a:pt x="1035424" y="726141"/>
                </a:lnTo>
                <a:lnTo>
                  <a:pt x="941294" y="94130"/>
                </a:lnTo>
                <a:close/>
              </a:path>
            </a:pathLst>
          </a:cu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FFFFFF"/>
              </a:solidFill>
            </a:endParaRPr>
          </a:p>
        </p:txBody>
      </p:sp>
      <p:sp>
        <p:nvSpPr>
          <p:cNvPr id="15" name="14 Flecha derecha">
            <a:hlinkClick r:id="" action="ppaction://hlinkshowjump?jump=nextslide"/>
          </p:cNvPr>
          <p:cNvSpPr/>
          <p:nvPr/>
        </p:nvSpPr>
        <p:spPr>
          <a:xfrm>
            <a:off x="7740972" y="5617289"/>
            <a:ext cx="1007492" cy="841169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NEXT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55725673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yahoo_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OHNO_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OHNO_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</p:childTnLst>
        </p:cTn>
      </p:par>
    </p:tnLst>
    <p:bldLst>
      <p:bldP spid="4" grpId="0" animBg="1"/>
      <p:bldP spid="45" grpId="0" animBg="1"/>
      <p:bldP spid="45" grpId="1" animBg="1"/>
      <p:bldP spid="45" grpId="2" animBg="1"/>
      <p:bldP spid="46" grpId="0" animBg="1"/>
      <p:bldP spid="46" grpId="1" animBg="1"/>
      <p:bldP spid="46" grpId="2" animBg="1"/>
      <p:bldP spid="5" grpId="0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Llamada de nube"/>
          <p:cNvSpPr/>
          <p:nvPr/>
        </p:nvSpPr>
        <p:spPr>
          <a:xfrm>
            <a:off x="564487" y="2852936"/>
            <a:ext cx="3938354" cy="2968913"/>
          </a:xfrm>
          <a:prstGeom prst="cloudCallout">
            <a:avLst>
              <a:gd name="adj1" fmla="val 68337"/>
              <a:gd name="adj2" fmla="val 11615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7" name="Picture 2" descr="http://www.nohomers.net/content/gallery/bartsimpson/bart_pointing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50333" y1="42751" x2="74333" y2="48327"/>
                        <a14:foregroundMark x1="50333" y1="41636" x2="47667" y2="51301"/>
                        <a14:foregroundMark x1="51333" y1="38290" x2="57333" y2="40149"/>
                        <a14:foregroundMark x1="53333" y1="49071" x2="66333" y2="49442"/>
                        <a14:foregroundMark x1="66667" y1="41636" x2="72667" y2="40892"/>
                        <a14:foregroundMark x1="75667" y1="46840" x2="73667" y2="50558"/>
                        <a14:foregroundMark x1="44333" y1="63569" x2="61333" y2="68401"/>
                        <a14:foregroundMark x1="10667" y1="88476" x2="7333" y2="962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42570" y="3744348"/>
            <a:ext cx="3169790" cy="2951162"/>
          </a:xfrm>
          <a:prstGeom prst="rect">
            <a:avLst/>
          </a:prstGeom>
          <a:noFill/>
          <a:ln>
            <a:noFill/>
          </a:ln>
          <a:effectLst>
            <a:glow rad="12700">
              <a:schemeClr val="tx1"/>
            </a:glo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3 Marco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319377" y="319377"/>
                </a:moveTo>
                <a:cubicBezTo>
                  <a:pt x="104224" y="2405906"/>
                  <a:pt x="77330" y="4411753"/>
                  <a:pt x="319377" y="6538623"/>
                </a:cubicBezTo>
                <a:cubicBezTo>
                  <a:pt x="3167906" y="6740329"/>
                  <a:pt x="6016435" y="6767223"/>
                  <a:pt x="8824623" y="6538623"/>
                </a:cubicBezTo>
                <a:cubicBezTo>
                  <a:pt x="9039775" y="4478988"/>
                  <a:pt x="9026329" y="2432801"/>
                  <a:pt x="8824623" y="319377"/>
                </a:cubicBezTo>
                <a:cubicBezTo>
                  <a:pt x="6029882" y="90777"/>
                  <a:pt x="3181353" y="104224"/>
                  <a:pt x="319377" y="319377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2" name="1 Llamada rectangular redondeada"/>
          <p:cNvSpPr/>
          <p:nvPr/>
        </p:nvSpPr>
        <p:spPr>
          <a:xfrm>
            <a:off x="1547664" y="1700808"/>
            <a:ext cx="6480720" cy="851173"/>
          </a:xfrm>
          <a:prstGeom prst="wedgeRoundRectCallout">
            <a:avLst>
              <a:gd name="adj1" fmla="val 19314"/>
              <a:gd name="adj2" fmla="val 154972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800" dirty="0" smtClean="0">
                <a:solidFill>
                  <a:schemeClr val="tx1"/>
                </a:solidFill>
              </a:rPr>
              <a:t>I _________ </a:t>
            </a:r>
            <a:r>
              <a:rPr lang="es-ES_tradnl" sz="2800" dirty="0" err="1" smtClean="0">
                <a:solidFill>
                  <a:schemeClr val="tx1"/>
                </a:solidFill>
              </a:rPr>
              <a:t>basketball</a:t>
            </a:r>
            <a:r>
              <a:rPr lang="es-ES_tradnl" sz="2800" dirty="0" smtClean="0">
                <a:solidFill>
                  <a:schemeClr val="tx1"/>
                </a:solidFill>
              </a:rPr>
              <a:t> </a:t>
            </a:r>
            <a:r>
              <a:rPr lang="es-ES_tradnl" sz="2800" dirty="0" err="1" smtClean="0">
                <a:solidFill>
                  <a:schemeClr val="tx1"/>
                </a:solidFill>
              </a:rPr>
              <a:t>yesterday</a:t>
            </a:r>
            <a:r>
              <a:rPr lang="es-ES_tradnl" sz="2800" dirty="0" smtClean="0">
                <a:solidFill>
                  <a:schemeClr val="tx1"/>
                </a:solidFill>
              </a:rPr>
              <a:t>.</a:t>
            </a:r>
            <a:endParaRPr lang="es-ES" sz="2800" dirty="0">
              <a:solidFill>
                <a:schemeClr val="tx1"/>
              </a:solidFill>
            </a:endParaRPr>
          </a:p>
        </p:txBody>
      </p:sp>
      <p:sp>
        <p:nvSpPr>
          <p:cNvPr id="4" name="3 Rectángulo redondeado"/>
          <p:cNvSpPr/>
          <p:nvPr/>
        </p:nvSpPr>
        <p:spPr>
          <a:xfrm>
            <a:off x="3407136" y="571607"/>
            <a:ext cx="2244984" cy="625145"/>
          </a:xfrm>
          <a:prstGeom prst="roundRect">
            <a:avLst/>
          </a:prstGeom>
          <a:solidFill>
            <a:srgbClr val="FFC000"/>
          </a:solidFill>
          <a:ln w="57150"/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played</a:t>
            </a:r>
            <a:endParaRPr lang="es-E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" name="44 Rectángulo redondeado"/>
          <p:cNvSpPr/>
          <p:nvPr/>
        </p:nvSpPr>
        <p:spPr>
          <a:xfrm>
            <a:off x="6012160" y="571606"/>
            <a:ext cx="2244984" cy="625145"/>
          </a:xfrm>
          <a:prstGeom prst="roundRect">
            <a:avLst/>
          </a:prstGeom>
          <a:solidFill>
            <a:srgbClr val="FFC000"/>
          </a:solidFill>
          <a:ln w="57150"/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</a:t>
            </a:r>
            <a:r>
              <a:rPr lang="es-ES_tradnl" sz="3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ill</a:t>
            </a:r>
            <a:r>
              <a:rPr lang="es-ES_tradnl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3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play</a:t>
            </a:r>
            <a:endParaRPr lang="es-E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45 Rectángulo redondeado"/>
          <p:cNvSpPr/>
          <p:nvPr/>
        </p:nvSpPr>
        <p:spPr>
          <a:xfrm>
            <a:off x="849670" y="568645"/>
            <a:ext cx="2244984" cy="625145"/>
          </a:xfrm>
          <a:prstGeom prst="roundRect">
            <a:avLst/>
          </a:prstGeom>
          <a:solidFill>
            <a:srgbClr val="FFC000"/>
          </a:solidFill>
          <a:ln w="57150"/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play</a:t>
            </a:r>
            <a:endParaRPr lang="es-E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195736" y="1777281"/>
            <a:ext cx="200348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sz="3200" b="1" dirty="0" err="1" smtClean="0">
                <a:solidFill>
                  <a:srgbClr val="FF0000"/>
                </a:solidFill>
              </a:rPr>
              <a:t>played</a:t>
            </a:r>
            <a:endParaRPr lang="es-ES" sz="3200" b="1" dirty="0">
              <a:solidFill>
                <a:srgbClr val="FF0000"/>
              </a:solidFill>
            </a:endParaRPr>
          </a:p>
        </p:txBody>
      </p:sp>
      <p:sp>
        <p:nvSpPr>
          <p:cNvPr id="41" name="40 Forma libre"/>
          <p:cNvSpPr/>
          <p:nvPr/>
        </p:nvSpPr>
        <p:spPr>
          <a:xfrm>
            <a:off x="7597775" y="484188"/>
            <a:ext cx="1035050" cy="725487"/>
          </a:xfrm>
          <a:custGeom>
            <a:avLst/>
            <a:gdLst>
              <a:gd name="connsiteX0" fmla="*/ 941294 w 1035424"/>
              <a:gd name="connsiteY0" fmla="*/ 94130 h 726141"/>
              <a:gd name="connsiteX1" fmla="*/ 0 w 1035424"/>
              <a:gd name="connsiteY1" fmla="*/ 0 h 726141"/>
              <a:gd name="connsiteX2" fmla="*/ 537883 w 1035424"/>
              <a:gd name="connsiteY2" fmla="*/ 228600 h 726141"/>
              <a:gd name="connsiteX3" fmla="*/ 766483 w 1035424"/>
              <a:gd name="connsiteY3" fmla="*/ 363071 h 726141"/>
              <a:gd name="connsiteX4" fmla="*/ 1035424 w 1035424"/>
              <a:gd name="connsiteY4" fmla="*/ 726141 h 726141"/>
              <a:gd name="connsiteX5" fmla="*/ 941294 w 1035424"/>
              <a:gd name="connsiteY5" fmla="*/ 94130 h 726141"/>
              <a:gd name="connsiteX0" fmla="*/ 941294 w 1035424"/>
              <a:gd name="connsiteY0" fmla="*/ 94130 h 726141"/>
              <a:gd name="connsiteX1" fmla="*/ 0 w 1035424"/>
              <a:gd name="connsiteY1" fmla="*/ 0 h 726141"/>
              <a:gd name="connsiteX2" fmla="*/ 537883 w 1035424"/>
              <a:gd name="connsiteY2" fmla="*/ 228600 h 726141"/>
              <a:gd name="connsiteX3" fmla="*/ 743623 w 1035424"/>
              <a:gd name="connsiteY3" fmla="*/ 370691 h 726141"/>
              <a:gd name="connsiteX4" fmla="*/ 1035424 w 1035424"/>
              <a:gd name="connsiteY4" fmla="*/ 726141 h 726141"/>
              <a:gd name="connsiteX5" fmla="*/ 941294 w 1035424"/>
              <a:gd name="connsiteY5" fmla="*/ 94130 h 726141"/>
              <a:gd name="connsiteX0" fmla="*/ 941294 w 1035424"/>
              <a:gd name="connsiteY0" fmla="*/ 94130 h 726141"/>
              <a:gd name="connsiteX1" fmla="*/ 0 w 1035424"/>
              <a:gd name="connsiteY1" fmla="*/ 0 h 726141"/>
              <a:gd name="connsiteX2" fmla="*/ 461683 w 1035424"/>
              <a:gd name="connsiteY2" fmla="*/ 213360 h 726141"/>
              <a:gd name="connsiteX3" fmla="*/ 743623 w 1035424"/>
              <a:gd name="connsiteY3" fmla="*/ 370691 h 726141"/>
              <a:gd name="connsiteX4" fmla="*/ 1035424 w 1035424"/>
              <a:gd name="connsiteY4" fmla="*/ 726141 h 726141"/>
              <a:gd name="connsiteX5" fmla="*/ 941294 w 1035424"/>
              <a:gd name="connsiteY5" fmla="*/ 94130 h 726141"/>
              <a:gd name="connsiteX0" fmla="*/ 941294 w 1035424"/>
              <a:gd name="connsiteY0" fmla="*/ 94130 h 726141"/>
              <a:gd name="connsiteX1" fmla="*/ 0 w 1035424"/>
              <a:gd name="connsiteY1" fmla="*/ 0 h 726141"/>
              <a:gd name="connsiteX2" fmla="*/ 461683 w 1035424"/>
              <a:gd name="connsiteY2" fmla="*/ 213360 h 726141"/>
              <a:gd name="connsiteX3" fmla="*/ 705523 w 1035424"/>
              <a:gd name="connsiteY3" fmla="*/ 378311 h 726141"/>
              <a:gd name="connsiteX4" fmla="*/ 1035424 w 1035424"/>
              <a:gd name="connsiteY4" fmla="*/ 726141 h 726141"/>
              <a:gd name="connsiteX5" fmla="*/ 941294 w 1035424"/>
              <a:gd name="connsiteY5" fmla="*/ 94130 h 726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35424" h="726141">
                <a:moveTo>
                  <a:pt x="941294" y="94130"/>
                </a:moveTo>
                <a:lnTo>
                  <a:pt x="0" y="0"/>
                </a:lnTo>
                <a:lnTo>
                  <a:pt x="461683" y="213360"/>
                </a:lnTo>
                <a:lnTo>
                  <a:pt x="705523" y="378311"/>
                </a:lnTo>
                <a:lnTo>
                  <a:pt x="1035424" y="726141"/>
                </a:lnTo>
                <a:lnTo>
                  <a:pt x="941294" y="94130"/>
                </a:lnTo>
                <a:close/>
              </a:path>
            </a:pathLst>
          </a:cu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FFFFFF"/>
              </a:solidFill>
            </a:endParaRPr>
          </a:p>
        </p:txBody>
      </p:sp>
      <p:pic>
        <p:nvPicPr>
          <p:cNvPr id="15" name="Picture 16" descr="http://ts2.mm.bing.net/th?id=I.4574317089783953&amp;pid=1.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="" xmlns:a14="http://schemas.microsoft.com/office/drawing/2010/main">
                  <a14:imgLayer r:embed="rId8">
                    <a14:imgEffect>
                      <a14:backgroundRemoval t="0" b="100000" l="0" r="100000">
                        <a14:foregroundMark x1="34021" y1="26667" x2="43299" y2="15333"/>
                        <a14:foregroundMark x1="46392" y1="60667" x2="46392" y2="69333"/>
                        <a14:foregroundMark x1="27491" y1="84000" x2="13058" y2="93667"/>
                        <a14:foregroundMark x1="21993" y1="77000" x2="34021" y2="81333"/>
                        <a14:foregroundMark x1="36082" y1="36333" x2="45017" y2="35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3" y="3192682"/>
            <a:ext cx="1944216" cy="2224648"/>
          </a:xfrm>
          <a:prstGeom prst="rect">
            <a:avLst/>
          </a:prstGeom>
          <a:noFill/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15 Flecha derecha">
            <a:hlinkClick r:id="" action="ppaction://hlinkshowjump?jump=nextslide"/>
          </p:cNvPr>
          <p:cNvSpPr/>
          <p:nvPr/>
        </p:nvSpPr>
        <p:spPr>
          <a:xfrm>
            <a:off x="7740972" y="5617289"/>
            <a:ext cx="1007492" cy="841169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NEXT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83129180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yahoo_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OHNO_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OHNO_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</p:childTnLst>
        </p:cTn>
      </p:par>
    </p:tnLst>
    <p:bldLst>
      <p:bldP spid="4" grpId="0" animBg="1"/>
      <p:bldP spid="45" grpId="0" animBg="1"/>
      <p:bldP spid="45" grpId="1" animBg="1"/>
      <p:bldP spid="45" grpId="2" animBg="1"/>
      <p:bldP spid="46" grpId="0" animBg="1"/>
      <p:bldP spid="46" grpId="1" animBg="1"/>
      <p:bldP spid="46" grpId="2" animBg="1"/>
      <p:bldP spid="5" grpId="0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Llamada de nube"/>
          <p:cNvSpPr/>
          <p:nvPr/>
        </p:nvSpPr>
        <p:spPr>
          <a:xfrm>
            <a:off x="564487" y="2852936"/>
            <a:ext cx="3938354" cy="2968913"/>
          </a:xfrm>
          <a:prstGeom prst="cloudCallout">
            <a:avLst>
              <a:gd name="adj1" fmla="val 68337"/>
              <a:gd name="adj2" fmla="val 11615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7" name="Picture 2" descr="http://www.nohomers.net/content/gallery/bartsimpson/bart_pointing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50333" y1="42751" x2="74333" y2="48327"/>
                        <a14:foregroundMark x1="50333" y1="41636" x2="47667" y2="51301"/>
                        <a14:foregroundMark x1="51333" y1="38290" x2="57333" y2="40149"/>
                        <a14:foregroundMark x1="53333" y1="49071" x2="66333" y2="49442"/>
                        <a14:foregroundMark x1="66667" y1="41636" x2="72667" y2="40892"/>
                        <a14:foregroundMark x1="75667" y1="46840" x2="73667" y2="50558"/>
                        <a14:foregroundMark x1="44333" y1="63569" x2="61333" y2="68401"/>
                        <a14:foregroundMark x1="10667" y1="88476" x2="7333" y2="962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42570" y="3744348"/>
            <a:ext cx="3169790" cy="2951162"/>
          </a:xfrm>
          <a:prstGeom prst="rect">
            <a:avLst/>
          </a:prstGeom>
          <a:noFill/>
          <a:ln>
            <a:noFill/>
          </a:ln>
          <a:effectLst>
            <a:glow rad="12700">
              <a:schemeClr val="tx1"/>
            </a:glo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3 Marco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319377" y="319377"/>
                </a:moveTo>
                <a:cubicBezTo>
                  <a:pt x="104224" y="2405906"/>
                  <a:pt x="77330" y="4411753"/>
                  <a:pt x="319377" y="6538623"/>
                </a:cubicBezTo>
                <a:cubicBezTo>
                  <a:pt x="3167906" y="6740329"/>
                  <a:pt x="6016435" y="6767223"/>
                  <a:pt x="8824623" y="6538623"/>
                </a:cubicBezTo>
                <a:cubicBezTo>
                  <a:pt x="9039775" y="4478988"/>
                  <a:pt x="9026329" y="2432801"/>
                  <a:pt x="8824623" y="319377"/>
                </a:cubicBezTo>
                <a:cubicBezTo>
                  <a:pt x="6029882" y="90777"/>
                  <a:pt x="3181353" y="104224"/>
                  <a:pt x="319377" y="319377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2" name="1 Llamada rectangular redondeada"/>
          <p:cNvSpPr/>
          <p:nvPr/>
        </p:nvSpPr>
        <p:spPr>
          <a:xfrm>
            <a:off x="1187624" y="1700808"/>
            <a:ext cx="6840760" cy="851173"/>
          </a:xfrm>
          <a:prstGeom prst="wedgeRoundRectCallout">
            <a:avLst>
              <a:gd name="adj1" fmla="val 19314"/>
              <a:gd name="adj2" fmla="val 154972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800" dirty="0" err="1" smtClean="0">
                <a:solidFill>
                  <a:schemeClr val="tx1"/>
                </a:solidFill>
              </a:rPr>
              <a:t>My</a:t>
            </a:r>
            <a:r>
              <a:rPr lang="es-ES_tradnl" sz="2800" dirty="0" smtClean="0">
                <a:solidFill>
                  <a:schemeClr val="tx1"/>
                </a:solidFill>
              </a:rPr>
              <a:t> dad ________ in London </a:t>
            </a:r>
            <a:r>
              <a:rPr lang="es-ES_tradnl" sz="2800" dirty="0" err="1" smtClean="0">
                <a:solidFill>
                  <a:schemeClr val="tx1"/>
                </a:solidFill>
              </a:rPr>
              <a:t>last</a:t>
            </a:r>
            <a:r>
              <a:rPr lang="es-ES_tradnl" sz="2800" dirty="0" smtClean="0">
                <a:solidFill>
                  <a:schemeClr val="tx1"/>
                </a:solidFill>
              </a:rPr>
              <a:t> </a:t>
            </a:r>
            <a:r>
              <a:rPr lang="es-ES_tradnl" sz="2800" dirty="0" err="1" smtClean="0">
                <a:solidFill>
                  <a:schemeClr val="tx1"/>
                </a:solidFill>
              </a:rPr>
              <a:t>year</a:t>
            </a:r>
            <a:r>
              <a:rPr lang="es-ES_tradnl" sz="2800" dirty="0" smtClean="0">
                <a:solidFill>
                  <a:schemeClr val="tx1"/>
                </a:solidFill>
              </a:rPr>
              <a:t>.</a:t>
            </a:r>
            <a:endParaRPr lang="es-ES" sz="2800" dirty="0">
              <a:solidFill>
                <a:schemeClr val="tx1"/>
              </a:solidFill>
            </a:endParaRPr>
          </a:p>
        </p:txBody>
      </p:sp>
      <p:sp>
        <p:nvSpPr>
          <p:cNvPr id="4" name="3 Rectángulo redondeado"/>
          <p:cNvSpPr/>
          <p:nvPr/>
        </p:nvSpPr>
        <p:spPr>
          <a:xfrm>
            <a:off x="3407136" y="571607"/>
            <a:ext cx="2244984" cy="625145"/>
          </a:xfrm>
          <a:prstGeom prst="roundRect">
            <a:avLst/>
          </a:prstGeom>
          <a:solidFill>
            <a:srgbClr val="FFC000"/>
          </a:solidFill>
          <a:ln w="57150"/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was</a:t>
            </a:r>
            <a:endParaRPr lang="es-E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" name="44 Rectángulo redondeado"/>
          <p:cNvSpPr/>
          <p:nvPr/>
        </p:nvSpPr>
        <p:spPr>
          <a:xfrm>
            <a:off x="6012160" y="571606"/>
            <a:ext cx="2244984" cy="625145"/>
          </a:xfrm>
          <a:prstGeom prst="roundRect">
            <a:avLst/>
          </a:prstGeom>
          <a:solidFill>
            <a:srgbClr val="FFC000"/>
          </a:solidFill>
          <a:ln w="57150"/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</a:t>
            </a:r>
            <a:r>
              <a:rPr lang="es-ES_tradnl" sz="3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ill</a:t>
            </a:r>
            <a:r>
              <a:rPr lang="es-ES_tradnl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be</a:t>
            </a:r>
            <a:endParaRPr lang="es-E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45 Rectángulo redondeado"/>
          <p:cNvSpPr/>
          <p:nvPr/>
        </p:nvSpPr>
        <p:spPr>
          <a:xfrm>
            <a:off x="849670" y="568645"/>
            <a:ext cx="2244984" cy="625145"/>
          </a:xfrm>
          <a:prstGeom prst="roundRect">
            <a:avLst/>
          </a:prstGeom>
          <a:solidFill>
            <a:srgbClr val="FFC000"/>
          </a:solidFill>
          <a:ln w="57150"/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</a:t>
            </a:r>
            <a:endParaRPr lang="es-E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640520" y="1777281"/>
            <a:ext cx="200348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sz="3200" b="1" dirty="0" err="1" smtClean="0">
                <a:solidFill>
                  <a:srgbClr val="FF0000"/>
                </a:solidFill>
              </a:rPr>
              <a:t>was</a:t>
            </a:r>
            <a:endParaRPr lang="es-ES" sz="3200" b="1" dirty="0">
              <a:solidFill>
                <a:srgbClr val="FF0000"/>
              </a:solidFill>
            </a:endParaRPr>
          </a:p>
        </p:txBody>
      </p:sp>
      <p:sp>
        <p:nvSpPr>
          <p:cNvPr id="41" name="40 Forma libre"/>
          <p:cNvSpPr/>
          <p:nvPr/>
        </p:nvSpPr>
        <p:spPr>
          <a:xfrm>
            <a:off x="7597775" y="484188"/>
            <a:ext cx="1035050" cy="725487"/>
          </a:xfrm>
          <a:custGeom>
            <a:avLst/>
            <a:gdLst>
              <a:gd name="connsiteX0" fmla="*/ 941294 w 1035424"/>
              <a:gd name="connsiteY0" fmla="*/ 94130 h 726141"/>
              <a:gd name="connsiteX1" fmla="*/ 0 w 1035424"/>
              <a:gd name="connsiteY1" fmla="*/ 0 h 726141"/>
              <a:gd name="connsiteX2" fmla="*/ 537883 w 1035424"/>
              <a:gd name="connsiteY2" fmla="*/ 228600 h 726141"/>
              <a:gd name="connsiteX3" fmla="*/ 766483 w 1035424"/>
              <a:gd name="connsiteY3" fmla="*/ 363071 h 726141"/>
              <a:gd name="connsiteX4" fmla="*/ 1035424 w 1035424"/>
              <a:gd name="connsiteY4" fmla="*/ 726141 h 726141"/>
              <a:gd name="connsiteX5" fmla="*/ 941294 w 1035424"/>
              <a:gd name="connsiteY5" fmla="*/ 94130 h 726141"/>
              <a:gd name="connsiteX0" fmla="*/ 941294 w 1035424"/>
              <a:gd name="connsiteY0" fmla="*/ 94130 h 726141"/>
              <a:gd name="connsiteX1" fmla="*/ 0 w 1035424"/>
              <a:gd name="connsiteY1" fmla="*/ 0 h 726141"/>
              <a:gd name="connsiteX2" fmla="*/ 537883 w 1035424"/>
              <a:gd name="connsiteY2" fmla="*/ 228600 h 726141"/>
              <a:gd name="connsiteX3" fmla="*/ 743623 w 1035424"/>
              <a:gd name="connsiteY3" fmla="*/ 370691 h 726141"/>
              <a:gd name="connsiteX4" fmla="*/ 1035424 w 1035424"/>
              <a:gd name="connsiteY4" fmla="*/ 726141 h 726141"/>
              <a:gd name="connsiteX5" fmla="*/ 941294 w 1035424"/>
              <a:gd name="connsiteY5" fmla="*/ 94130 h 726141"/>
              <a:gd name="connsiteX0" fmla="*/ 941294 w 1035424"/>
              <a:gd name="connsiteY0" fmla="*/ 94130 h 726141"/>
              <a:gd name="connsiteX1" fmla="*/ 0 w 1035424"/>
              <a:gd name="connsiteY1" fmla="*/ 0 h 726141"/>
              <a:gd name="connsiteX2" fmla="*/ 461683 w 1035424"/>
              <a:gd name="connsiteY2" fmla="*/ 213360 h 726141"/>
              <a:gd name="connsiteX3" fmla="*/ 743623 w 1035424"/>
              <a:gd name="connsiteY3" fmla="*/ 370691 h 726141"/>
              <a:gd name="connsiteX4" fmla="*/ 1035424 w 1035424"/>
              <a:gd name="connsiteY4" fmla="*/ 726141 h 726141"/>
              <a:gd name="connsiteX5" fmla="*/ 941294 w 1035424"/>
              <a:gd name="connsiteY5" fmla="*/ 94130 h 726141"/>
              <a:gd name="connsiteX0" fmla="*/ 941294 w 1035424"/>
              <a:gd name="connsiteY0" fmla="*/ 94130 h 726141"/>
              <a:gd name="connsiteX1" fmla="*/ 0 w 1035424"/>
              <a:gd name="connsiteY1" fmla="*/ 0 h 726141"/>
              <a:gd name="connsiteX2" fmla="*/ 461683 w 1035424"/>
              <a:gd name="connsiteY2" fmla="*/ 213360 h 726141"/>
              <a:gd name="connsiteX3" fmla="*/ 705523 w 1035424"/>
              <a:gd name="connsiteY3" fmla="*/ 378311 h 726141"/>
              <a:gd name="connsiteX4" fmla="*/ 1035424 w 1035424"/>
              <a:gd name="connsiteY4" fmla="*/ 726141 h 726141"/>
              <a:gd name="connsiteX5" fmla="*/ 941294 w 1035424"/>
              <a:gd name="connsiteY5" fmla="*/ 94130 h 726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35424" h="726141">
                <a:moveTo>
                  <a:pt x="941294" y="94130"/>
                </a:moveTo>
                <a:lnTo>
                  <a:pt x="0" y="0"/>
                </a:lnTo>
                <a:lnTo>
                  <a:pt x="461683" y="213360"/>
                </a:lnTo>
                <a:lnTo>
                  <a:pt x="705523" y="378311"/>
                </a:lnTo>
                <a:lnTo>
                  <a:pt x="1035424" y="726141"/>
                </a:lnTo>
                <a:lnTo>
                  <a:pt x="941294" y="94130"/>
                </a:lnTo>
                <a:close/>
              </a:path>
            </a:pathLst>
          </a:cu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FFFFFF"/>
              </a:solidFill>
            </a:endParaRPr>
          </a:p>
        </p:txBody>
      </p:sp>
      <p:sp>
        <p:nvSpPr>
          <p:cNvPr id="16" name="15 Flecha derecha">
            <a:hlinkClick r:id="" action="ppaction://hlinkshowjump?jump=nextslide"/>
          </p:cNvPr>
          <p:cNvSpPr/>
          <p:nvPr/>
        </p:nvSpPr>
        <p:spPr>
          <a:xfrm>
            <a:off x="7740972" y="5617289"/>
            <a:ext cx="1007492" cy="841169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NEXT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" name="Picture 12" descr="http://st-listas.20minutos.es/images/2010-01/184421/2029946_640px.jpg?126418765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="" xmlns:a14="http://schemas.microsoft.com/office/drawing/2010/main">
                  <a14:imgLayer r:embed="rId8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230513"/>
            <a:ext cx="2952328" cy="1992822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36852619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yahoo_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OHNO_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OHNO_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</p:childTnLst>
        </p:cTn>
      </p:par>
    </p:tnLst>
    <p:bldLst>
      <p:bldP spid="4" grpId="0" animBg="1"/>
      <p:bldP spid="45" grpId="0" animBg="1"/>
      <p:bldP spid="45" grpId="1" animBg="1"/>
      <p:bldP spid="45" grpId="2" animBg="1"/>
      <p:bldP spid="46" grpId="0" animBg="1"/>
      <p:bldP spid="46" grpId="1" animBg="1"/>
      <p:bldP spid="46" grpId="2" animBg="1"/>
      <p:bldP spid="5" grpId="0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63223" y="2499706"/>
            <a:ext cx="3752077" cy="287351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https://encrypted-tbn1.gstatic.com/images?q=tbn:ANd9GcQT_5UA0EuInjFRaEsPv56ALkn4K3TYI_AjOr3N2T6MizGSB_2a3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="" xmlns:a14="http://schemas.microsoft.com/office/drawing/2010/main">
                  <a14:imgLayer r:embed="rId7">
                    <a14:imgEffect>
                      <a14:backgroundRemoval t="4889" b="93333" l="889" r="98222"/>
                    </a14:imgEffect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7337"/>
          <a:stretch/>
        </p:blipFill>
        <p:spPr bwMode="auto">
          <a:xfrm>
            <a:off x="3059832" y="4746946"/>
            <a:ext cx="5760640" cy="199442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thehappinesshotel.files.wordpress.com/2011/02/young_homer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="" xmlns:a14="http://schemas.microsoft.com/office/drawing/2010/main">
                  <a14:imgLayer r:embed="rId9">
                    <a14:imgEffect>
                      <a14:backgroundRemoval t="0" b="100000" l="0" r="100000">
                        <a14:foregroundMark x1="22300" y1="80000" x2="13400" y2="93700"/>
                        <a14:foregroundMark x1="21900" y1="91500" x2="52900" y2="94900"/>
                        <a14:foregroundMark x1="48300" y1="46000" x2="74700" y2="47700"/>
                        <a14:foregroundMark x1="40600" y1="42200" x2="51700" y2="54100"/>
                        <a14:foregroundMark x1="48300" y1="43000" x2="53400" y2="52800"/>
                        <a14:foregroundMark x1="51700" y1="43000" x2="61500" y2="52400"/>
                        <a14:foregroundMark x1="66100" y1="49000" x2="76400" y2="51900"/>
                        <a14:foregroundMark x1="42700" y1="70700" x2="54700" y2="74500"/>
                        <a14:foregroundMark x1="38900" y1="65100" x2="43600" y2="68500"/>
                        <a14:foregroundMark x1="45700" y1="71500" x2="38000" y2="67300"/>
                        <a14:foregroundMark x1="58900" y1="76200" x2="60600" y2="77100"/>
                        <a14:foregroundMark x1="17600" y1="80900" x2="11600" y2="93200"/>
                        <a14:foregroundMark x1="23600" y1="84300" x2="18000" y2="95400"/>
                        <a14:foregroundMark x1="16300" y1="94500" x2="32900" y2="93700"/>
                        <a14:foregroundMark x1="11200" y1="98400" x2="40600" y2="98800"/>
                        <a14:foregroundMark x1="56800" y1="87300" x2="61000" y2="98800"/>
                        <a14:foregroundMark x1="41900" y1="97100" x2="56400" y2="98800"/>
                      </a14:backgroundRemoval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961" y="3041454"/>
            <a:ext cx="3744999" cy="37449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3 Marco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319377" y="319377"/>
                </a:moveTo>
                <a:cubicBezTo>
                  <a:pt x="104224" y="2405906"/>
                  <a:pt x="77330" y="4411753"/>
                  <a:pt x="319377" y="6538623"/>
                </a:cubicBezTo>
                <a:cubicBezTo>
                  <a:pt x="3167906" y="6740329"/>
                  <a:pt x="6016435" y="6767223"/>
                  <a:pt x="8824623" y="6538623"/>
                </a:cubicBezTo>
                <a:cubicBezTo>
                  <a:pt x="9039775" y="4478988"/>
                  <a:pt x="9026329" y="2432801"/>
                  <a:pt x="8824623" y="319377"/>
                </a:cubicBezTo>
                <a:cubicBezTo>
                  <a:pt x="6029882" y="90777"/>
                  <a:pt x="3181353" y="104224"/>
                  <a:pt x="319377" y="319377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2" name="1 Llamada rectangular redondeada"/>
          <p:cNvSpPr/>
          <p:nvPr/>
        </p:nvSpPr>
        <p:spPr>
          <a:xfrm>
            <a:off x="849670" y="1497707"/>
            <a:ext cx="7394738" cy="851173"/>
          </a:xfrm>
          <a:prstGeom prst="wedgeRoundRectCallout">
            <a:avLst>
              <a:gd name="adj1" fmla="val -695"/>
              <a:gd name="adj2" fmla="val 98663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800" dirty="0" err="1" smtClean="0">
                <a:solidFill>
                  <a:schemeClr val="tx1"/>
                </a:solidFill>
              </a:rPr>
              <a:t>Homer</a:t>
            </a:r>
            <a:r>
              <a:rPr lang="es-ES_tradnl" sz="2800" dirty="0" smtClean="0">
                <a:solidFill>
                  <a:schemeClr val="tx1"/>
                </a:solidFill>
              </a:rPr>
              <a:t>, </a:t>
            </a:r>
            <a:r>
              <a:rPr lang="es-ES_tradnl" sz="2800" dirty="0" err="1" smtClean="0">
                <a:solidFill>
                  <a:schemeClr val="tx1"/>
                </a:solidFill>
              </a:rPr>
              <a:t>you</a:t>
            </a:r>
            <a:r>
              <a:rPr lang="es-ES_tradnl" sz="2800" dirty="0" smtClean="0">
                <a:solidFill>
                  <a:schemeClr val="tx1"/>
                </a:solidFill>
              </a:rPr>
              <a:t> __________ a </a:t>
            </a:r>
            <a:r>
              <a:rPr lang="es-ES_tradnl" sz="2800" dirty="0" err="1" smtClean="0">
                <a:solidFill>
                  <a:schemeClr val="tx1"/>
                </a:solidFill>
              </a:rPr>
              <a:t>beautiful</a:t>
            </a:r>
            <a:r>
              <a:rPr lang="es-ES_tradnl" sz="2800" dirty="0" smtClean="0">
                <a:solidFill>
                  <a:schemeClr val="tx1"/>
                </a:solidFill>
              </a:rPr>
              <a:t> </a:t>
            </a:r>
            <a:r>
              <a:rPr lang="es-ES_tradnl" sz="2800" dirty="0" err="1" smtClean="0">
                <a:solidFill>
                  <a:schemeClr val="tx1"/>
                </a:solidFill>
              </a:rPr>
              <a:t>girl</a:t>
            </a:r>
            <a:r>
              <a:rPr lang="es-ES_tradnl" sz="2800" dirty="0" smtClean="0">
                <a:solidFill>
                  <a:schemeClr val="tx1"/>
                </a:solidFill>
              </a:rPr>
              <a:t>.</a:t>
            </a:r>
            <a:endParaRPr lang="es-ES" sz="2800" dirty="0">
              <a:solidFill>
                <a:schemeClr val="tx1"/>
              </a:solidFill>
            </a:endParaRPr>
          </a:p>
        </p:txBody>
      </p:sp>
      <p:sp>
        <p:nvSpPr>
          <p:cNvPr id="4" name="3 Rectángulo redondeado"/>
          <p:cNvSpPr/>
          <p:nvPr/>
        </p:nvSpPr>
        <p:spPr>
          <a:xfrm>
            <a:off x="5927416" y="571607"/>
            <a:ext cx="2244984" cy="625145"/>
          </a:xfrm>
          <a:prstGeom prst="roundRect">
            <a:avLst/>
          </a:prstGeom>
          <a:solidFill>
            <a:srgbClr val="FFC000"/>
          </a:solidFill>
          <a:ln w="57150"/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</a:t>
            </a:r>
            <a:r>
              <a:rPr lang="es-ES_tradnl" sz="3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ill</a:t>
            </a:r>
            <a:r>
              <a:rPr lang="es-ES_tradnl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3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meet</a:t>
            </a:r>
            <a:endParaRPr lang="es-E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" name="44 Rectángulo redondeado"/>
          <p:cNvSpPr/>
          <p:nvPr/>
        </p:nvSpPr>
        <p:spPr>
          <a:xfrm>
            <a:off x="3407136" y="571606"/>
            <a:ext cx="2244984" cy="625145"/>
          </a:xfrm>
          <a:prstGeom prst="roundRect">
            <a:avLst/>
          </a:prstGeom>
          <a:solidFill>
            <a:srgbClr val="FFC000"/>
          </a:solidFill>
          <a:ln w="57150"/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</a:t>
            </a:r>
            <a:endParaRPr lang="es-E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45 Rectángulo redondeado"/>
          <p:cNvSpPr/>
          <p:nvPr/>
        </p:nvSpPr>
        <p:spPr>
          <a:xfrm>
            <a:off x="849670" y="568645"/>
            <a:ext cx="2244984" cy="625145"/>
          </a:xfrm>
          <a:prstGeom prst="roundRect">
            <a:avLst/>
          </a:prstGeom>
          <a:solidFill>
            <a:srgbClr val="FFC000"/>
          </a:solidFill>
          <a:ln w="57150"/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meet</a:t>
            </a:r>
            <a:endParaRPr lang="es-E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275856" y="1572063"/>
            <a:ext cx="200348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sz="3200" b="1" dirty="0" err="1">
                <a:solidFill>
                  <a:srgbClr val="FF0000"/>
                </a:solidFill>
              </a:rPr>
              <a:t>w</a:t>
            </a:r>
            <a:r>
              <a:rPr lang="es-ES_tradnl" sz="3200" b="1" dirty="0" err="1" smtClean="0">
                <a:solidFill>
                  <a:srgbClr val="FF0000"/>
                </a:solidFill>
              </a:rPr>
              <a:t>ill</a:t>
            </a:r>
            <a:r>
              <a:rPr lang="es-ES_tradnl" sz="3200" b="1" dirty="0" smtClean="0">
                <a:solidFill>
                  <a:srgbClr val="FF0000"/>
                </a:solidFill>
              </a:rPr>
              <a:t> </a:t>
            </a:r>
            <a:r>
              <a:rPr lang="es-ES_tradnl" sz="3200" b="1" dirty="0" err="1" smtClean="0">
                <a:solidFill>
                  <a:srgbClr val="FF0000"/>
                </a:solidFill>
              </a:rPr>
              <a:t>meet</a:t>
            </a:r>
            <a:endParaRPr lang="es-ES" sz="3200" b="1" dirty="0">
              <a:solidFill>
                <a:srgbClr val="FF0000"/>
              </a:solidFill>
            </a:endParaRPr>
          </a:p>
        </p:txBody>
      </p:sp>
      <p:sp>
        <p:nvSpPr>
          <p:cNvPr id="41" name="40 Forma libre"/>
          <p:cNvSpPr/>
          <p:nvPr/>
        </p:nvSpPr>
        <p:spPr>
          <a:xfrm>
            <a:off x="7597775" y="484188"/>
            <a:ext cx="1035050" cy="725487"/>
          </a:xfrm>
          <a:custGeom>
            <a:avLst/>
            <a:gdLst>
              <a:gd name="connsiteX0" fmla="*/ 941294 w 1035424"/>
              <a:gd name="connsiteY0" fmla="*/ 94130 h 726141"/>
              <a:gd name="connsiteX1" fmla="*/ 0 w 1035424"/>
              <a:gd name="connsiteY1" fmla="*/ 0 h 726141"/>
              <a:gd name="connsiteX2" fmla="*/ 537883 w 1035424"/>
              <a:gd name="connsiteY2" fmla="*/ 228600 h 726141"/>
              <a:gd name="connsiteX3" fmla="*/ 766483 w 1035424"/>
              <a:gd name="connsiteY3" fmla="*/ 363071 h 726141"/>
              <a:gd name="connsiteX4" fmla="*/ 1035424 w 1035424"/>
              <a:gd name="connsiteY4" fmla="*/ 726141 h 726141"/>
              <a:gd name="connsiteX5" fmla="*/ 941294 w 1035424"/>
              <a:gd name="connsiteY5" fmla="*/ 94130 h 726141"/>
              <a:gd name="connsiteX0" fmla="*/ 941294 w 1035424"/>
              <a:gd name="connsiteY0" fmla="*/ 94130 h 726141"/>
              <a:gd name="connsiteX1" fmla="*/ 0 w 1035424"/>
              <a:gd name="connsiteY1" fmla="*/ 0 h 726141"/>
              <a:gd name="connsiteX2" fmla="*/ 537883 w 1035424"/>
              <a:gd name="connsiteY2" fmla="*/ 228600 h 726141"/>
              <a:gd name="connsiteX3" fmla="*/ 743623 w 1035424"/>
              <a:gd name="connsiteY3" fmla="*/ 370691 h 726141"/>
              <a:gd name="connsiteX4" fmla="*/ 1035424 w 1035424"/>
              <a:gd name="connsiteY4" fmla="*/ 726141 h 726141"/>
              <a:gd name="connsiteX5" fmla="*/ 941294 w 1035424"/>
              <a:gd name="connsiteY5" fmla="*/ 94130 h 726141"/>
              <a:gd name="connsiteX0" fmla="*/ 941294 w 1035424"/>
              <a:gd name="connsiteY0" fmla="*/ 94130 h 726141"/>
              <a:gd name="connsiteX1" fmla="*/ 0 w 1035424"/>
              <a:gd name="connsiteY1" fmla="*/ 0 h 726141"/>
              <a:gd name="connsiteX2" fmla="*/ 461683 w 1035424"/>
              <a:gd name="connsiteY2" fmla="*/ 213360 h 726141"/>
              <a:gd name="connsiteX3" fmla="*/ 743623 w 1035424"/>
              <a:gd name="connsiteY3" fmla="*/ 370691 h 726141"/>
              <a:gd name="connsiteX4" fmla="*/ 1035424 w 1035424"/>
              <a:gd name="connsiteY4" fmla="*/ 726141 h 726141"/>
              <a:gd name="connsiteX5" fmla="*/ 941294 w 1035424"/>
              <a:gd name="connsiteY5" fmla="*/ 94130 h 726141"/>
              <a:gd name="connsiteX0" fmla="*/ 941294 w 1035424"/>
              <a:gd name="connsiteY0" fmla="*/ 94130 h 726141"/>
              <a:gd name="connsiteX1" fmla="*/ 0 w 1035424"/>
              <a:gd name="connsiteY1" fmla="*/ 0 h 726141"/>
              <a:gd name="connsiteX2" fmla="*/ 461683 w 1035424"/>
              <a:gd name="connsiteY2" fmla="*/ 213360 h 726141"/>
              <a:gd name="connsiteX3" fmla="*/ 705523 w 1035424"/>
              <a:gd name="connsiteY3" fmla="*/ 378311 h 726141"/>
              <a:gd name="connsiteX4" fmla="*/ 1035424 w 1035424"/>
              <a:gd name="connsiteY4" fmla="*/ 726141 h 726141"/>
              <a:gd name="connsiteX5" fmla="*/ 941294 w 1035424"/>
              <a:gd name="connsiteY5" fmla="*/ 94130 h 726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35424" h="726141">
                <a:moveTo>
                  <a:pt x="941294" y="94130"/>
                </a:moveTo>
                <a:lnTo>
                  <a:pt x="0" y="0"/>
                </a:lnTo>
                <a:lnTo>
                  <a:pt x="461683" y="213360"/>
                </a:lnTo>
                <a:lnTo>
                  <a:pt x="705523" y="378311"/>
                </a:lnTo>
                <a:lnTo>
                  <a:pt x="1035424" y="726141"/>
                </a:lnTo>
                <a:lnTo>
                  <a:pt x="941294" y="94130"/>
                </a:lnTo>
                <a:close/>
              </a:path>
            </a:pathLst>
          </a:cu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FFFFFF"/>
              </a:solidFill>
            </a:endParaRPr>
          </a:p>
        </p:txBody>
      </p:sp>
      <p:sp>
        <p:nvSpPr>
          <p:cNvPr id="15" name="14 Flecha derecha">
            <a:hlinkClick r:id="" action="ppaction://hlinkshowjump?jump=nextslide"/>
          </p:cNvPr>
          <p:cNvSpPr/>
          <p:nvPr/>
        </p:nvSpPr>
        <p:spPr>
          <a:xfrm>
            <a:off x="7740972" y="5617289"/>
            <a:ext cx="1007492" cy="841169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NEXT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Picture 6" descr="http://images2.fanpop.com/image/photos/13400000/Young-Marge-and-Homer-the-simpsons-13435676-604-453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9345" y="4293097"/>
            <a:ext cx="1770564" cy="1324192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2 Imagen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3357" y="3953838"/>
            <a:ext cx="1908747" cy="221146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48784333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yahoo_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OHNO_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OHNO_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</p:childTnLst>
        </p:cTn>
      </p:par>
    </p:tnLst>
    <p:bldLst>
      <p:bldP spid="4" grpId="0" animBg="1"/>
      <p:bldP spid="45" grpId="0" animBg="1"/>
      <p:bldP spid="45" grpId="1" animBg="1"/>
      <p:bldP spid="45" grpId="2" animBg="1"/>
      <p:bldP spid="46" grpId="0" animBg="1"/>
      <p:bldP spid="46" grpId="1" animBg="1"/>
      <p:bldP spid="46" grpId="2" animBg="1"/>
      <p:bldP spid="5" grpId="0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3 Marco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319377" y="319377"/>
                </a:moveTo>
                <a:cubicBezTo>
                  <a:pt x="104224" y="2405906"/>
                  <a:pt x="77330" y="4411753"/>
                  <a:pt x="319377" y="6538623"/>
                </a:cubicBezTo>
                <a:cubicBezTo>
                  <a:pt x="3167906" y="6740329"/>
                  <a:pt x="6016435" y="6767223"/>
                  <a:pt x="8824623" y="6538623"/>
                </a:cubicBezTo>
                <a:cubicBezTo>
                  <a:pt x="9039775" y="4478988"/>
                  <a:pt x="9026329" y="2432801"/>
                  <a:pt x="8824623" y="319377"/>
                </a:cubicBezTo>
                <a:cubicBezTo>
                  <a:pt x="6029882" y="90777"/>
                  <a:pt x="3181353" y="104224"/>
                  <a:pt x="319377" y="319377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2" name="1 Llamada rectangular redondeada"/>
          <p:cNvSpPr/>
          <p:nvPr/>
        </p:nvSpPr>
        <p:spPr>
          <a:xfrm>
            <a:off x="971600" y="1497707"/>
            <a:ext cx="7128631" cy="851173"/>
          </a:xfrm>
          <a:prstGeom prst="wedgeRoundRectCallout">
            <a:avLst>
              <a:gd name="adj1" fmla="val -19936"/>
              <a:gd name="adj2" fmla="val 137456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800" dirty="0" smtClean="0">
                <a:solidFill>
                  <a:schemeClr val="tx1"/>
                </a:solidFill>
              </a:rPr>
              <a:t>I _________ </a:t>
            </a:r>
            <a:r>
              <a:rPr lang="es-ES_tradnl" sz="2800" dirty="0" err="1" smtClean="0">
                <a:solidFill>
                  <a:schemeClr val="tx1"/>
                </a:solidFill>
              </a:rPr>
              <a:t>Marge</a:t>
            </a:r>
            <a:r>
              <a:rPr lang="es-ES_tradnl" sz="2800" dirty="0" smtClean="0">
                <a:solidFill>
                  <a:schemeClr val="tx1"/>
                </a:solidFill>
              </a:rPr>
              <a:t> </a:t>
            </a:r>
            <a:r>
              <a:rPr lang="es-ES_tradnl" sz="2800" dirty="0" err="1" smtClean="0">
                <a:solidFill>
                  <a:schemeClr val="tx1"/>
                </a:solidFill>
              </a:rPr>
              <a:t>many</a:t>
            </a:r>
            <a:r>
              <a:rPr lang="es-ES_tradnl" sz="2800" dirty="0" smtClean="0">
                <a:solidFill>
                  <a:schemeClr val="tx1"/>
                </a:solidFill>
              </a:rPr>
              <a:t> </a:t>
            </a:r>
            <a:r>
              <a:rPr lang="es-ES_tradnl" sz="2800" dirty="0" err="1" smtClean="0">
                <a:solidFill>
                  <a:schemeClr val="tx1"/>
                </a:solidFill>
              </a:rPr>
              <a:t>years</a:t>
            </a:r>
            <a:r>
              <a:rPr lang="es-ES_tradnl" sz="2800" dirty="0" smtClean="0">
                <a:solidFill>
                  <a:schemeClr val="tx1"/>
                </a:solidFill>
              </a:rPr>
              <a:t> ago.</a:t>
            </a:r>
            <a:endParaRPr lang="es-ES" sz="2800" dirty="0">
              <a:solidFill>
                <a:schemeClr val="tx1"/>
              </a:solidFill>
            </a:endParaRPr>
          </a:p>
        </p:txBody>
      </p:sp>
      <p:sp>
        <p:nvSpPr>
          <p:cNvPr id="4" name="3 Rectángulo redondeado"/>
          <p:cNvSpPr/>
          <p:nvPr/>
        </p:nvSpPr>
        <p:spPr>
          <a:xfrm>
            <a:off x="3407136" y="571607"/>
            <a:ext cx="2244984" cy="625145"/>
          </a:xfrm>
          <a:prstGeom prst="roundRect">
            <a:avLst/>
          </a:prstGeom>
          <a:solidFill>
            <a:srgbClr val="FFC000"/>
          </a:solidFill>
          <a:ln w="57150"/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</a:t>
            </a:r>
            <a:endParaRPr lang="es-E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" name="44 Rectángulo redondeado"/>
          <p:cNvSpPr/>
          <p:nvPr/>
        </p:nvSpPr>
        <p:spPr>
          <a:xfrm>
            <a:off x="5999424" y="571606"/>
            <a:ext cx="2244984" cy="625145"/>
          </a:xfrm>
          <a:prstGeom prst="roundRect">
            <a:avLst/>
          </a:prstGeom>
          <a:solidFill>
            <a:srgbClr val="FFC000"/>
          </a:solidFill>
          <a:ln w="57150"/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</a:t>
            </a:r>
            <a:r>
              <a:rPr lang="es-ES_tradnl" sz="3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ill</a:t>
            </a:r>
            <a:r>
              <a:rPr lang="es-ES_tradnl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3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meet</a:t>
            </a:r>
            <a:endParaRPr lang="es-E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45 Rectángulo redondeado"/>
          <p:cNvSpPr/>
          <p:nvPr/>
        </p:nvSpPr>
        <p:spPr>
          <a:xfrm>
            <a:off x="849670" y="568645"/>
            <a:ext cx="2244984" cy="625145"/>
          </a:xfrm>
          <a:prstGeom prst="roundRect">
            <a:avLst/>
          </a:prstGeom>
          <a:solidFill>
            <a:srgbClr val="FFC000"/>
          </a:solidFill>
          <a:ln w="57150"/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meet</a:t>
            </a:r>
            <a:endParaRPr lang="es-E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907704" y="1572063"/>
            <a:ext cx="1584176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sz="3200" b="1" dirty="0" smtClean="0">
                <a:solidFill>
                  <a:srgbClr val="FF0000"/>
                </a:solidFill>
              </a:rPr>
              <a:t> </a:t>
            </a:r>
            <a:r>
              <a:rPr lang="es-ES_tradnl" sz="3200" b="1" dirty="0" err="1" smtClean="0">
                <a:solidFill>
                  <a:srgbClr val="FF0000"/>
                </a:solidFill>
              </a:rPr>
              <a:t>met</a:t>
            </a:r>
            <a:endParaRPr lang="es-ES" sz="3200" b="1" dirty="0">
              <a:solidFill>
                <a:srgbClr val="FF0000"/>
              </a:solidFill>
            </a:endParaRPr>
          </a:p>
        </p:txBody>
      </p:sp>
      <p:sp>
        <p:nvSpPr>
          <p:cNvPr id="41" name="40 Forma libre"/>
          <p:cNvSpPr/>
          <p:nvPr/>
        </p:nvSpPr>
        <p:spPr>
          <a:xfrm>
            <a:off x="7597775" y="484188"/>
            <a:ext cx="1035050" cy="725487"/>
          </a:xfrm>
          <a:custGeom>
            <a:avLst/>
            <a:gdLst>
              <a:gd name="connsiteX0" fmla="*/ 941294 w 1035424"/>
              <a:gd name="connsiteY0" fmla="*/ 94130 h 726141"/>
              <a:gd name="connsiteX1" fmla="*/ 0 w 1035424"/>
              <a:gd name="connsiteY1" fmla="*/ 0 h 726141"/>
              <a:gd name="connsiteX2" fmla="*/ 537883 w 1035424"/>
              <a:gd name="connsiteY2" fmla="*/ 228600 h 726141"/>
              <a:gd name="connsiteX3" fmla="*/ 766483 w 1035424"/>
              <a:gd name="connsiteY3" fmla="*/ 363071 h 726141"/>
              <a:gd name="connsiteX4" fmla="*/ 1035424 w 1035424"/>
              <a:gd name="connsiteY4" fmla="*/ 726141 h 726141"/>
              <a:gd name="connsiteX5" fmla="*/ 941294 w 1035424"/>
              <a:gd name="connsiteY5" fmla="*/ 94130 h 726141"/>
              <a:gd name="connsiteX0" fmla="*/ 941294 w 1035424"/>
              <a:gd name="connsiteY0" fmla="*/ 94130 h 726141"/>
              <a:gd name="connsiteX1" fmla="*/ 0 w 1035424"/>
              <a:gd name="connsiteY1" fmla="*/ 0 h 726141"/>
              <a:gd name="connsiteX2" fmla="*/ 537883 w 1035424"/>
              <a:gd name="connsiteY2" fmla="*/ 228600 h 726141"/>
              <a:gd name="connsiteX3" fmla="*/ 743623 w 1035424"/>
              <a:gd name="connsiteY3" fmla="*/ 370691 h 726141"/>
              <a:gd name="connsiteX4" fmla="*/ 1035424 w 1035424"/>
              <a:gd name="connsiteY4" fmla="*/ 726141 h 726141"/>
              <a:gd name="connsiteX5" fmla="*/ 941294 w 1035424"/>
              <a:gd name="connsiteY5" fmla="*/ 94130 h 726141"/>
              <a:gd name="connsiteX0" fmla="*/ 941294 w 1035424"/>
              <a:gd name="connsiteY0" fmla="*/ 94130 h 726141"/>
              <a:gd name="connsiteX1" fmla="*/ 0 w 1035424"/>
              <a:gd name="connsiteY1" fmla="*/ 0 h 726141"/>
              <a:gd name="connsiteX2" fmla="*/ 461683 w 1035424"/>
              <a:gd name="connsiteY2" fmla="*/ 213360 h 726141"/>
              <a:gd name="connsiteX3" fmla="*/ 743623 w 1035424"/>
              <a:gd name="connsiteY3" fmla="*/ 370691 h 726141"/>
              <a:gd name="connsiteX4" fmla="*/ 1035424 w 1035424"/>
              <a:gd name="connsiteY4" fmla="*/ 726141 h 726141"/>
              <a:gd name="connsiteX5" fmla="*/ 941294 w 1035424"/>
              <a:gd name="connsiteY5" fmla="*/ 94130 h 726141"/>
              <a:gd name="connsiteX0" fmla="*/ 941294 w 1035424"/>
              <a:gd name="connsiteY0" fmla="*/ 94130 h 726141"/>
              <a:gd name="connsiteX1" fmla="*/ 0 w 1035424"/>
              <a:gd name="connsiteY1" fmla="*/ 0 h 726141"/>
              <a:gd name="connsiteX2" fmla="*/ 461683 w 1035424"/>
              <a:gd name="connsiteY2" fmla="*/ 213360 h 726141"/>
              <a:gd name="connsiteX3" fmla="*/ 705523 w 1035424"/>
              <a:gd name="connsiteY3" fmla="*/ 378311 h 726141"/>
              <a:gd name="connsiteX4" fmla="*/ 1035424 w 1035424"/>
              <a:gd name="connsiteY4" fmla="*/ 726141 h 726141"/>
              <a:gd name="connsiteX5" fmla="*/ 941294 w 1035424"/>
              <a:gd name="connsiteY5" fmla="*/ 94130 h 726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35424" h="726141">
                <a:moveTo>
                  <a:pt x="941294" y="94130"/>
                </a:moveTo>
                <a:lnTo>
                  <a:pt x="0" y="0"/>
                </a:lnTo>
                <a:lnTo>
                  <a:pt x="461683" y="213360"/>
                </a:lnTo>
                <a:lnTo>
                  <a:pt x="705523" y="378311"/>
                </a:lnTo>
                <a:lnTo>
                  <a:pt x="1035424" y="726141"/>
                </a:lnTo>
                <a:lnTo>
                  <a:pt x="941294" y="94130"/>
                </a:lnTo>
                <a:close/>
              </a:path>
            </a:pathLst>
          </a:cu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FFFFFF"/>
              </a:solidFill>
            </a:endParaRPr>
          </a:p>
        </p:txBody>
      </p:sp>
      <p:sp>
        <p:nvSpPr>
          <p:cNvPr id="15" name="14 Flecha derecha">
            <a:hlinkClick r:id="" action="ppaction://hlinkshowjump?jump=nextslide"/>
          </p:cNvPr>
          <p:cNvSpPr/>
          <p:nvPr/>
        </p:nvSpPr>
        <p:spPr>
          <a:xfrm>
            <a:off x="7740972" y="5617289"/>
            <a:ext cx="1007492" cy="841169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NEXT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Picture 6" descr="http://images2.fanpop.com/image/photos/13400000/Young-Marge-and-Homer-the-simpsons-13435676-604-45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2800" y="2780928"/>
            <a:ext cx="3311064" cy="2476321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363" y="3272285"/>
            <a:ext cx="3342857" cy="3585715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val="2480898108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yahoo_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OHNO_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OHNO_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</p:childTnLst>
        </p:cTn>
      </p:par>
    </p:tnLst>
    <p:bldLst>
      <p:bldP spid="4" grpId="0" animBg="1"/>
      <p:bldP spid="45" grpId="0" animBg="1"/>
      <p:bldP spid="45" grpId="1" animBg="1"/>
      <p:bldP spid="45" grpId="2" animBg="1"/>
      <p:bldP spid="46" grpId="0" animBg="1"/>
      <p:bldP spid="46" grpId="1" animBg="1"/>
      <p:bldP spid="46" grpId="2" animBg="1"/>
      <p:bldP spid="5" grpId="0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http://www.nohomers.net/content/gallery/bartsimpson/bart_pointing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50333" y1="42751" x2="74333" y2="48327"/>
                        <a14:foregroundMark x1="50333" y1="41636" x2="47667" y2="51301"/>
                        <a14:foregroundMark x1="51333" y1="38290" x2="57333" y2="40149"/>
                        <a14:foregroundMark x1="53333" y1="49071" x2="66333" y2="49442"/>
                        <a14:foregroundMark x1="66667" y1="41636" x2="72667" y2="40892"/>
                        <a14:foregroundMark x1="75667" y1="46840" x2="73667" y2="50558"/>
                        <a14:foregroundMark x1="44333" y1="63569" x2="61333" y2="68401"/>
                        <a14:foregroundMark x1="10667" y1="88476" x2="7333" y2="962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42570" y="3744348"/>
            <a:ext cx="3169790" cy="2951162"/>
          </a:xfrm>
          <a:prstGeom prst="rect">
            <a:avLst/>
          </a:prstGeom>
          <a:noFill/>
          <a:ln>
            <a:noFill/>
          </a:ln>
          <a:effectLst>
            <a:glow rad="12700">
              <a:schemeClr val="tx1"/>
            </a:glo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Llamada de nube"/>
          <p:cNvSpPr/>
          <p:nvPr/>
        </p:nvSpPr>
        <p:spPr>
          <a:xfrm>
            <a:off x="611561" y="2845296"/>
            <a:ext cx="3587664" cy="3184937"/>
          </a:xfrm>
          <a:prstGeom prst="cloudCallout">
            <a:avLst>
              <a:gd name="adj1" fmla="val 76387"/>
              <a:gd name="adj2" fmla="val 578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3 Marco"/>
          <p:cNvSpPr/>
          <p:nvPr/>
        </p:nvSpPr>
        <p:spPr>
          <a:xfrm>
            <a:off x="0" y="0"/>
            <a:ext cx="9144000" cy="6858000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  <a:gd name="connsiteX4" fmla="*/ 0 w 9144000"/>
              <a:gd name="connsiteY4" fmla="*/ 0 h 6858000"/>
              <a:gd name="connsiteX5" fmla="*/ 319377 w 9144000"/>
              <a:gd name="connsiteY5" fmla="*/ 319377 h 6858000"/>
              <a:gd name="connsiteX6" fmla="*/ 319377 w 9144000"/>
              <a:gd name="connsiteY6" fmla="*/ 6538623 h 6858000"/>
              <a:gd name="connsiteX7" fmla="*/ 8824623 w 9144000"/>
              <a:gd name="connsiteY7" fmla="*/ 6538623 h 6858000"/>
              <a:gd name="connsiteX8" fmla="*/ 8824623 w 9144000"/>
              <a:gd name="connsiteY8" fmla="*/ 319377 h 6858000"/>
              <a:gd name="connsiteX9" fmla="*/ 319377 w 9144000"/>
              <a:gd name="connsiteY9" fmla="*/ 31937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319377" y="319377"/>
                </a:moveTo>
                <a:cubicBezTo>
                  <a:pt x="104224" y="2405906"/>
                  <a:pt x="77330" y="4411753"/>
                  <a:pt x="319377" y="6538623"/>
                </a:cubicBezTo>
                <a:cubicBezTo>
                  <a:pt x="3167906" y="6740329"/>
                  <a:pt x="6016435" y="6767223"/>
                  <a:pt x="8824623" y="6538623"/>
                </a:cubicBezTo>
                <a:cubicBezTo>
                  <a:pt x="9039775" y="4478988"/>
                  <a:pt x="9026329" y="2432801"/>
                  <a:pt x="8824623" y="319377"/>
                </a:cubicBezTo>
                <a:cubicBezTo>
                  <a:pt x="6029882" y="90777"/>
                  <a:pt x="3181353" y="104224"/>
                  <a:pt x="319377" y="319377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2" name="1 Llamada rectangular redondeada"/>
          <p:cNvSpPr/>
          <p:nvPr/>
        </p:nvSpPr>
        <p:spPr>
          <a:xfrm>
            <a:off x="971600" y="1700808"/>
            <a:ext cx="7273118" cy="851173"/>
          </a:xfrm>
          <a:prstGeom prst="wedgeRoundRectCallout">
            <a:avLst>
              <a:gd name="adj1" fmla="val 19314"/>
              <a:gd name="adj2" fmla="val 154972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dirty="0" smtClean="0">
                <a:solidFill>
                  <a:schemeClr val="tx1"/>
                </a:solidFill>
              </a:rPr>
              <a:t>Lisa ____________ a </a:t>
            </a:r>
            <a:r>
              <a:rPr lang="es-ES_tradnl" sz="2400" dirty="0" err="1" smtClean="0">
                <a:solidFill>
                  <a:schemeClr val="tx1"/>
                </a:solidFill>
              </a:rPr>
              <a:t>book</a:t>
            </a:r>
            <a:r>
              <a:rPr lang="es-ES_tradnl" sz="2400" dirty="0" smtClean="0">
                <a:solidFill>
                  <a:schemeClr val="tx1"/>
                </a:solidFill>
              </a:rPr>
              <a:t> </a:t>
            </a:r>
            <a:r>
              <a:rPr lang="es-ES_tradnl" sz="2400" dirty="0" err="1" smtClean="0">
                <a:solidFill>
                  <a:schemeClr val="tx1"/>
                </a:solidFill>
              </a:rPr>
              <a:t>when</a:t>
            </a:r>
            <a:r>
              <a:rPr lang="es-ES_tradnl" sz="2400" dirty="0" smtClean="0">
                <a:solidFill>
                  <a:schemeClr val="tx1"/>
                </a:solidFill>
              </a:rPr>
              <a:t> I </a:t>
            </a:r>
            <a:r>
              <a:rPr lang="es-ES_tradnl" sz="2400" dirty="0" err="1" smtClean="0">
                <a:solidFill>
                  <a:schemeClr val="tx1"/>
                </a:solidFill>
              </a:rPr>
              <a:t>arrived</a:t>
            </a:r>
            <a:r>
              <a:rPr lang="es-ES_tradnl" sz="2400" dirty="0" smtClean="0">
                <a:solidFill>
                  <a:schemeClr val="tx1"/>
                </a:solidFill>
              </a:rPr>
              <a:t>  home.</a:t>
            </a:r>
            <a:endParaRPr lang="es-ES" sz="2400" dirty="0">
              <a:solidFill>
                <a:schemeClr val="tx1"/>
              </a:solidFill>
            </a:endParaRPr>
          </a:p>
        </p:txBody>
      </p:sp>
      <p:sp>
        <p:nvSpPr>
          <p:cNvPr id="4" name="3 Rectángulo redondeado"/>
          <p:cNvSpPr/>
          <p:nvPr/>
        </p:nvSpPr>
        <p:spPr>
          <a:xfrm>
            <a:off x="2987824" y="571607"/>
            <a:ext cx="2592288" cy="625145"/>
          </a:xfrm>
          <a:prstGeom prst="roundRect">
            <a:avLst/>
          </a:prstGeom>
          <a:solidFill>
            <a:srgbClr val="FFC000"/>
          </a:solidFill>
          <a:ln w="57150"/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was</a:t>
            </a:r>
            <a:r>
              <a:rPr lang="es-ES_tradnl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reading</a:t>
            </a:r>
            <a:endParaRPr lang="es-E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" name="44 Rectángulo redondeado"/>
          <p:cNvSpPr/>
          <p:nvPr/>
        </p:nvSpPr>
        <p:spPr>
          <a:xfrm>
            <a:off x="5868144" y="571606"/>
            <a:ext cx="2736304" cy="625145"/>
          </a:xfrm>
          <a:prstGeom prst="roundRect">
            <a:avLst/>
          </a:prstGeom>
          <a:solidFill>
            <a:srgbClr val="FFC000"/>
          </a:solidFill>
          <a:ln w="57150"/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will</a:t>
            </a:r>
            <a:r>
              <a:rPr lang="es-ES_tradnl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be </a:t>
            </a:r>
            <a:r>
              <a:rPr lang="es-ES_tradnl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reading</a:t>
            </a:r>
            <a:endParaRPr lang="es-E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45 Rectángulo redondeado"/>
          <p:cNvSpPr/>
          <p:nvPr/>
        </p:nvSpPr>
        <p:spPr>
          <a:xfrm>
            <a:off x="598824" y="568645"/>
            <a:ext cx="2100968" cy="625145"/>
          </a:xfrm>
          <a:prstGeom prst="roundRect">
            <a:avLst/>
          </a:prstGeom>
          <a:solidFill>
            <a:srgbClr val="FFC000"/>
          </a:solidFill>
          <a:ln w="57150"/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s-ES_tradnl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s-ES_tradnl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_tradnl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reading</a:t>
            </a:r>
            <a:endParaRPr lang="es-E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920440" y="1887215"/>
            <a:ext cx="200348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_tradnl" sz="2400" b="1" dirty="0" err="1">
                <a:solidFill>
                  <a:srgbClr val="FF0000"/>
                </a:solidFill>
              </a:rPr>
              <a:t>w</a:t>
            </a:r>
            <a:r>
              <a:rPr lang="es-ES_tradnl" sz="2400" b="1" dirty="0" err="1" smtClean="0">
                <a:solidFill>
                  <a:srgbClr val="FF0000"/>
                </a:solidFill>
              </a:rPr>
              <a:t>as</a:t>
            </a:r>
            <a:r>
              <a:rPr lang="es-ES_tradnl" sz="2400" b="1" dirty="0" smtClean="0">
                <a:solidFill>
                  <a:srgbClr val="FF0000"/>
                </a:solidFill>
              </a:rPr>
              <a:t> </a:t>
            </a:r>
            <a:r>
              <a:rPr lang="es-ES_tradnl" sz="2400" b="1" dirty="0" err="1" smtClean="0">
                <a:solidFill>
                  <a:srgbClr val="FF0000"/>
                </a:solidFill>
              </a:rPr>
              <a:t>reading</a:t>
            </a:r>
            <a:endParaRPr lang="es-ES" sz="2400" b="1" dirty="0">
              <a:solidFill>
                <a:srgbClr val="FF0000"/>
              </a:solidFill>
            </a:endParaRPr>
          </a:p>
        </p:txBody>
      </p:sp>
      <p:sp>
        <p:nvSpPr>
          <p:cNvPr id="41" name="40 Forma libre"/>
          <p:cNvSpPr/>
          <p:nvPr/>
        </p:nvSpPr>
        <p:spPr>
          <a:xfrm>
            <a:off x="7597775" y="484188"/>
            <a:ext cx="1035050" cy="725487"/>
          </a:xfrm>
          <a:custGeom>
            <a:avLst/>
            <a:gdLst>
              <a:gd name="connsiteX0" fmla="*/ 941294 w 1035424"/>
              <a:gd name="connsiteY0" fmla="*/ 94130 h 726141"/>
              <a:gd name="connsiteX1" fmla="*/ 0 w 1035424"/>
              <a:gd name="connsiteY1" fmla="*/ 0 h 726141"/>
              <a:gd name="connsiteX2" fmla="*/ 537883 w 1035424"/>
              <a:gd name="connsiteY2" fmla="*/ 228600 h 726141"/>
              <a:gd name="connsiteX3" fmla="*/ 766483 w 1035424"/>
              <a:gd name="connsiteY3" fmla="*/ 363071 h 726141"/>
              <a:gd name="connsiteX4" fmla="*/ 1035424 w 1035424"/>
              <a:gd name="connsiteY4" fmla="*/ 726141 h 726141"/>
              <a:gd name="connsiteX5" fmla="*/ 941294 w 1035424"/>
              <a:gd name="connsiteY5" fmla="*/ 94130 h 726141"/>
              <a:gd name="connsiteX0" fmla="*/ 941294 w 1035424"/>
              <a:gd name="connsiteY0" fmla="*/ 94130 h 726141"/>
              <a:gd name="connsiteX1" fmla="*/ 0 w 1035424"/>
              <a:gd name="connsiteY1" fmla="*/ 0 h 726141"/>
              <a:gd name="connsiteX2" fmla="*/ 537883 w 1035424"/>
              <a:gd name="connsiteY2" fmla="*/ 228600 h 726141"/>
              <a:gd name="connsiteX3" fmla="*/ 743623 w 1035424"/>
              <a:gd name="connsiteY3" fmla="*/ 370691 h 726141"/>
              <a:gd name="connsiteX4" fmla="*/ 1035424 w 1035424"/>
              <a:gd name="connsiteY4" fmla="*/ 726141 h 726141"/>
              <a:gd name="connsiteX5" fmla="*/ 941294 w 1035424"/>
              <a:gd name="connsiteY5" fmla="*/ 94130 h 726141"/>
              <a:gd name="connsiteX0" fmla="*/ 941294 w 1035424"/>
              <a:gd name="connsiteY0" fmla="*/ 94130 h 726141"/>
              <a:gd name="connsiteX1" fmla="*/ 0 w 1035424"/>
              <a:gd name="connsiteY1" fmla="*/ 0 h 726141"/>
              <a:gd name="connsiteX2" fmla="*/ 461683 w 1035424"/>
              <a:gd name="connsiteY2" fmla="*/ 213360 h 726141"/>
              <a:gd name="connsiteX3" fmla="*/ 743623 w 1035424"/>
              <a:gd name="connsiteY3" fmla="*/ 370691 h 726141"/>
              <a:gd name="connsiteX4" fmla="*/ 1035424 w 1035424"/>
              <a:gd name="connsiteY4" fmla="*/ 726141 h 726141"/>
              <a:gd name="connsiteX5" fmla="*/ 941294 w 1035424"/>
              <a:gd name="connsiteY5" fmla="*/ 94130 h 726141"/>
              <a:gd name="connsiteX0" fmla="*/ 941294 w 1035424"/>
              <a:gd name="connsiteY0" fmla="*/ 94130 h 726141"/>
              <a:gd name="connsiteX1" fmla="*/ 0 w 1035424"/>
              <a:gd name="connsiteY1" fmla="*/ 0 h 726141"/>
              <a:gd name="connsiteX2" fmla="*/ 461683 w 1035424"/>
              <a:gd name="connsiteY2" fmla="*/ 213360 h 726141"/>
              <a:gd name="connsiteX3" fmla="*/ 705523 w 1035424"/>
              <a:gd name="connsiteY3" fmla="*/ 378311 h 726141"/>
              <a:gd name="connsiteX4" fmla="*/ 1035424 w 1035424"/>
              <a:gd name="connsiteY4" fmla="*/ 726141 h 726141"/>
              <a:gd name="connsiteX5" fmla="*/ 941294 w 1035424"/>
              <a:gd name="connsiteY5" fmla="*/ 94130 h 726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35424" h="726141">
                <a:moveTo>
                  <a:pt x="941294" y="94130"/>
                </a:moveTo>
                <a:lnTo>
                  <a:pt x="0" y="0"/>
                </a:lnTo>
                <a:lnTo>
                  <a:pt x="461683" y="213360"/>
                </a:lnTo>
                <a:lnTo>
                  <a:pt x="705523" y="378311"/>
                </a:lnTo>
                <a:lnTo>
                  <a:pt x="1035424" y="726141"/>
                </a:lnTo>
                <a:lnTo>
                  <a:pt x="941294" y="94130"/>
                </a:lnTo>
                <a:close/>
              </a:path>
            </a:pathLst>
          </a:custGeom>
          <a:solidFill>
            <a:schemeClr val="bg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ES" sz="1400">
              <a:solidFill>
                <a:srgbClr val="FFFFFF"/>
              </a:solidFill>
            </a:endParaRPr>
          </a:p>
        </p:txBody>
      </p:sp>
      <p:sp>
        <p:nvSpPr>
          <p:cNvPr id="16" name="15 Flecha derecha">
            <a:hlinkClick r:id="" action="ppaction://hlinkshowjump?jump=nextslide"/>
          </p:cNvPr>
          <p:cNvSpPr/>
          <p:nvPr/>
        </p:nvSpPr>
        <p:spPr>
          <a:xfrm>
            <a:off x="7740972" y="5617289"/>
            <a:ext cx="1007492" cy="841169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NEXT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" name="Picture 55" descr="http://www.coloriage.tv/dessincolo/lisa-simpson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1848" r="17628"/>
          <a:stretch>
            <a:fillRect/>
          </a:stretch>
        </p:blipFill>
        <p:spPr bwMode="auto">
          <a:xfrm>
            <a:off x="1154024" y="3537790"/>
            <a:ext cx="1251369" cy="1763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4" name="Picture 2" descr="http://blog.ferrueloyvelasco.com/wp-content/uploads/2013/04/BartSimpson1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5987" y="3263082"/>
            <a:ext cx="1628378" cy="22775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58783525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yahoo_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75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75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75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OHNO_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75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OHNO_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</p:childTnLst>
        </p:cTn>
      </p:par>
    </p:tnLst>
    <p:bldLst>
      <p:bldP spid="4" grpId="0" animBg="1"/>
      <p:bldP spid="45" grpId="0" animBg="1"/>
      <p:bldP spid="45" grpId="1" animBg="1"/>
      <p:bldP spid="45" grpId="2" animBg="1"/>
      <p:bldP spid="46" grpId="0" animBg="1"/>
      <p:bldP spid="46" grpId="1" animBg="1"/>
      <p:bldP spid="46" grpId="2" animBg="1"/>
      <p:bldP spid="5" grpId="0"/>
      <p:bldP spid="16" grpId="0" animBg="1"/>
    </p:bldLst>
  </p:timing>
</p:sld>
</file>

<file path=ppt/theme/theme1.xml><?xml version="1.0" encoding="utf-8"?>
<a:theme xmlns:a="http://schemas.openxmlformats.org/drawingml/2006/main" name="1_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505</TotalTime>
  <Words>322</Words>
  <Application>Microsoft Office PowerPoint</Application>
  <PresentationFormat>On-screen Show (4:3)</PresentationFormat>
  <Paragraphs>130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1_Diseño predeterminado</vt:lpstr>
      <vt:lpstr>Verb Tenses Review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PACKARD</dc:creator>
  <cp:lastModifiedBy>win8</cp:lastModifiedBy>
  <cp:revision>46</cp:revision>
  <dcterms:created xsi:type="dcterms:W3CDTF">2013-10-31T12:15:52Z</dcterms:created>
  <dcterms:modified xsi:type="dcterms:W3CDTF">2014-10-17T10:02:55Z</dcterms:modified>
</cp:coreProperties>
</file>