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58" r:id="rId6"/>
    <p:sldId id="259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33AC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9ABF85-EC2F-4B59-9182-42A004A6BE4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9FF21A-08BB-4774-AB8D-39DDD715F5EF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5400" dirty="0" smtClean="0">
              <a:latin typeface="Comic Sans MS" pitchFamily="66" charset="0"/>
            </a:rPr>
            <a:t>will + V</a:t>
          </a:r>
          <a:r>
            <a:rPr lang="en-US" sz="2800" b="1" dirty="0" smtClean="0">
              <a:latin typeface="Comic Sans MS" pitchFamily="66" charset="0"/>
            </a:rPr>
            <a:t>1</a:t>
          </a:r>
          <a:endParaRPr lang="ru-RU" sz="2800" b="1" dirty="0">
            <a:latin typeface="Comic Sans MS" pitchFamily="66" charset="0"/>
          </a:endParaRPr>
        </a:p>
      </dgm:t>
    </dgm:pt>
    <dgm:pt modelId="{18CE49DF-E1C5-486C-B1C2-18F42A3A1B20}" type="parTrans" cxnId="{87E610B6-E516-41D4-B76B-EFF05BA48B29}">
      <dgm:prSet/>
      <dgm:spPr/>
      <dgm:t>
        <a:bodyPr/>
        <a:lstStyle/>
        <a:p>
          <a:endParaRPr lang="ru-RU"/>
        </a:p>
      </dgm:t>
    </dgm:pt>
    <dgm:pt modelId="{A8561BB9-589E-4502-880E-16DD705C9397}" type="sibTrans" cxnId="{87E610B6-E516-41D4-B76B-EFF05BA48B29}">
      <dgm:prSet/>
      <dgm:spPr/>
      <dgm:t>
        <a:bodyPr/>
        <a:lstStyle/>
        <a:p>
          <a:endParaRPr lang="ru-RU"/>
        </a:p>
      </dgm:t>
    </dgm:pt>
    <dgm:pt modelId="{43DD93F0-7802-4483-B985-0D4665AD45AB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en-US" sz="2400" b="1" dirty="0" smtClean="0">
              <a:latin typeface="Comic Sans MS" pitchFamily="66" charset="0"/>
            </a:rPr>
            <a:t>I </a:t>
          </a:r>
          <a:r>
            <a:rPr lang="en-US" sz="2400" b="1" u="none" dirty="0" smtClean="0">
              <a:latin typeface="Comic Sans MS" pitchFamily="66" charset="0"/>
            </a:rPr>
            <a:t>will help </a:t>
          </a:r>
          <a:r>
            <a:rPr lang="en-US" sz="2400" b="1" dirty="0" smtClean="0">
              <a:latin typeface="Comic Sans MS" pitchFamily="66" charset="0"/>
            </a:rPr>
            <a:t>you.</a:t>
          </a:r>
          <a:endParaRPr lang="ru-RU" sz="2400" b="1" dirty="0">
            <a:latin typeface="Comic Sans MS" pitchFamily="66" charset="0"/>
          </a:endParaRPr>
        </a:p>
      </dgm:t>
    </dgm:pt>
    <dgm:pt modelId="{AB33C931-6696-4CB3-9716-5DC48071A69F}" type="parTrans" cxnId="{5F7C8D66-5F11-419F-8D3F-A18EC76235B5}">
      <dgm:prSet/>
      <dgm:spPr/>
      <dgm:t>
        <a:bodyPr/>
        <a:lstStyle/>
        <a:p>
          <a:endParaRPr lang="ru-RU"/>
        </a:p>
      </dgm:t>
    </dgm:pt>
    <dgm:pt modelId="{33ADB3BF-8473-411D-A8DE-2FF6DA38326F}" type="sibTrans" cxnId="{5F7C8D66-5F11-419F-8D3F-A18EC76235B5}">
      <dgm:prSet/>
      <dgm:spPr/>
      <dgm:t>
        <a:bodyPr/>
        <a:lstStyle/>
        <a:p>
          <a:endParaRPr lang="ru-RU"/>
        </a:p>
      </dgm:t>
    </dgm:pt>
    <dgm:pt modelId="{B7B1EE2B-10B0-4B1C-8F00-9DC74E19B95B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en-US" sz="2400" b="1" dirty="0" smtClean="0">
              <a:latin typeface="Comic Sans MS" pitchFamily="66" charset="0"/>
            </a:rPr>
            <a:t>She will call me when I arrive.</a:t>
          </a:r>
          <a:endParaRPr lang="ru-RU" sz="2400" b="1" dirty="0">
            <a:latin typeface="Comic Sans MS" pitchFamily="66" charset="0"/>
          </a:endParaRPr>
        </a:p>
      </dgm:t>
    </dgm:pt>
    <dgm:pt modelId="{6924A824-A480-45A8-BD24-66DF7CDFEBD8}" type="parTrans" cxnId="{361A245E-AE03-49BC-9E6C-BBAD91A3B02D}">
      <dgm:prSet/>
      <dgm:spPr/>
      <dgm:t>
        <a:bodyPr/>
        <a:lstStyle/>
        <a:p>
          <a:endParaRPr lang="ru-RU"/>
        </a:p>
      </dgm:t>
    </dgm:pt>
    <dgm:pt modelId="{A1C88EFE-F8BA-4E33-8ADF-B9CCE4E3D342}" type="sibTrans" cxnId="{361A245E-AE03-49BC-9E6C-BBAD91A3B02D}">
      <dgm:prSet/>
      <dgm:spPr/>
      <dgm:t>
        <a:bodyPr/>
        <a:lstStyle/>
        <a:p>
          <a:endParaRPr lang="ru-RU"/>
        </a:p>
      </dgm:t>
    </dgm:pt>
    <dgm:pt modelId="{76EA0437-EB7E-4A3D-A0D9-511A765EF9BD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5400" dirty="0" smtClean="0">
              <a:latin typeface="Comic Sans MS" pitchFamily="66" charset="0"/>
            </a:rPr>
            <a:t>be going to + V</a:t>
          </a:r>
          <a:r>
            <a:rPr lang="en-US" sz="2800" b="1" dirty="0" smtClean="0">
              <a:latin typeface="Comic Sans MS" pitchFamily="66" charset="0"/>
            </a:rPr>
            <a:t>1</a:t>
          </a:r>
          <a:endParaRPr lang="ru-RU" sz="2800" b="1" dirty="0">
            <a:latin typeface="Comic Sans MS" pitchFamily="66" charset="0"/>
          </a:endParaRPr>
        </a:p>
      </dgm:t>
    </dgm:pt>
    <dgm:pt modelId="{24D2C8F8-FA63-4277-9EC7-6B5E4CECC650}" type="parTrans" cxnId="{5B655021-A6F7-40D1-95ED-3931C59875DD}">
      <dgm:prSet/>
      <dgm:spPr/>
      <dgm:t>
        <a:bodyPr/>
        <a:lstStyle/>
        <a:p>
          <a:endParaRPr lang="ru-RU"/>
        </a:p>
      </dgm:t>
    </dgm:pt>
    <dgm:pt modelId="{DEBB23EC-43B1-48D0-8D2F-D17B472FA17A}" type="sibTrans" cxnId="{5B655021-A6F7-40D1-95ED-3931C59875DD}">
      <dgm:prSet/>
      <dgm:spPr/>
      <dgm:t>
        <a:bodyPr/>
        <a:lstStyle/>
        <a:p>
          <a:endParaRPr lang="ru-RU"/>
        </a:p>
      </dgm:t>
    </dgm:pt>
    <dgm:pt modelId="{1586F813-DAB3-457E-9E71-04FBA7A66914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en-US" sz="2400" b="1" dirty="0" smtClean="0">
              <a:latin typeface="Comic Sans MS" pitchFamily="66" charset="0"/>
            </a:rPr>
            <a:t>He is going to spend his vacation in London.</a:t>
          </a:r>
          <a:endParaRPr lang="ru-RU" sz="2400" b="1" dirty="0">
            <a:latin typeface="Comic Sans MS" pitchFamily="66" charset="0"/>
          </a:endParaRPr>
        </a:p>
      </dgm:t>
    </dgm:pt>
    <dgm:pt modelId="{12EDAF7C-2503-4732-A2F1-64506BA5F5ED}" type="parTrans" cxnId="{BD79A8A8-8175-4B80-8694-DC7BE7036BF3}">
      <dgm:prSet/>
      <dgm:spPr/>
      <dgm:t>
        <a:bodyPr/>
        <a:lstStyle/>
        <a:p>
          <a:endParaRPr lang="ru-RU"/>
        </a:p>
      </dgm:t>
    </dgm:pt>
    <dgm:pt modelId="{DF840DA5-4995-4CF1-984B-B21D51DA983D}" type="sibTrans" cxnId="{BD79A8A8-8175-4B80-8694-DC7BE7036BF3}">
      <dgm:prSet/>
      <dgm:spPr/>
      <dgm:t>
        <a:bodyPr/>
        <a:lstStyle/>
        <a:p>
          <a:endParaRPr lang="ru-RU"/>
        </a:p>
      </dgm:t>
    </dgm:pt>
    <dgm:pt modelId="{F4E4FCD3-CF18-4541-A45E-2A7C82800A11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en-US" sz="2400" b="1" dirty="0" smtClean="0">
              <a:latin typeface="Comic Sans MS" pitchFamily="66" charset="0"/>
            </a:rPr>
            <a:t>I’m going to be an actor when I grow up.</a:t>
          </a:r>
          <a:endParaRPr lang="ru-RU" sz="2400" b="1" dirty="0">
            <a:latin typeface="Comic Sans MS" pitchFamily="66" charset="0"/>
          </a:endParaRPr>
        </a:p>
      </dgm:t>
    </dgm:pt>
    <dgm:pt modelId="{B7D473A3-827C-479F-A189-9BF60DF9FE6A}" type="parTrans" cxnId="{7AE32F3F-86C1-4D95-B58C-E2B3C3F6E399}">
      <dgm:prSet/>
      <dgm:spPr/>
      <dgm:t>
        <a:bodyPr/>
        <a:lstStyle/>
        <a:p>
          <a:endParaRPr lang="ru-RU"/>
        </a:p>
      </dgm:t>
    </dgm:pt>
    <dgm:pt modelId="{6F14C809-79B3-4024-A84B-617B3348B24C}" type="sibTrans" cxnId="{7AE32F3F-86C1-4D95-B58C-E2B3C3F6E399}">
      <dgm:prSet/>
      <dgm:spPr/>
      <dgm:t>
        <a:bodyPr/>
        <a:lstStyle/>
        <a:p>
          <a:endParaRPr lang="ru-RU"/>
        </a:p>
      </dgm:t>
    </dgm:pt>
    <dgm:pt modelId="{7C4CA85D-9B4B-4D2C-AE24-B54A6033239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en-US" sz="2400" b="1" dirty="0" smtClean="0">
              <a:latin typeface="Comic Sans MS" pitchFamily="66" charset="0"/>
            </a:rPr>
            <a:t>They are going to work next week.</a:t>
          </a:r>
          <a:endParaRPr lang="ru-RU" sz="2400" b="1" dirty="0">
            <a:latin typeface="Comic Sans MS" pitchFamily="66" charset="0"/>
          </a:endParaRPr>
        </a:p>
      </dgm:t>
    </dgm:pt>
    <dgm:pt modelId="{6B02182F-7180-4323-B550-4FF446FE0131}" type="parTrans" cxnId="{DE01B130-C418-449D-B353-9ED8A3F7B932}">
      <dgm:prSet/>
      <dgm:spPr/>
    </dgm:pt>
    <dgm:pt modelId="{5D5EBF2E-008D-41FF-8296-1A3355789D31}" type="sibTrans" cxnId="{DE01B130-C418-449D-B353-9ED8A3F7B932}">
      <dgm:prSet/>
      <dgm:spPr/>
    </dgm:pt>
    <dgm:pt modelId="{B4489E64-BF02-4FBC-9118-8DEE69198A15}" type="pres">
      <dgm:prSet presAssocID="{BE9ABF85-EC2F-4B59-9182-42A004A6BE4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he-IL"/>
        </a:p>
      </dgm:t>
    </dgm:pt>
    <dgm:pt modelId="{1DA32050-E991-4F6D-8BF0-5AF642947891}" type="pres">
      <dgm:prSet presAssocID="{C79FF21A-08BB-4774-AB8D-39DDD715F5EF}" presName="linNode" presStyleCnt="0"/>
      <dgm:spPr/>
    </dgm:pt>
    <dgm:pt modelId="{57E4FF02-6E3D-440C-94B0-3FE19112BB2E}" type="pres">
      <dgm:prSet presAssocID="{C79FF21A-08BB-4774-AB8D-39DDD715F5EF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A5BB00-9E65-4D02-848A-29EC5E930B75}" type="pres">
      <dgm:prSet presAssocID="{C79FF21A-08BB-4774-AB8D-39DDD715F5EF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ECDB5-E287-4F38-9462-18DBE6CC4A8D}" type="pres">
      <dgm:prSet presAssocID="{A8561BB9-589E-4502-880E-16DD705C9397}" presName="spacing" presStyleCnt="0"/>
      <dgm:spPr/>
    </dgm:pt>
    <dgm:pt modelId="{8F4F3179-6989-4F4A-8E57-4C9761C55378}" type="pres">
      <dgm:prSet presAssocID="{76EA0437-EB7E-4A3D-A0D9-511A765EF9BD}" presName="linNode" presStyleCnt="0"/>
      <dgm:spPr/>
    </dgm:pt>
    <dgm:pt modelId="{A2E7C748-71AB-4D8A-B2F6-561D1333DEC1}" type="pres">
      <dgm:prSet presAssocID="{76EA0437-EB7E-4A3D-A0D9-511A765EF9B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912D4-300F-47B6-AE7B-4B1BAEE57E01}" type="pres">
      <dgm:prSet presAssocID="{76EA0437-EB7E-4A3D-A0D9-511A765EF9B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B96763-2ECA-4F67-ACCC-503AFFC2484C}" type="presOf" srcId="{1586F813-DAB3-457E-9E71-04FBA7A66914}" destId="{608912D4-300F-47B6-AE7B-4B1BAEE57E01}" srcOrd="0" destOrd="0" presId="urn:microsoft.com/office/officeart/2005/8/layout/vList6"/>
    <dgm:cxn modelId="{DE01B130-C418-449D-B353-9ED8A3F7B932}" srcId="{76EA0437-EB7E-4A3D-A0D9-511A765EF9BD}" destId="{7C4CA85D-9B4B-4D2C-AE24-B54A6033239C}" srcOrd="1" destOrd="0" parTransId="{6B02182F-7180-4323-B550-4FF446FE0131}" sibTransId="{5D5EBF2E-008D-41FF-8296-1A3355789D31}"/>
    <dgm:cxn modelId="{5B655021-A6F7-40D1-95ED-3931C59875DD}" srcId="{BE9ABF85-EC2F-4B59-9182-42A004A6BE47}" destId="{76EA0437-EB7E-4A3D-A0D9-511A765EF9BD}" srcOrd="1" destOrd="0" parTransId="{24D2C8F8-FA63-4277-9EC7-6B5E4CECC650}" sibTransId="{DEBB23EC-43B1-48D0-8D2F-D17B472FA17A}"/>
    <dgm:cxn modelId="{7E829F84-319B-4D86-9010-88BE473E70C2}" type="presOf" srcId="{76EA0437-EB7E-4A3D-A0D9-511A765EF9BD}" destId="{A2E7C748-71AB-4D8A-B2F6-561D1333DEC1}" srcOrd="0" destOrd="0" presId="urn:microsoft.com/office/officeart/2005/8/layout/vList6"/>
    <dgm:cxn modelId="{361A245E-AE03-49BC-9E6C-BBAD91A3B02D}" srcId="{C79FF21A-08BB-4774-AB8D-39DDD715F5EF}" destId="{B7B1EE2B-10B0-4B1C-8F00-9DC74E19B95B}" srcOrd="1" destOrd="0" parTransId="{6924A824-A480-45A8-BD24-66DF7CDFEBD8}" sibTransId="{A1C88EFE-F8BA-4E33-8ADF-B9CCE4E3D342}"/>
    <dgm:cxn modelId="{C736D7DC-737C-4E9B-B602-A470380BE098}" type="presOf" srcId="{BE9ABF85-EC2F-4B59-9182-42A004A6BE47}" destId="{B4489E64-BF02-4FBC-9118-8DEE69198A15}" srcOrd="0" destOrd="0" presId="urn:microsoft.com/office/officeart/2005/8/layout/vList6"/>
    <dgm:cxn modelId="{BD79A8A8-8175-4B80-8694-DC7BE7036BF3}" srcId="{76EA0437-EB7E-4A3D-A0D9-511A765EF9BD}" destId="{1586F813-DAB3-457E-9E71-04FBA7A66914}" srcOrd="0" destOrd="0" parTransId="{12EDAF7C-2503-4732-A2F1-64506BA5F5ED}" sibTransId="{DF840DA5-4995-4CF1-984B-B21D51DA983D}"/>
    <dgm:cxn modelId="{87E610B6-E516-41D4-B76B-EFF05BA48B29}" srcId="{BE9ABF85-EC2F-4B59-9182-42A004A6BE47}" destId="{C79FF21A-08BB-4774-AB8D-39DDD715F5EF}" srcOrd="0" destOrd="0" parTransId="{18CE49DF-E1C5-486C-B1C2-18F42A3A1B20}" sibTransId="{A8561BB9-589E-4502-880E-16DD705C9397}"/>
    <dgm:cxn modelId="{3895B293-3C91-4527-9412-2411202E0D45}" type="presOf" srcId="{C79FF21A-08BB-4774-AB8D-39DDD715F5EF}" destId="{57E4FF02-6E3D-440C-94B0-3FE19112BB2E}" srcOrd="0" destOrd="0" presId="urn:microsoft.com/office/officeart/2005/8/layout/vList6"/>
    <dgm:cxn modelId="{2D5B243A-8112-45DF-9B94-3CD3D8BE0CB4}" type="presOf" srcId="{7C4CA85D-9B4B-4D2C-AE24-B54A6033239C}" destId="{608912D4-300F-47B6-AE7B-4B1BAEE57E01}" srcOrd="0" destOrd="1" presId="urn:microsoft.com/office/officeart/2005/8/layout/vList6"/>
    <dgm:cxn modelId="{A1938290-09E2-423D-B488-2E36002CA34C}" type="presOf" srcId="{43DD93F0-7802-4483-B985-0D4665AD45AB}" destId="{BBA5BB00-9E65-4D02-848A-29EC5E930B75}" srcOrd="0" destOrd="0" presId="urn:microsoft.com/office/officeart/2005/8/layout/vList6"/>
    <dgm:cxn modelId="{5F7C8D66-5F11-419F-8D3F-A18EC76235B5}" srcId="{C79FF21A-08BB-4774-AB8D-39DDD715F5EF}" destId="{43DD93F0-7802-4483-B985-0D4665AD45AB}" srcOrd="0" destOrd="0" parTransId="{AB33C931-6696-4CB3-9716-5DC48071A69F}" sibTransId="{33ADB3BF-8473-411D-A8DE-2FF6DA38326F}"/>
    <dgm:cxn modelId="{7AE32F3F-86C1-4D95-B58C-E2B3C3F6E399}" srcId="{76EA0437-EB7E-4A3D-A0D9-511A765EF9BD}" destId="{F4E4FCD3-CF18-4541-A45E-2A7C82800A11}" srcOrd="2" destOrd="0" parTransId="{B7D473A3-827C-479F-A189-9BF60DF9FE6A}" sibTransId="{6F14C809-79B3-4024-A84B-617B3348B24C}"/>
    <dgm:cxn modelId="{12F6087E-1322-4040-A4C3-06DAEAB50A00}" type="presOf" srcId="{B7B1EE2B-10B0-4B1C-8F00-9DC74E19B95B}" destId="{BBA5BB00-9E65-4D02-848A-29EC5E930B75}" srcOrd="0" destOrd="1" presId="urn:microsoft.com/office/officeart/2005/8/layout/vList6"/>
    <dgm:cxn modelId="{2069C597-495F-4D55-B7E9-58B8BB9FE298}" type="presOf" srcId="{F4E4FCD3-CF18-4541-A45E-2A7C82800A11}" destId="{608912D4-300F-47B6-AE7B-4B1BAEE57E01}" srcOrd="0" destOrd="2" presId="urn:microsoft.com/office/officeart/2005/8/layout/vList6"/>
    <dgm:cxn modelId="{CA27BCDF-E8E1-47D0-8B0C-469694807060}" type="presParOf" srcId="{B4489E64-BF02-4FBC-9118-8DEE69198A15}" destId="{1DA32050-E991-4F6D-8BF0-5AF642947891}" srcOrd="0" destOrd="0" presId="urn:microsoft.com/office/officeart/2005/8/layout/vList6"/>
    <dgm:cxn modelId="{8D0F9182-6846-4EF0-B07C-3A2B49DDB9A6}" type="presParOf" srcId="{1DA32050-E991-4F6D-8BF0-5AF642947891}" destId="{57E4FF02-6E3D-440C-94B0-3FE19112BB2E}" srcOrd="0" destOrd="0" presId="urn:microsoft.com/office/officeart/2005/8/layout/vList6"/>
    <dgm:cxn modelId="{EABA7A3B-F31C-4FA8-866A-19D3296E2BF8}" type="presParOf" srcId="{1DA32050-E991-4F6D-8BF0-5AF642947891}" destId="{BBA5BB00-9E65-4D02-848A-29EC5E930B75}" srcOrd="1" destOrd="0" presId="urn:microsoft.com/office/officeart/2005/8/layout/vList6"/>
    <dgm:cxn modelId="{65DA373A-0CE2-4514-9A82-3800BB9765D0}" type="presParOf" srcId="{B4489E64-BF02-4FBC-9118-8DEE69198A15}" destId="{1A2ECDB5-E287-4F38-9462-18DBE6CC4A8D}" srcOrd="1" destOrd="0" presId="urn:microsoft.com/office/officeart/2005/8/layout/vList6"/>
    <dgm:cxn modelId="{C8E59F47-3786-4AC5-9B78-5B01EB3E626D}" type="presParOf" srcId="{B4489E64-BF02-4FBC-9118-8DEE69198A15}" destId="{8F4F3179-6989-4F4A-8E57-4C9761C55378}" srcOrd="2" destOrd="0" presId="urn:microsoft.com/office/officeart/2005/8/layout/vList6"/>
    <dgm:cxn modelId="{895DDB42-0ACA-4F41-83B5-6C8F1609473A}" type="presParOf" srcId="{8F4F3179-6989-4F4A-8E57-4C9761C55378}" destId="{A2E7C748-71AB-4D8A-B2F6-561D1333DEC1}" srcOrd="0" destOrd="0" presId="urn:microsoft.com/office/officeart/2005/8/layout/vList6"/>
    <dgm:cxn modelId="{BAF07D49-890D-4DA6-A3FB-862C35187395}" type="presParOf" srcId="{8F4F3179-6989-4F4A-8E57-4C9761C55378}" destId="{608912D4-300F-47B6-AE7B-4B1BAEE57E0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D46C04-F0EA-43C1-A267-8F4DC6CF45D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C5A1C0-A4B2-4D56-8FFE-F7814799F641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en-US" sz="2000" b="1" dirty="0" smtClean="0">
              <a:latin typeface="Comic Sans MS" pitchFamily="66" charset="0"/>
            </a:rPr>
            <a:t>We use “will" to express a voluntary action</a:t>
          </a:r>
          <a:endParaRPr lang="ru-RU" sz="2000" dirty="0">
            <a:latin typeface="Comic Sans MS" pitchFamily="66" charset="0"/>
          </a:endParaRPr>
        </a:p>
      </dgm:t>
    </dgm:pt>
    <dgm:pt modelId="{2A029C4C-F213-4AD2-8E24-69AEF886675B}" type="parTrans" cxnId="{3A38B9DA-7854-479E-8E6E-EBC8B705E5F3}">
      <dgm:prSet/>
      <dgm:spPr/>
      <dgm:t>
        <a:bodyPr/>
        <a:lstStyle/>
        <a:p>
          <a:endParaRPr lang="ru-RU"/>
        </a:p>
      </dgm:t>
    </dgm:pt>
    <dgm:pt modelId="{0D452C2E-E77F-4E84-962C-A0738FE5777D}" type="sibTrans" cxnId="{3A38B9DA-7854-479E-8E6E-EBC8B705E5F3}">
      <dgm:prSet/>
      <dgm:spPr/>
      <dgm:t>
        <a:bodyPr/>
        <a:lstStyle/>
        <a:p>
          <a:endParaRPr lang="ru-RU"/>
        </a:p>
      </dgm:t>
    </dgm:pt>
    <dgm:pt modelId="{2ECDFFED-7F4C-4657-968E-40BBCCEC84B7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A: I’m really hungry.</a:t>
          </a:r>
          <a:endParaRPr lang="ru-RU" sz="1800" b="1" dirty="0">
            <a:latin typeface="Comic Sans MS" pitchFamily="66" charset="0"/>
          </a:endParaRPr>
        </a:p>
      </dgm:t>
    </dgm:pt>
    <dgm:pt modelId="{5C1CD82C-69E9-4F3C-8E66-551803777E91}" type="parTrans" cxnId="{4C80CF1B-461B-41B6-9CA9-1D8C709C1F9E}">
      <dgm:prSet/>
      <dgm:spPr/>
      <dgm:t>
        <a:bodyPr/>
        <a:lstStyle/>
        <a:p>
          <a:endParaRPr lang="ru-RU"/>
        </a:p>
      </dgm:t>
    </dgm:pt>
    <dgm:pt modelId="{73A2AACE-0A3A-4576-BCBC-EDB2961B2218}" type="sibTrans" cxnId="{4C80CF1B-461B-41B6-9CA9-1D8C709C1F9E}">
      <dgm:prSet/>
      <dgm:spPr/>
      <dgm:t>
        <a:bodyPr/>
        <a:lstStyle/>
        <a:p>
          <a:endParaRPr lang="ru-RU"/>
        </a:p>
      </dgm:t>
    </dgm:pt>
    <dgm:pt modelId="{A2721356-8BA5-4676-BB0A-235C173DA723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2000" b="1" dirty="0" smtClean="0">
              <a:latin typeface="Comic Sans MS" pitchFamily="66" charset="0"/>
            </a:rPr>
            <a:t>We use “will" to express a promise</a:t>
          </a:r>
          <a:endParaRPr lang="ru-RU" sz="2000" dirty="0">
            <a:latin typeface="Comic Sans MS" pitchFamily="66" charset="0"/>
          </a:endParaRPr>
        </a:p>
      </dgm:t>
    </dgm:pt>
    <dgm:pt modelId="{CE0618ED-160C-4387-ABBE-46345BC9D796}" type="parTrans" cxnId="{D7265ED4-56A1-451E-96C2-5DA28BBE6B39}">
      <dgm:prSet/>
      <dgm:spPr/>
      <dgm:t>
        <a:bodyPr/>
        <a:lstStyle/>
        <a:p>
          <a:endParaRPr lang="ru-RU"/>
        </a:p>
      </dgm:t>
    </dgm:pt>
    <dgm:pt modelId="{3E782F1C-9F30-4E05-B439-93E1F6CA317F}" type="sibTrans" cxnId="{D7265ED4-56A1-451E-96C2-5DA28BBE6B39}">
      <dgm:prSet/>
      <dgm:spPr/>
      <dgm:t>
        <a:bodyPr/>
        <a:lstStyle/>
        <a:p>
          <a:endParaRPr lang="ru-RU"/>
        </a:p>
      </dgm:t>
    </dgm:pt>
    <dgm:pt modelId="{9E18C1B2-FD87-4159-9DC9-E2C6A2C25C32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I</a:t>
          </a:r>
          <a:r>
            <a:rPr lang="en-US" sz="1800" b="1" baseline="0" dirty="0" smtClean="0">
              <a:latin typeface="Comic Sans MS" pitchFamily="66" charset="0"/>
            </a:rPr>
            <a:t> promise I will not tell him about the surprise party</a:t>
          </a:r>
          <a:endParaRPr lang="ru-RU" sz="1800" b="1" dirty="0">
            <a:latin typeface="Comic Sans MS" pitchFamily="66" charset="0"/>
          </a:endParaRPr>
        </a:p>
      </dgm:t>
    </dgm:pt>
    <dgm:pt modelId="{7C47EF54-DADC-428F-B6CC-77993266A2FA}" type="parTrans" cxnId="{8C594125-F43F-4829-824C-68E24094022D}">
      <dgm:prSet/>
      <dgm:spPr/>
      <dgm:t>
        <a:bodyPr/>
        <a:lstStyle/>
        <a:p>
          <a:endParaRPr lang="ru-RU"/>
        </a:p>
      </dgm:t>
    </dgm:pt>
    <dgm:pt modelId="{84BAB403-F1A4-4E9A-B2B4-689567787B25}" type="sibTrans" cxnId="{8C594125-F43F-4829-824C-68E24094022D}">
      <dgm:prSet/>
      <dgm:spPr/>
      <dgm:t>
        <a:bodyPr/>
        <a:lstStyle/>
        <a:p>
          <a:endParaRPr lang="ru-RU"/>
        </a:p>
      </dgm:t>
    </dgm:pt>
    <dgm:pt modelId="{BC4538E0-FFA0-4815-8A76-5CB32915E3F8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We use “will” to express a spontaneous decision (the action is decided at the moment of speaking)</a:t>
          </a:r>
          <a:endParaRPr lang="ru-RU" sz="1800" b="1" dirty="0">
            <a:latin typeface="Comic Sans MS" pitchFamily="66" charset="0"/>
          </a:endParaRPr>
        </a:p>
      </dgm:t>
    </dgm:pt>
    <dgm:pt modelId="{9F37598A-26A3-4720-AA4D-C161CBCD6B72}" type="parTrans" cxnId="{AA074493-F7CA-4D74-9704-52B791FCDCDE}">
      <dgm:prSet/>
      <dgm:spPr/>
      <dgm:t>
        <a:bodyPr/>
        <a:lstStyle/>
        <a:p>
          <a:endParaRPr lang="ru-RU"/>
        </a:p>
      </dgm:t>
    </dgm:pt>
    <dgm:pt modelId="{66DA037B-41DB-467E-A5BA-AF510DAA3D3D}" type="sibTrans" cxnId="{AA074493-F7CA-4D74-9704-52B791FCDCDE}">
      <dgm:prSet/>
      <dgm:spPr/>
      <dgm:t>
        <a:bodyPr/>
        <a:lstStyle/>
        <a:p>
          <a:endParaRPr lang="ru-RU"/>
        </a:p>
      </dgm:t>
    </dgm:pt>
    <dgm:pt modelId="{4AF7F784-730E-48FD-8344-5490D594159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A: The phone is ringing.</a:t>
          </a:r>
          <a:endParaRPr lang="ru-RU" sz="1800" b="1" dirty="0">
            <a:latin typeface="Comic Sans MS" pitchFamily="66" charset="0"/>
          </a:endParaRPr>
        </a:p>
      </dgm:t>
    </dgm:pt>
    <dgm:pt modelId="{6734A26A-5443-433C-B74D-B71FB9C49648}" type="parTrans" cxnId="{376F35F8-944E-46E6-86C4-97EA26D27C01}">
      <dgm:prSet/>
      <dgm:spPr/>
      <dgm:t>
        <a:bodyPr/>
        <a:lstStyle/>
        <a:p>
          <a:endParaRPr lang="ru-RU"/>
        </a:p>
      </dgm:t>
    </dgm:pt>
    <dgm:pt modelId="{D33C9DA6-59C6-4823-8E69-5E36F1BCCBBD}" type="sibTrans" cxnId="{376F35F8-944E-46E6-86C4-97EA26D27C01}">
      <dgm:prSet/>
      <dgm:spPr/>
      <dgm:t>
        <a:bodyPr/>
        <a:lstStyle/>
        <a:p>
          <a:endParaRPr lang="ru-RU"/>
        </a:p>
      </dgm:t>
    </dgm:pt>
    <dgm:pt modelId="{C265CCDC-073F-4E71-8E11-4A9ABB4C7C78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B: I will answer.</a:t>
          </a:r>
          <a:endParaRPr lang="ru-RU" sz="1800" b="1" dirty="0">
            <a:latin typeface="Comic Sans MS" pitchFamily="66" charset="0"/>
          </a:endParaRPr>
        </a:p>
      </dgm:t>
    </dgm:pt>
    <dgm:pt modelId="{104BF785-5BC6-4FA6-BC4C-54CDAB304447}" type="parTrans" cxnId="{BC2F3766-4F6A-4A31-80E1-221C1D76D8D0}">
      <dgm:prSet/>
      <dgm:spPr/>
      <dgm:t>
        <a:bodyPr/>
        <a:lstStyle/>
        <a:p>
          <a:endParaRPr lang="ru-RU"/>
        </a:p>
      </dgm:t>
    </dgm:pt>
    <dgm:pt modelId="{2D8EDD86-3603-4662-A448-2711315EC745}" type="sibTrans" cxnId="{BC2F3766-4F6A-4A31-80E1-221C1D76D8D0}">
      <dgm:prSet/>
      <dgm:spPr/>
      <dgm:t>
        <a:bodyPr/>
        <a:lstStyle/>
        <a:p>
          <a:endParaRPr lang="ru-RU"/>
        </a:p>
      </dgm:t>
    </dgm:pt>
    <dgm:pt modelId="{D9A1581C-2FDA-4DA1-980F-53A146E754BE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B: I will make some sandwiches.</a:t>
          </a:r>
          <a:endParaRPr lang="ru-RU" sz="1800" b="1" dirty="0">
            <a:latin typeface="Comic Sans MS" pitchFamily="66" charset="0"/>
          </a:endParaRPr>
        </a:p>
      </dgm:t>
    </dgm:pt>
    <dgm:pt modelId="{732A9108-469A-44F0-B59C-FD747650F59F}" type="parTrans" cxnId="{F2871EF9-516E-4B1B-BBA8-00EA645BC035}">
      <dgm:prSet/>
      <dgm:spPr/>
      <dgm:t>
        <a:bodyPr/>
        <a:lstStyle/>
        <a:p>
          <a:endParaRPr lang="ru-RU"/>
        </a:p>
      </dgm:t>
    </dgm:pt>
    <dgm:pt modelId="{B7C8115E-A82E-48F4-BF90-8CFEBA8878EA}" type="sibTrans" cxnId="{F2871EF9-516E-4B1B-BBA8-00EA645BC035}">
      <dgm:prSet/>
      <dgm:spPr/>
      <dgm:t>
        <a:bodyPr/>
        <a:lstStyle/>
        <a:p>
          <a:endParaRPr lang="ru-RU"/>
        </a:p>
      </dgm:t>
    </dgm:pt>
    <dgm:pt modelId="{9606DEF9-7E60-44AA-A283-CC7262CF2977}" type="pres">
      <dgm:prSet presAssocID="{51D46C04-F0EA-43C1-A267-8F4DC6CF45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9D9D2B27-13D2-4F20-A13F-10A765ECD1D5}" type="pres">
      <dgm:prSet presAssocID="{C4C5A1C0-A4B2-4D56-8FFE-F7814799F641}" presName="linNode" presStyleCnt="0"/>
      <dgm:spPr/>
    </dgm:pt>
    <dgm:pt modelId="{72A921E1-3C58-47E5-B33C-B6BCA06C50A5}" type="pres">
      <dgm:prSet presAssocID="{C4C5A1C0-A4B2-4D56-8FFE-F7814799F641}" presName="parentText" presStyleLbl="node1" presStyleIdx="0" presStyleCnt="3" custScaleY="81226" custLinFactNeighborX="-1239" custLinFactNeighborY="10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6927D-7A1E-4008-956D-8DCE35DCECA5}" type="pres">
      <dgm:prSet presAssocID="{C4C5A1C0-A4B2-4D56-8FFE-F7814799F641}" presName="descendantText" presStyleLbl="alignAccFollowNode1" presStyleIdx="0" presStyleCnt="3" custAng="0" custScaleY="93854" custLinFactNeighborX="2089" custLinFactNeighborY="18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1B016E-7BA7-4DAE-8A06-23744F480EDB}" type="pres">
      <dgm:prSet presAssocID="{0D452C2E-E77F-4E84-962C-A0738FE5777D}" presName="sp" presStyleCnt="0"/>
      <dgm:spPr/>
    </dgm:pt>
    <dgm:pt modelId="{545F888E-0BA0-4203-BF0C-279EC28BD29A}" type="pres">
      <dgm:prSet presAssocID="{A2721356-8BA5-4676-BB0A-235C173DA723}" presName="linNode" presStyleCnt="0"/>
      <dgm:spPr/>
    </dgm:pt>
    <dgm:pt modelId="{DAB6CB2C-A792-4020-BDC2-CDB02156C6A3}" type="pres">
      <dgm:prSet presAssocID="{A2721356-8BA5-4676-BB0A-235C173DA723}" presName="parentText" presStyleLbl="node1" presStyleIdx="1" presStyleCnt="3" custScaleY="80002" custLinFactNeighborX="0" custLinFactNeighborY="11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491902-D7A8-47DC-8DDC-5C5F538B1B69}" type="pres">
      <dgm:prSet presAssocID="{A2721356-8BA5-4676-BB0A-235C173DA723}" presName="descendantText" presStyleLbl="alignAccFollowNode1" presStyleIdx="1" presStyleCnt="3" custScaleY="85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14AA3B-AF17-4FA8-9BDA-CA4B298DD21B}" type="pres">
      <dgm:prSet presAssocID="{3E782F1C-9F30-4E05-B439-93E1F6CA317F}" presName="sp" presStyleCnt="0"/>
      <dgm:spPr/>
    </dgm:pt>
    <dgm:pt modelId="{195EA623-3A2B-4A16-B45F-B4F1790EC807}" type="pres">
      <dgm:prSet presAssocID="{BC4538E0-FFA0-4815-8A76-5CB32915E3F8}" presName="linNode" presStyleCnt="0"/>
      <dgm:spPr/>
    </dgm:pt>
    <dgm:pt modelId="{B49092C4-8812-4141-A813-3053799BD91C}" type="pres">
      <dgm:prSet presAssocID="{BC4538E0-FFA0-4815-8A76-5CB32915E3F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8433DD-CB73-440E-9D98-8F48190EA140}" type="pres">
      <dgm:prSet presAssocID="{BC4538E0-FFA0-4815-8A76-5CB32915E3F8}" presName="descendantText" presStyleLbl="alignAccFollowNode1" presStyleIdx="2" presStyleCnt="3" custScaleY="106072" custLinFactNeighborX="-285" custLinFactNeighborY="-5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80CF1B-461B-41B6-9CA9-1D8C709C1F9E}" srcId="{C4C5A1C0-A4B2-4D56-8FFE-F7814799F641}" destId="{2ECDFFED-7F4C-4657-968E-40BBCCEC84B7}" srcOrd="0" destOrd="0" parTransId="{5C1CD82C-69E9-4F3C-8E66-551803777E91}" sibTransId="{73A2AACE-0A3A-4576-BCBC-EDB2961B2218}"/>
    <dgm:cxn modelId="{3EFC77FD-7099-4951-A778-084B9D795CD1}" type="presOf" srcId="{BC4538E0-FFA0-4815-8A76-5CB32915E3F8}" destId="{B49092C4-8812-4141-A813-3053799BD91C}" srcOrd="0" destOrd="0" presId="urn:microsoft.com/office/officeart/2005/8/layout/vList5"/>
    <dgm:cxn modelId="{F2871EF9-516E-4B1B-BBA8-00EA645BC035}" srcId="{C4C5A1C0-A4B2-4D56-8FFE-F7814799F641}" destId="{D9A1581C-2FDA-4DA1-980F-53A146E754BE}" srcOrd="1" destOrd="0" parTransId="{732A9108-469A-44F0-B59C-FD747650F59F}" sibTransId="{B7C8115E-A82E-48F4-BF90-8CFEBA8878EA}"/>
    <dgm:cxn modelId="{376F35F8-944E-46E6-86C4-97EA26D27C01}" srcId="{BC4538E0-FFA0-4815-8A76-5CB32915E3F8}" destId="{4AF7F784-730E-48FD-8344-5490D5941599}" srcOrd="0" destOrd="0" parTransId="{6734A26A-5443-433C-B74D-B71FB9C49648}" sibTransId="{D33C9DA6-59C6-4823-8E69-5E36F1BCCBBD}"/>
    <dgm:cxn modelId="{54A331C9-85B3-4C35-9B53-89544EED9815}" type="presOf" srcId="{C4C5A1C0-A4B2-4D56-8FFE-F7814799F641}" destId="{72A921E1-3C58-47E5-B33C-B6BCA06C50A5}" srcOrd="0" destOrd="0" presId="urn:microsoft.com/office/officeart/2005/8/layout/vList5"/>
    <dgm:cxn modelId="{31DA6028-F5E5-4975-9222-D4FDC15C65CD}" type="presOf" srcId="{4AF7F784-730E-48FD-8344-5490D5941599}" destId="{038433DD-CB73-440E-9D98-8F48190EA140}" srcOrd="0" destOrd="0" presId="urn:microsoft.com/office/officeart/2005/8/layout/vList5"/>
    <dgm:cxn modelId="{4BE54450-D046-437E-940E-95346145EF0A}" type="presOf" srcId="{51D46C04-F0EA-43C1-A267-8F4DC6CF45DB}" destId="{9606DEF9-7E60-44AA-A283-CC7262CF2977}" srcOrd="0" destOrd="0" presId="urn:microsoft.com/office/officeart/2005/8/layout/vList5"/>
    <dgm:cxn modelId="{8C594125-F43F-4829-824C-68E24094022D}" srcId="{A2721356-8BA5-4676-BB0A-235C173DA723}" destId="{9E18C1B2-FD87-4159-9DC9-E2C6A2C25C32}" srcOrd="0" destOrd="0" parTransId="{7C47EF54-DADC-428F-B6CC-77993266A2FA}" sibTransId="{84BAB403-F1A4-4E9A-B2B4-689567787B25}"/>
    <dgm:cxn modelId="{96C6C57A-5B6D-46E3-8A09-241478FD1AAB}" type="presOf" srcId="{9E18C1B2-FD87-4159-9DC9-E2C6A2C25C32}" destId="{EC491902-D7A8-47DC-8DDC-5C5F538B1B69}" srcOrd="0" destOrd="0" presId="urn:microsoft.com/office/officeart/2005/8/layout/vList5"/>
    <dgm:cxn modelId="{AA074493-F7CA-4D74-9704-52B791FCDCDE}" srcId="{51D46C04-F0EA-43C1-A267-8F4DC6CF45DB}" destId="{BC4538E0-FFA0-4815-8A76-5CB32915E3F8}" srcOrd="2" destOrd="0" parTransId="{9F37598A-26A3-4720-AA4D-C161CBCD6B72}" sibTransId="{66DA037B-41DB-467E-A5BA-AF510DAA3D3D}"/>
    <dgm:cxn modelId="{B4B1B634-9EB4-41D3-8785-51F537F607F6}" type="presOf" srcId="{A2721356-8BA5-4676-BB0A-235C173DA723}" destId="{DAB6CB2C-A792-4020-BDC2-CDB02156C6A3}" srcOrd="0" destOrd="0" presId="urn:microsoft.com/office/officeart/2005/8/layout/vList5"/>
    <dgm:cxn modelId="{6938E03A-9441-474B-B1CB-79945BCB14E8}" type="presOf" srcId="{D9A1581C-2FDA-4DA1-980F-53A146E754BE}" destId="{4EB6927D-7A1E-4008-956D-8DCE35DCECA5}" srcOrd="0" destOrd="1" presId="urn:microsoft.com/office/officeart/2005/8/layout/vList5"/>
    <dgm:cxn modelId="{3A38B9DA-7854-479E-8E6E-EBC8B705E5F3}" srcId="{51D46C04-F0EA-43C1-A267-8F4DC6CF45DB}" destId="{C4C5A1C0-A4B2-4D56-8FFE-F7814799F641}" srcOrd="0" destOrd="0" parTransId="{2A029C4C-F213-4AD2-8E24-69AEF886675B}" sibTransId="{0D452C2E-E77F-4E84-962C-A0738FE5777D}"/>
    <dgm:cxn modelId="{D7265ED4-56A1-451E-96C2-5DA28BBE6B39}" srcId="{51D46C04-F0EA-43C1-A267-8F4DC6CF45DB}" destId="{A2721356-8BA5-4676-BB0A-235C173DA723}" srcOrd="1" destOrd="0" parTransId="{CE0618ED-160C-4387-ABBE-46345BC9D796}" sibTransId="{3E782F1C-9F30-4E05-B439-93E1F6CA317F}"/>
    <dgm:cxn modelId="{3CF852DD-F6AD-4BAC-B33D-6004A6655712}" type="presOf" srcId="{2ECDFFED-7F4C-4657-968E-40BBCCEC84B7}" destId="{4EB6927D-7A1E-4008-956D-8DCE35DCECA5}" srcOrd="0" destOrd="0" presId="urn:microsoft.com/office/officeart/2005/8/layout/vList5"/>
    <dgm:cxn modelId="{96DA969F-17BB-4C42-97DD-E9E9297AF036}" type="presOf" srcId="{C265CCDC-073F-4E71-8E11-4A9ABB4C7C78}" destId="{038433DD-CB73-440E-9D98-8F48190EA140}" srcOrd="0" destOrd="1" presId="urn:microsoft.com/office/officeart/2005/8/layout/vList5"/>
    <dgm:cxn modelId="{BC2F3766-4F6A-4A31-80E1-221C1D76D8D0}" srcId="{BC4538E0-FFA0-4815-8A76-5CB32915E3F8}" destId="{C265CCDC-073F-4E71-8E11-4A9ABB4C7C78}" srcOrd="1" destOrd="0" parTransId="{104BF785-5BC6-4FA6-BC4C-54CDAB304447}" sibTransId="{2D8EDD86-3603-4662-A448-2711315EC745}"/>
    <dgm:cxn modelId="{2B59E15C-459F-41BC-A476-30DD180A34BF}" type="presParOf" srcId="{9606DEF9-7E60-44AA-A283-CC7262CF2977}" destId="{9D9D2B27-13D2-4F20-A13F-10A765ECD1D5}" srcOrd="0" destOrd="0" presId="urn:microsoft.com/office/officeart/2005/8/layout/vList5"/>
    <dgm:cxn modelId="{FC32F94D-38DB-4693-B6D7-53E922FA23BB}" type="presParOf" srcId="{9D9D2B27-13D2-4F20-A13F-10A765ECD1D5}" destId="{72A921E1-3C58-47E5-B33C-B6BCA06C50A5}" srcOrd="0" destOrd="0" presId="urn:microsoft.com/office/officeart/2005/8/layout/vList5"/>
    <dgm:cxn modelId="{48203F4D-9FC4-4931-BC83-DE024F272A2C}" type="presParOf" srcId="{9D9D2B27-13D2-4F20-A13F-10A765ECD1D5}" destId="{4EB6927D-7A1E-4008-956D-8DCE35DCECA5}" srcOrd="1" destOrd="0" presId="urn:microsoft.com/office/officeart/2005/8/layout/vList5"/>
    <dgm:cxn modelId="{7DF5E189-6F07-49CE-ADBC-477855ED6484}" type="presParOf" srcId="{9606DEF9-7E60-44AA-A283-CC7262CF2977}" destId="{6B1B016E-7BA7-4DAE-8A06-23744F480EDB}" srcOrd="1" destOrd="0" presId="urn:microsoft.com/office/officeart/2005/8/layout/vList5"/>
    <dgm:cxn modelId="{74C1D0DA-3A85-4896-A0A6-8D52F4E658AC}" type="presParOf" srcId="{9606DEF9-7E60-44AA-A283-CC7262CF2977}" destId="{545F888E-0BA0-4203-BF0C-279EC28BD29A}" srcOrd="2" destOrd="0" presId="urn:microsoft.com/office/officeart/2005/8/layout/vList5"/>
    <dgm:cxn modelId="{CDA079C9-FAA8-441D-A4F4-6C564F55DFCD}" type="presParOf" srcId="{545F888E-0BA0-4203-BF0C-279EC28BD29A}" destId="{DAB6CB2C-A792-4020-BDC2-CDB02156C6A3}" srcOrd="0" destOrd="0" presId="urn:microsoft.com/office/officeart/2005/8/layout/vList5"/>
    <dgm:cxn modelId="{D470FA30-0192-45E5-B98C-96CCF00834E6}" type="presParOf" srcId="{545F888E-0BA0-4203-BF0C-279EC28BD29A}" destId="{EC491902-D7A8-47DC-8DDC-5C5F538B1B69}" srcOrd="1" destOrd="0" presId="urn:microsoft.com/office/officeart/2005/8/layout/vList5"/>
    <dgm:cxn modelId="{94662278-5F8E-4B2A-9FA5-56CF65974591}" type="presParOf" srcId="{9606DEF9-7E60-44AA-A283-CC7262CF2977}" destId="{E214AA3B-AF17-4FA8-9BDA-CA4B298DD21B}" srcOrd="3" destOrd="0" presId="urn:microsoft.com/office/officeart/2005/8/layout/vList5"/>
    <dgm:cxn modelId="{0D22B9B8-6364-4600-B54D-2EC908A87FFC}" type="presParOf" srcId="{9606DEF9-7E60-44AA-A283-CC7262CF2977}" destId="{195EA623-3A2B-4A16-B45F-B4F1790EC807}" srcOrd="4" destOrd="0" presId="urn:microsoft.com/office/officeart/2005/8/layout/vList5"/>
    <dgm:cxn modelId="{E2363148-97F7-4AC4-88D4-763DECAFFD89}" type="presParOf" srcId="{195EA623-3A2B-4A16-B45F-B4F1790EC807}" destId="{B49092C4-8812-4141-A813-3053799BD91C}" srcOrd="0" destOrd="0" presId="urn:microsoft.com/office/officeart/2005/8/layout/vList5"/>
    <dgm:cxn modelId="{93BAF51E-5D16-48D9-895C-252C8526994F}" type="presParOf" srcId="{195EA623-3A2B-4A16-B45F-B4F1790EC807}" destId="{038433DD-CB73-440E-9D98-8F48190EA14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F06156-781F-430F-9272-02F93A4FBD0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8B6C9E-3033-490D-94F3-A5534BB79795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We use “be going to” to talk about prior plans, strong intentions, or fixed arrangements </a:t>
          </a:r>
          <a:endParaRPr lang="ru-RU" sz="1800" b="1" dirty="0">
            <a:latin typeface="Comic Sans MS" pitchFamily="66" charset="0"/>
          </a:endParaRPr>
        </a:p>
      </dgm:t>
    </dgm:pt>
    <dgm:pt modelId="{087AD02C-A7FE-4238-9F1B-0AC767865D66}" type="parTrans" cxnId="{1A74D84F-1C14-4417-810B-62572FFC69ED}">
      <dgm:prSet/>
      <dgm:spPr/>
      <dgm:t>
        <a:bodyPr/>
        <a:lstStyle/>
        <a:p>
          <a:endParaRPr lang="ru-RU"/>
        </a:p>
      </dgm:t>
    </dgm:pt>
    <dgm:pt modelId="{A9BC6BF4-4F0C-4277-8981-5C6A86F48D29}" type="sibTrans" cxnId="{1A74D84F-1C14-4417-810B-62572FFC69ED}">
      <dgm:prSet/>
      <dgm:spPr/>
      <dgm:t>
        <a:bodyPr/>
        <a:lstStyle/>
        <a:p>
          <a:endParaRPr lang="ru-RU"/>
        </a:p>
      </dgm:t>
    </dgm:pt>
    <dgm:pt modelId="{B9EAB851-34D4-46F1-9EC7-21EEA5BBEBC1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I am going to buy a new car next year.</a:t>
          </a:r>
          <a:endParaRPr lang="ru-RU" sz="1800" b="1" dirty="0">
            <a:latin typeface="Comic Sans MS" pitchFamily="66" charset="0"/>
          </a:endParaRPr>
        </a:p>
      </dgm:t>
    </dgm:pt>
    <dgm:pt modelId="{A3021CE0-A118-45C8-96F2-A9435F0C041B}" type="parTrans" cxnId="{B1AD7941-09D0-4CC6-A8C5-09C7B9866DB9}">
      <dgm:prSet/>
      <dgm:spPr/>
      <dgm:t>
        <a:bodyPr/>
        <a:lstStyle/>
        <a:p>
          <a:endParaRPr lang="ru-RU"/>
        </a:p>
      </dgm:t>
    </dgm:pt>
    <dgm:pt modelId="{7487BA7B-0672-4366-9CB7-571AAC57F69A}" type="sibTrans" cxnId="{B1AD7941-09D0-4CC6-A8C5-09C7B9866DB9}">
      <dgm:prSet/>
      <dgm:spPr/>
      <dgm:t>
        <a:bodyPr/>
        <a:lstStyle/>
        <a:p>
          <a:endParaRPr lang="ru-RU"/>
        </a:p>
      </dgm:t>
    </dgm:pt>
    <dgm:pt modelId="{4917B3D2-2E58-4232-B83C-AA55C5F9696E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We use both “will” or “be going to” to predict future events.</a:t>
          </a:r>
          <a:endParaRPr lang="ru-RU" sz="1800" b="1" dirty="0">
            <a:latin typeface="Comic Sans MS" pitchFamily="66" charset="0"/>
          </a:endParaRPr>
        </a:p>
      </dgm:t>
    </dgm:pt>
    <dgm:pt modelId="{B665E9D6-A9D4-46DA-96CD-3EC3E7184D4B}" type="parTrans" cxnId="{9D58FE90-3B45-493C-B0FE-59408B0EA69F}">
      <dgm:prSet/>
      <dgm:spPr/>
      <dgm:t>
        <a:bodyPr/>
        <a:lstStyle/>
        <a:p>
          <a:endParaRPr lang="ru-RU"/>
        </a:p>
      </dgm:t>
    </dgm:pt>
    <dgm:pt modelId="{C757AF42-0E07-4195-9648-E7B5F8FC94B8}" type="sibTrans" cxnId="{9D58FE90-3B45-493C-B0FE-59408B0EA69F}">
      <dgm:prSet/>
      <dgm:spPr/>
      <dgm:t>
        <a:bodyPr/>
        <a:lstStyle/>
        <a:p>
          <a:endParaRPr lang="ru-RU"/>
        </a:p>
      </dgm:t>
    </dgm:pt>
    <dgm:pt modelId="{00C2ED28-A789-43A8-BAB4-4C4626C0045B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The weather tomorrow will be sunny.</a:t>
          </a:r>
          <a:endParaRPr lang="ru-RU" sz="1800" b="1" dirty="0">
            <a:latin typeface="Comic Sans MS" pitchFamily="66" charset="0"/>
          </a:endParaRPr>
        </a:p>
      </dgm:t>
    </dgm:pt>
    <dgm:pt modelId="{778263F3-DB0D-42F7-98B9-24F7840219D3}" type="parTrans" cxnId="{AD97B4BC-1477-412D-9265-F9A18192F9CA}">
      <dgm:prSet/>
      <dgm:spPr/>
      <dgm:t>
        <a:bodyPr/>
        <a:lstStyle/>
        <a:p>
          <a:endParaRPr lang="ru-RU"/>
        </a:p>
      </dgm:t>
    </dgm:pt>
    <dgm:pt modelId="{6B9DEA1A-72B1-4144-A04A-7632248B9348}" type="sibTrans" cxnId="{AD97B4BC-1477-412D-9265-F9A18192F9CA}">
      <dgm:prSet/>
      <dgm:spPr/>
      <dgm:t>
        <a:bodyPr/>
        <a:lstStyle/>
        <a:p>
          <a:endParaRPr lang="ru-RU"/>
        </a:p>
      </dgm:t>
    </dgm:pt>
    <dgm:pt modelId="{9CD79310-C1C6-4370-8EF6-1282D1E8E12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You are going to be a famous artist.</a:t>
          </a:r>
          <a:endParaRPr lang="ru-RU" sz="1800" b="1" dirty="0">
            <a:latin typeface="Comic Sans MS" pitchFamily="66" charset="0"/>
          </a:endParaRPr>
        </a:p>
      </dgm:t>
    </dgm:pt>
    <dgm:pt modelId="{8709A06C-ED12-4C5E-B476-F7125DBB90E3}" type="parTrans" cxnId="{FDDD1C29-05E7-4A90-BEEB-403BCA4CACB3}">
      <dgm:prSet/>
      <dgm:spPr/>
      <dgm:t>
        <a:bodyPr/>
        <a:lstStyle/>
        <a:p>
          <a:endParaRPr lang="ru-RU"/>
        </a:p>
      </dgm:t>
    </dgm:pt>
    <dgm:pt modelId="{72DE1007-69FA-4613-9FDB-C82943C41338}" type="sibTrans" cxnId="{FDDD1C29-05E7-4A90-BEEB-403BCA4CACB3}">
      <dgm:prSet/>
      <dgm:spPr/>
      <dgm:t>
        <a:bodyPr/>
        <a:lstStyle/>
        <a:p>
          <a:endParaRPr lang="ru-RU"/>
        </a:p>
      </dgm:t>
    </dgm:pt>
    <dgm:pt modelId="{42B81039-255D-4B94-B3AF-EE2A2953B09C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en-US" sz="1600" b="1" dirty="0" smtClean="0">
              <a:latin typeface="Comic Sans MS" pitchFamily="66" charset="0"/>
            </a:rPr>
            <a:t>Note: we use “be going to” (not “will”) to make predictions about events when there is a concrete evidence. </a:t>
          </a:r>
          <a:endParaRPr lang="ru-RU" sz="1600" b="1" dirty="0">
            <a:latin typeface="Comic Sans MS" pitchFamily="66" charset="0"/>
          </a:endParaRPr>
        </a:p>
      </dgm:t>
    </dgm:pt>
    <dgm:pt modelId="{CD98A988-AC78-4005-9A68-8FDE0CD94C74}" type="parTrans" cxnId="{AE0588EA-B2D5-4BF5-9C02-2196684580CE}">
      <dgm:prSet/>
      <dgm:spPr/>
      <dgm:t>
        <a:bodyPr/>
        <a:lstStyle/>
        <a:p>
          <a:endParaRPr lang="ru-RU"/>
        </a:p>
      </dgm:t>
    </dgm:pt>
    <dgm:pt modelId="{C56527F6-1C24-4C03-A1D5-8183D6100075}" type="sibTrans" cxnId="{AE0588EA-B2D5-4BF5-9C02-2196684580CE}">
      <dgm:prSet/>
      <dgm:spPr/>
      <dgm:t>
        <a:bodyPr/>
        <a:lstStyle/>
        <a:p>
          <a:endParaRPr lang="ru-RU"/>
        </a:p>
      </dgm:t>
    </dgm:pt>
    <dgm:pt modelId="{322D0BFD-1D80-46F9-A87C-2C44E0F5FB0F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dirty="0" smtClean="0">
              <a:latin typeface="Comic Sans MS" pitchFamily="66" charset="0"/>
            </a:rPr>
            <a:t>Look at those dark clouds in the sky. It is going to rain soon.</a:t>
          </a:r>
          <a:endParaRPr lang="ru-RU" sz="1800" b="1" dirty="0">
            <a:latin typeface="Comic Sans MS" pitchFamily="66" charset="0"/>
          </a:endParaRPr>
        </a:p>
      </dgm:t>
    </dgm:pt>
    <dgm:pt modelId="{735AF309-BB5E-4EDE-9081-E35529F6A4D0}" type="parTrans" cxnId="{4212638A-B192-4080-BC3E-815824E027EB}">
      <dgm:prSet/>
      <dgm:spPr/>
      <dgm:t>
        <a:bodyPr/>
        <a:lstStyle/>
        <a:p>
          <a:endParaRPr lang="ru-RU"/>
        </a:p>
      </dgm:t>
    </dgm:pt>
    <dgm:pt modelId="{64EF0799-A745-45E7-9882-B9F121F7F7B8}" type="sibTrans" cxnId="{4212638A-B192-4080-BC3E-815824E027EB}">
      <dgm:prSet/>
      <dgm:spPr/>
      <dgm:t>
        <a:bodyPr/>
        <a:lstStyle/>
        <a:p>
          <a:endParaRPr lang="ru-RU"/>
        </a:p>
      </dgm:t>
    </dgm:pt>
    <dgm:pt modelId="{9F3B73E5-4324-4BAE-BC2B-82E175222BC8}" type="pres">
      <dgm:prSet presAssocID="{B2F06156-781F-430F-9272-02F93A4FBD0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089BA823-BFB7-4A70-8168-B65099E501B9}" type="pres">
      <dgm:prSet presAssocID="{2F8B6C9E-3033-490D-94F3-A5534BB79795}" presName="linNode" presStyleCnt="0"/>
      <dgm:spPr/>
    </dgm:pt>
    <dgm:pt modelId="{9FBDA9FB-AB46-4C2D-ABF0-D2B855508F24}" type="pres">
      <dgm:prSet presAssocID="{2F8B6C9E-3033-490D-94F3-A5534BB7979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E6480A-85C7-49D1-AE3E-91220A946B90}" type="pres">
      <dgm:prSet presAssocID="{2F8B6C9E-3033-490D-94F3-A5534BB7979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BB39E8-7AF2-41C4-8A4B-FC726EC426B6}" type="pres">
      <dgm:prSet presAssocID="{A9BC6BF4-4F0C-4277-8981-5C6A86F48D29}" presName="sp" presStyleCnt="0"/>
      <dgm:spPr/>
    </dgm:pt>
    <dgm:pt modelId="{F13977E0-18EE-428F-B609-AEBD9A1DCC74}" type="pres">
      <dgm:prSet presAssocID="{4917B3D2-2E58-4232-B83C-AA55C5F9696E}" presName="linNode" presStyleCnt="0"/>
      <dgm:spPr/>
    </dgm:pt>
    <dgm:pt modelId="{C3566C84-D46C-4989-AD31-E85441565934}" type="pres">
      <dgm:prSet presAssocID="{4917B3D2-2E58-4232-B83C-AA55C5F9696E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A47528-565B-4271-8327-D44E03235B3C}" type="pres">
      <dgm:prSet presAssocID="{4917B3D2-2E58-4232-B83C-AA55C5F9696E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837C4F-1177-4B10-B553-CEEE0095902A}" type="pres">
      <dgm:prSet presAssocID="{C757AF42-0E07-4195-9648-E7B5F8FC94B8}" presName="sp" presStyleCnt="0"/>
      <dgm:spPr/>
    </dgm:pt>
    <dgm:pt modelId="{4699DE04-B1E2-41B0-9492-7D627E6A82FE}" type="pres">
      <dgm:prSet presAssocID="{42B81039-255D-4B94-B3AF-EE2A2953B09C}" presName="linNode" presStyleCnt="0"/>
      <dgm:spPr/>
    </dgm:pt>
    <dgm:pt modelId="{A14A5573-764B-4F15-B990-7DF46279F42E}" type="pres">
      <dgm:prSet presAssocID="{42B81039-255D-4B94-B3AF-EE2A2953B09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326BE7-AF68-432C-9C78-9F02F2306F4F}" type="pres">
      <dgm:prSet presAssocID="{42B81039-255D-4B94-B3AF-EE2A2953B09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AD7941-09D0-4CC6-A8C5-09C7B9866DB9}" srcId="{2F8B6C9E-3033-490D-94F3-A5534BB79795}" destId="{B9EAB851-34D4-46F1-9EC7-21EEA5BBEBC1}" srcOrd="0" destOrd="0" parTransId="{A3021CE0-A118-45C8-96F2-A9435F0C041B}" sibTransId="{7487BA7B-0672-4366-9CB7-571AAC57F69A}"/>
    <dgm:cxn modelId="{9D58FE90-3B45-493C-B0FE-59408B0EA69F}" srcId="{B2F06156-781F-430F-9272-02F93A4FBD0E}" destId="{4917B3D2-2E58-4232-B83C-AA55C5F9696E}" srcOrd="1" destOrd="0" parTransId="{B665E9D6-A9D4-46DA-96CD-3EC3E7184D4B}" sibTransId="{C757AF42-0E07-4195-9648-E7B5F8FC94B8}"/>
    <dgm:cxn modelId="{AE0588EA-B2D5-4BF5-9C02-2196684580CE}" srcId="{B2F06156-781F-430F-9272-02F93A4FBD0E}" destId="{42B81039-255D-4B94-B3AF-EE2A2953B09C}" srcOrd="2" destOrd="0" parTransId="{CD98A988-AC78-4005-9A68-8FDE0CD94C74}" sibTransId="{C56527F6-1C24-4C03-A1D5-8183D6100075}"/>
    <dgm:cxn modelId="{6F3F769F-9F03-4133-AB8B-F8D3A2188533}" type="presOf" srcId="{42B81039-255D-4B94-B3AF-EE2A2953B09C}" destId="{A14A5573-764B-4F15-B990-7DF46279F42E}" srcOrd="0" destOrd="0" presId="urn:microsoft.com/office/officeart/2005/8/layout/vList5"/>
    <dgm:cxn modelId="{A74E28C7-6DB0-48DE-A56B-72F691A29E90}" type="presOf" srcId="{B2F06156-781F-430F-9272-02F93A4FBD0E}" destId="{9F3B73E5-4324-4BAE-BC2B-82E175222BC8}" srcOrd="0" destOrd="0" presId="urn:microsoft.com/office/officeart/2005/8/layout/vList5"/>
    <dgm:cxn modelId="{4212638A-B192-4080-BC3E-815824E027EB}" srcId="{42B81039-255D-4B94-B3AF-EE2A2953B09C}" destId="{322D0BFD-1D80-46F9-A87C-2C44E0F5FB0F}" srcOrd="0" destOrd="0" parTransId="{735AF309-BB5E-4EDE-9081-E35529F6A4D0}" sibTransId="{64EF0799-A745-45E7-9882-B9F121F7F7B8}"/>
    <dgm:cxn modelId="{1A74D84F-1C14-4417-810B-62572FFC69ED}" srcId="{B2F06156-781F-430F-9272-02F93A4FBD0E}" destId="{2F8B6C9E-3033-490D-94F3-A5534BB79795}" srcOrd="0" destOrd="0" parTransId="{087AD02C-A7FE-4238-9F1B-0AC767865D66}" sibTransId="{A9BC6BF4-4F0C-4277-8981-5C6A86F48D29}"/>
    <dgm:cxn modelId="{4180880B-FCDB-4AE4-8217-B8B435F07066}" type="presOf" srcId="{9CD79310-C1C6-4370-8EF6-1282D1E8E129}" destId="{C6A47528-565B-4271-8327-D44E03235B3C}" srcOrd="0" destOrd="1" presId="urn:microsoft.com/office/officeart/2005/8/layout/vList5"/>
    <dgm:cxn modelId="{B4BD6630-F7D8-4C2F-92FE-D64739A048C9}" type="presOf" srcId="{2F8B6C9E-3033-490D-94F3-A5534BB79795}" destId="{9FBDA9FB-AB46-4C2D-ABF0-D2B855508F24}" srcOrd="0" destOrd="0" presId="urn:microsoft.com/office/officeart/2005/8/layout/vList5"/>
    <dgm:cxn modelId="{0DAE43F3-FB38-4E53-AE4B-4A7C2CD38DC5}" type="presOf" srcId="{00C2ED28-A789-43A8-BAB4-4C4626C0045B}" destId="{C6A47528-565B-4271-8327-D44E03235B3C}" srcOrd="0" destOrd="0" presId="urn:microsoft.com/office/officeart/2005/8/layout/vList5"/>
    <dgm:cxn modelId="{94F6B2F1-E8AF-4E0B-96B3-3CB8319A9D11}" type="presOf" srcId="{B9EAB851-34D4-46F1-9EC7-21EEA5BBEBC1}" destId="{BAE6480A-85C7-49D1-AE3E-91220A946B90}" srcOrd="0" destOrd="0" presId="urn:microsoft.com/office/officeart/2005/8/layout/vList5"/>
    <dgm:cxn modelId="{AD97B4BC-1477-412D-9265-F9A18192F9CA}" srcId="{4917B3D2-2E58-4232-B83C-AA55C5F9696E}" destId="{00C2ED28-A789-43A8-BAB4-4C4626C0045B}" srcOrd="0" destOrd="0" parTransId="{778263F3-DB0D-42F7-98B9-24F7840219D3}" sibTransId="{6B9DEA1A-72B1-4144-A04A-7632248B9348}"/>
    <dgm:cxn modelId="{0C110C23-9840-49CC-90CE-1353FC478764}" type="presOf" srcId="{4917B3D2-2E58-4232-B83C-AA55C5F9696E}" destId="{C3566C84-D46C-4989-AD31-E85441565934}" srcOrd="0" destOrd="0" presId="urn:microsoft.com/office/officeart/2005/8/layout/vList5"/>
    <dgm:cxn modelId="{FDDD1C29-05E7-4A90-BEEB-403BCA4CACB3}" srcId="{4917B3D2-2E58-4232-B83C-AA55C5F9696E}" destId="{9CD79310-C1C6-4370-8EF6-1282D1E8E129}" srcOrd="1" destOrd="0" parTransId="{8709A06C-ED12-4C5E-B476-F7125DBB90E3}" sibTransId="{72DE1007-69FA-4613-9FDB-C82943C41338}"/>
    <dgm:cxn modelId="{D8EA628A-4FB2-4735-8DCB-FE3A8B8D1719}" type="presOf" srcId="{322D0BFD-1D80-46F9-A87C-2C44E0F5FB0F}" destId="{8C326BE7-AF68-432C-9C78-9F02F2306F4F}" srcOrd="0" destOrd="0" presId="urn:microsoft.com/office/officeart/2005/8/layout/vList5"/>
    <dgm:cxn modelId="{FCF6D900-85DB-479E-B229-B3ED34D8DDD8}" type="presParOf" srcId="{9F3B73E5-4324-4BAE-BC2B-82E175222BC8}" destId="{089BA823-BFB7-4A70-8168-B65099E501B9}" srcOrd="0" destOrd="0" presId="urn:microsoft.com/office/officeart/2005/8/layout/vList5"/>
    <dgm:cxn modelId="{45746851-FE56-4DFD-A0D8-74BDE1B217E1}" type="presParOf" srcId="{089BA823-BFB7-4A70-8168-B65099E501B9}" destId="{9FBDA9FB-AB46-4C2D-ABF0-D2B855508F24}" srcOrd="0" destOrd="0" presId="urn:microsoft.com/office/officeart/2005/8/layout/vList5"/>
    <dgm:cxn modelId="{482C9CDD-DD74-4DFB-855A-CBBC23571DB3}" type="presParOf" srcId="{089BA823-BFB7-4A70-8168-B65099E501B9}" destId="{BAE6480A-85C7-49D1-AE3E-91220A946B90}" srcOrd="1" destOrd="0" presId="urn:microsoft.com/office/officeart/2005/8/layout/vList5"/>
    <dgm:cxn modelId="{E738A7B5-4CB3-4EAE-8AF3-B9F67B0B54A1}" type="presParOf" srcId="{9F3B73E5-4324-4BAE-BC2B-82E175222BC8}" destId="{25BB39E8-7AF2-41C4-8A4B-FC726EC426B6}" srcOrd="1" destOrd="0" presId="urn:microsoft.com/office/officeart/2005/8/layout/vList5"/>
    <dgm:cxn modelId="{1BB12ED4-B88C-43ED-8FE0-26EAD16BC193}" type="presParOf" srcId="{9F3B73E5-4324-4BAE-BC2B-82E175222BC8}" destId="{F13977E0-18EE-428F-B609-AEBD9A1DCC74}" srcOrd="2" destOrd="0" presId="urn:microsoft.com/office/officeart/2005/8/layout/vList5"/>
    <dgm:cxn modelId="{B512B24C-FE4B-47C8-B826-E1A92CC90534}" type="presParOf" srcId="{F13977E0-18EE-428F-B609-AEBD9A1DCC74}" destId="{C3566C84-D46C-4989-AD31-E85441565934}" srcOrd="0" destOrd="0" presId="urn:microsoft.com/office/officeart/2005/8/layout/vList5"/>
    <dgm:cxn modelId="{DAD676FA-005B-432B-9BBF-4178B9178A7E}" type="presParOf" srcId="{F13977E0-18EE-428F-B609-AEBD9A1DCC74}" destId="{C6A47528-565B-4271-8327-D44E03235B3C}" srcOrd="1" destOrd="0" presId="urn:microsoft.com/office/officeart/2005/8/layout/vList5"/>
    <dgm:cxn modelId="{024D7C91-8FCE-435E-A79A-20E797076AC1}" type="presParOf" srcId="{9F3B73E5-4324-4BAE-BC2B-82E175222BC8}" destId="{37837C4F-1177-4B10-B553-CEEE0095902A}" srcOrd="3" destOrd="0" presId="urn:microsoft.com/office/officeart/2005/8/layout/vList5"/>
    <dgm:cxn modelId="{297D1D26-F9F2-4D01-AD5F-FC04B4D00C54}" type="presParOf" srcId="{9F3B73E5-4324-4BAE-BC2B-82E175222BC8}" destId="{4699DE04-B1E2-41B0-9492-7D627E6A82FE}" srcOrd="4" destOrd="0" presId="urn:microsoft.com/office/officeart/2005/8/layout/vList5"/>
    <dgm:cxn modelId="{0FCF1253-1CE5-4F80-B776-FAC5AFCDA93C}" type="presParOf" srcId="{4699DE04-B1E2-41B0-9492-7D627E6A82FE}" destId="{A14A5573-764B-4F15-B990-7DF46279F42E}" srcOrd="0" destOrd="0" presId="urn:microsoft.com/office/officeart/2005/8/layout/vList5"/>
    <dgm:cxn modelId="{39A125EA-D447-4643-AEB3-F29D19B9ACED}" type="presParOf" srcId="{4699DE04-B1E2-41B0-9492-7D627E6A82FE}" destId="{8C326BE7-AF68-432C-9C78-9F02F2306F4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A5BB00-9E65-4D02-848A-29EC5E930B75}">
      <dsp:nvSpPr>
        <dsp:cNvPr id="0" name=""/>
        <dsp:cNvSpPr/>
      </dsp:nvSpPr>
      <dsp:spPr>
        <a:xfrm>
          <a:off x="3291839" y="558"/>
          <a:ext cx="4937760" cy="2176611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Comic Sans MS" pitchFamily="66" charset="0"/>
            </a:rPr>
            <a:t>I </a:t>
          </a:r>
          <a:r>
            <a:rPr lang="en-US" sz="2400" b="1" u="none" kern="1200" dirty="0" smtClean="0">
              <a:latin typeface="Comic Sans MS" pitchFamily="66" charset="0"/>
            </a:rPr>
            <a:t>will help </a:t>
          </a:r>
          <a:r>
            <a:rPr lang="en-US" sz="2400" b="1" kern="1200" dirty="0" smtClean="0">
              <a:latin typeface="Comic Sans MS" pitchFamily="66" charset="0"/>
            </a:rPr>
            <a:t>you.</a:t>
          </a:r>
          <a:endParaRPr lang="ru-RU" sz="2400" b="1" kern="1200" dirty="0">
            <a:latin typeface="Comic Sans MS" pitchFamily="66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Comic Sans MS" pitchFamily="66" charset="0"/>
            </a:rPr>
            <a:t>She will call me when I arrive.</a:t>
          </a:r>
          <a:endParaRPr lang="ru-RU" sz="2400" b="1" kern="1200" dirty="0">
            <a:latin typeface="Comic Sans MS" pitchFamily="66" charset="0"/>
          </a:endParaRPr>
        </a:p>
      </dsp:txBody>
      <dsp:txXfrm>
        <a:off x="3291839" y="558"/>
        <a:ext cx="4937760" cy="2176611"/>
      </dsp:txXfrm>
    </dsp:sp>
    <dsp:sp modelId="{57E4FF02-6E3D-440C-94B0-3FE19112BB2E}">
      <dsp:nvSpPr>
        <dsp:cNvPr id="0" name=""/>
        <dsp:cNvSpPr/>
      </dsp:nvSpPr>
      <dsp:spPr>
        <a:xfrm>
          <a:off x="0" y="558"/>
          <a:ext cx="3291840" cy="2176611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>
              <a:latin typeface="Comic Sans MS" pitchFamily="66" charset="0"/>
            </a:rPr>
            <a:t>will + V</a:t>
          </a:r>
          <a:r>
            <a:rPr lang="en-US" sz="2800" b="1" kern="1200" dirty="0" smtClean="0">
              <a:latin typeface="Comic Sans MS" pitchFamily="66" charset="0"/>
            </a:rPr>
            <a:t>1</a:t>
          </a:r>
          <a:endParaRPr lang="ru-RU" sz="2800" b="1" kern="1200" dirty="0">
            <a:latin typeface="Comic Sans MS" pitchFamily="66" charset="0"/>
          </a:endParaRPr>
        </a:p>
      </dsp:txBody>
      <dsp:txXfrm>
        <a:off x="0" y="558"/>
        <a:ext cx="3291840" cy="2176611"/>
      </dsp:txXfrm>
    </dsp:sp>
    <dsp:sp modelId="{608912D4-300F-47B6-AE7B-4B1BAEE57E01}">
      <dsp:nvSpPr>
        <dsp:cNvPr id="0" name=""/>
        <dsp:cNvSpPr/>
      </dsp:nvSpPr>
      <dsp:spPr>
        <a:xfrm>
          <a:off x="3291839" y="2394830"/>
          <a:ext cx="4937760" cy="2176611"/>
        </a:xfrm>
        <a:prstGeom prst="rightArrow">
          <a:avLst>
            <a:gd name="adj1" fmla="val 75000"/>
            <a:gd name="adj2" fmla="val 50000"/>
          </a:avLst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2">
              <a:shade val="48000"/>
              <a:satMod val="11000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Comic Sans MS" pitchFamily="66" charset="0"/>
            </a:rPr>
            <a:t>He is going to spend his vacation in London.</a:t>
          </a:r>
          <a:endParaRPr lang="ru-RU" sz="2400" b="1" kern="1200" dirty="0">
            <a:latin typeface="Comic Sans MS" pitchFamily="66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Comic Sans MS" pitchFamily="66" charset="0"/>
            </a:rPr>
            <a:t>They are going to work next week.</a:t>
          </a:r>
          <a:endParaRPr lang="ru-RU" sz="2400" b="1" kern="1200" dirty="0">
            <a:latin typeface="Comic Sans MS" pitchFamily="66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b="1" kern="1200" dirty="0" smtClean="0">
              <a:latin typeface="Comic Sans MS" pitchFamily="66" charset="0"/>
            </a:rPr>
            <a:t>I’m going to be an actor when I grow up.</a:t>
          </a:r>
          <a:endParaRPr lang="ru-RU" sz="2400" b="1" kern="1200" dirty="0">
            <a:latin typeface="Comic Sans MS" pitchFamily="66" charset="0"/>
          </a:endParaRPr>
        </a:p>
      </dsp:txBody>
      <dsp:txXfrm>
        <a:off x="3291839" y="2394830"/>
        <a:ext cx="4937760" cy="2176611"/>
      </dsp:txXfrm>
    </dsp:sp>
    <dsp:sp modelId="{A2E7C748-71AB-4D8A-B2F6-561D1333DEC1}">
      <dsp:nvSpPr>
        <dsp:cNvPr id="0" name=""/>
        <dsp:cNvSpPr/>
      </dsp:nvSpPr>
      <dsp:spPr>
        <a:xfrm>
          <a:off x="0" y="2394830"/>
          <a:ext cx="3291840" cy="2176611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kern="1200" dirty="0" smtClean="0">
              <a:latin typeface="Comic Sans MS" pitchFamily="66" charset="0"/>
            </a:rPr>
            <a:t>be going to + V</a:t>
          </a:r>
          <a:r>
            <a:rPr lang="en-US" sz="2800" b="1" kern="1200" dirty="0" smtClean="0">
              <a:latin typeface="Comic Sans MS" pitchFamily="66" charset="0"/>
            </a:rPr>
            <a:t>1</a:t>
          </a:r>
          <a:endParaRPr lang="ru-RU" sz="2800" b="1" kern="1200" dirty="0">
            <a:latin typeface="Comic Sans MS" pitchFamily="66" charset="0"/>
          </a:endParaRPr>
        </a:p>
      </dsp:txBody>
      <dsp:txXfrm>
        <a:off x="0" y="2394830"/>
        <a:ext cx="3291840" cy="217661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B6927D-7A1E-4008-956D-8DCE35DCECA5}">
      <dsp:nvSpPr>
        <dsp:cNvPr id="0" name=""/>
        <dsp:cNvSpPr/>
      </dsp:nvSpPr>
      <dsp:spPr>
        <a:xfrm rot="5400000">
          <a:off x="5140976" y="-2035989"/>
          <a:ext cx="1175959" cy="5391959"/>
        </a:xfrm>
        <a:prstGeom prst="round2SameRect">
          <a:avLst/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Comic Sans MS" pitchFamily="66" charset="0"/>
            </a:rPr>
            <a:t>A: I’m really hungry.</a:t>
          </a:r>
          <a:endParaRPr lang="ru-RU" sz="1800" b="1" kern="1200" dirty="0">
            <a:latin typeface="Comic Sans MS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Comic Sans MS" pitchFamily="66" charset="0"/>
            </a:rPr>
            <a:t>B: I will make some sandwiches.</a:t>
          </a:r>
          <a:endParaRPr lang="ru-RU" sz="1800" b="1" kern="1200" dirty="0">
            <a:latin typeface="Comic Sans MS" pitchFamily="66" charset="0"/>
          </a:endParaRPr>
        </a:p>
      </dsp:txBody>
      <dsp:txXfrm rot="5400000">
        <a:off x="5140976" y="-2035989"/>
        <a:ext cx="1175959" cy="5391959"/>
      </dsp:txXfrm>
    </dsp:sp>
    <dsp:sp modelId="{72A921E1-3C58-47E5-B33C-B6BCA06C50A5}">
      <dsp:nvSpPr>
        <dsp:cNvPr id="0" name=""/>
        <dsp:cNvSpPr/>
      </dsp:nvSpPr>
      <dsp:spPr>
        <a:xfrm>
          <a:off x="0" y="16729"/>
          <a:ext cx="3032976" cy="1272169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omic Sans MS" pitchFamily="66" charset="0"/>
            </a:rPr>
            <a:t>We use “will" to express a voluntary action</a:t>
          </a:r>
          <a:endParaRPr lang="ru-RU" sz="2000" kern="1200" dirty="0">
            <a:latin typeface="Comic Sans MS" pitchFamily="66" charset="0"/>
          </a:endParaRPr>
        </a:p>
      </dsp:txBody>
      <dsp:txXfrm>
        <a:off x="0" y="16729"/>
        <a:ext cx="3032976" cy="1272169"/>
      </dsp:txXfrm>
    </dsp:sp>
    <dsp:sp modelId="{EC491902-D7A8-47DC-8DDC-5C5F538B1B69}">
      <dsp:nvSpPr>
        <dsp:cNvPr id="0" name=""/>
        <dsp:cNvSpPr/>
      </dsp:nvSpPr>
      <dsp:spPr>
        <a:xfrm rot="5400000">
          <a:off x="5191903" y="-718763"/>
          <a:ext cx="1074106" cy="5391959"/>
        </a:xfrm>
        <a:prstGeom prst="round2SameRect">
          <a:avLst/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Comic Sans MS" pitchFamily="66" charset="0"/>
            </a:rPr>
            <a:t>I</a:t>
          </a:r>
          <a:r>
            <a:rPr lang="en-US" sz="1800" b="1" kern="1200" baseline="0" dirty="0" smtClean="0">
              <a:latin typeface="Comic Sans MS" pitchFamily="66" charset="0"/>
            </a:rPr>
            <a:t> promise I will not tell him about the surprise party</a:t>
          </a:r>
          <a:endParaRPr lang="ru-RU" sz="1800" b="1" kern="1200" dirty="0">
            <a:latin typeface="Comic Sans MS" pitchFamily="66" charset="0"/>
          </a:endParaRPr>
        </a:p>
      </dsp:txBody>
      <dsp:txXfrm rot="5400000">
        <a:off x="5191903" y="-718763"/>
        <a:ext cx="1074106" cy="5391959"/>
      </dsp:txXfrm>
    </dsp:sp>
    <dsp:sp modelId="{DAB6CB2C-A792-4020-BDC2-CDB02156C6A3}">
      <dsp:nvSpPr>
        <dsp:cNvPr id="0" name=""/>
        <dsp:cNvSpPr/>
      </dsp:nvSpPr>
      <dsp:spPr>
        <a:xfrm>
          <a:off x="0" y="1368148"/>
          <a:ext cx="3032976" cy="1252998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omic Sans MS" pitchFamily="66" charset="0"/>
            </a:rPr>
            <a:t>We use “will" to express a promise</a:t>
          </a:r>
          <a:endParaRPr lang="ru-RU" sz="2000" kern="1200" dirty="0">
            <a:latin typeface="Comic Sans MS" pitchFamily="66" charset="0"/>
          </a:endParaRPr>
        </a:p>
      </dsp:txBody>
      <dsp:txXfrm>
        <a:off x="0" y="1368148"/>
        <a:ext cx="3032976" cy="1252998"/>
      </dsp:txXfrm>
    </dsp:sp>
    <dsp:sp modelId="{038433DD-CB73-440E-9D98-8F48190EA140}">
      <dsp:nvSpPr>
        <dsp:cNvPr id="0" name=""/>
        <dsp:cNvSpPr/>
      </dsp:nvSpPr>
      <dsp:spPr>
        <a:xfrm rot="5400000">
          <a:off x="5055788" y="704848"/>
          <a:ext cx="1329047" cy="5391959"/>
        </a:xfrm>
        <a:prstGeom prst="round2SameRect">
          <a:avLst/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Comic Sans MS" pitchFamily="66" charset="0"/>
            </a:rPr>
            <a:t>A: The phone is ringing.</a:t>
          </a:r>
          <a:endParaRPr lang="ru-RU" sz="1800" b="1" kern="1200" dirty="0">
            <a:latin typeface="Comic Sans MS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Comic Sans MS" pitchFamily="66" charset="0"/>
            </a:rPr>
            <a:t>B: I will answer.</a:t>
          </a:r>
          <a:endParaRPr lang="ru-RU" sz="1800" b="1" kern="1200" dirty="0">
            <a:latin typeface="Comic Sans MS" pitchFamily="66" charset="0"/>
          </a:endParaRPr>
        </a:p>
      </dsp:txBody>
      <dsp:txXfrm rot="5400000">
        <a:off x="5055788" y="704848"/>
        <a:ext cx="1329047" cy="5391959"/>
      </dsp:txXfrm>
    </dsp:sp>
    <dsp:sp modelId="{B49092C4-8812-4141-A813-3053799BD91C}">
      <dsp:nvSpPr>
        <dsp:cNvPr id="0" name=""/>
        <dsp:cNvSpPr/>
      </dsp:nvSpPr>
      <dsp:spPr>
        <a:xfrm>
          <a:off x="0" y="2682025"/>
          <a:ext cx="3032976" cy="1566209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We use “will” to express a spontaneous decision (the action is decided at the moment of speaking)</a:t>
          </a:r>
          <a:endParaRPr lang="ru-RU" sz="1800" b="1" kern="1200" dirty="0">
            <a:latin typeface="Comic Sans MS" pitchFamily="66" charset="0"/>
          </a:endParaRPr>
        </a:p>
      </dsp:txBody>
      <dsp:txXfrm>
        <a:off x="0" y="2682025"/>
        <a:ext cx="3032976" cy="156620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E6480A-85C7-49D1-AE3E-91220A946B90}">
      <dsp:nvSpPr>
        <dsp:cNvPr id="0" name=""/>
        <dsp:cNvSpPr/>
      </dsp:nvSpPr>
      <dsp:spPr>
        <a:xfrm rot="5400000">
          <a:off x="5074088" y="-1951613"/>
          <a:ext cx="1113873" cy="5299788"/>
        </a:xfrm>
        <a:prstGeom prst="round2SameRect">
          <a:avLst/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Comic Sans MS" pitchFamily="66" charset="0"/>
            </a:rPr>
            <a:t>I am going to buy a new car next year.</a:t>
          </a:r>
          <a:endParaRPr lang="ru-RU" sz="1800" b="1" kern="1200" dirty="0">
            <a:latin typeface="Comic Sans MS" pitchFamily="66" charset="0"/>
          </a:endParaRPr>
        </a:p>
      </dsp:txBody>
      <dsp:txXfrm rot="5400000">
        <a:off x="5074088" y="-1951613"/>
        <a:ext cx="1113873" cy="5299788"/>
      </dsp:txXfrm>
    </dsp:sp>
    <dsp:sp modelId="{9FBDA9FB-AB46-4C2D-ABF0-D2B855508F24}">
      <dsp:nvSpPr>
        <dsp:cNvPr id="0" name=""/>
        <dsp:cNvSpPr/>
      </dsp:nvSpPr>
      <dsp:spPr>
        <a:xfrm>
          <a:off x="0" y="2109"/>
          <a:ext cx="2981131" cy="1392342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We use “be going to” to talk about prior plans, strong intentions, or fixed arrangements </a:t>
          </a:r>
          <a:endParaRPr lang="ru-RU" sz="1800" b="1" kern="1200" dirty="0">
            <a:latin typeface="Comic Sans MS" pitchFamily="66" charset="0"/>
          </a:endParaRPr>
        </a:p>
      </dsp:txBody>
      <dsp:txXfrm>
        <a:off x="0" y="2109"/>
        <a:ext cx="2981131" cy="1392342"/>
      </dsp:txXfrm>
    </dsp:sp>
    <dsp:sp modelId="{C6A47528-565B-4271-8327-D44E03235B3C}">
      <dsp:nvSpPr>
        <dsp:cNvPr id="0" name=""/>
        <dsp:cNvSpPr/>
      </dsp:nvSpPr>
      <dsp:spPr>
        <a:xfrm rot="5400000">
          <a:off x="5074088" y="-489654"/>
          <a:ext cx="1113873" cy="5299788"/>
        </a:xfrm>
        <a:prstGeom prst="round2SameRect">
          <a:avLst/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Comic Sans MS" pitchFamily="66" charset="0"/>
            </a:rPr>
            <a:t>The weather tomorrow will be sunny.</a:t>
          </a:r>
          <a:endParaRPr lang="ru-RU" sz="1800" b="1" kern="1200" dirty="0">
            <a:latin typeface="Comic Sans MS" pitchFamily="66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Comic Sans MS" pitchFamily="66" charset="0"/>
            </a:rPr>
            <a:t>You are going to be a famous artist.</a:t>
          </a:r>
          <a:endParaRPr lang="ru-RU" sz="1800" b="1" kern="1200" dirty="0">
            <a:latin typeface="Comic Sans MS" pitchFamily="66" charset="0"/>
          </a:endParaRPr>
        </a:p>
      </dsp:txBody>
      <dsp:txXfrm rot="5400000">
        <a:off x="5074088" y="-489654"/>
        <a:ext cx="1113873" cy="5299788"/>
      </dsp:txXfrm>
    </dsp:sp>
    <dsp:sp modelId="{C3566C84-D46C-4989-AD31-E85441565934}">
      <dsp:nvSpPr>
        <dsp:cNvPr id="0" name=""/>
        <dsp:cNvSpPr/>
      </dsp:nvSpPr>
      <dsp:spPr>
        <a:xfrm>
          <a:off x="0" y="1464068"/>
          <a:ext cx="2981131" cy="1392342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Comic Sans MS" pitchFamily="66" charset="0"/>
            </a:rPr>
            <a:t>We use both “will” or “be going to” to predict future events.</a:t>
          </a:r>
          <a:endParaRPr lang="ru-RU" sz="1800" b="1" kern="1200" dirty="0">
            <a:latin typeface="Comic Sans MS" pitchFamily="66" charset="0"/>
          </a:endParaRPr>
        </a:p>
      </dsp:txBody>
      <dsp:txXfrm>
        <a:off x="0" y="1464068"/>
        <a:ext cx="2981131" cy="1392342"/>
      </dsp:txXfrm>
    </dsp:sp>
    <dsp:sp modelId="{8C326BE7-AF68-432C-9C78-9F02F2306F4F}">
      <dsp:nvSpPr>
        <dsp:cNvPr id="0" name=""/>
        <dsp:cNvSpPr/>
      </dsp:nvSpPr>
      <dsp:spPr>
        <a:xfrm rot="5400000">
          <a:off x="5074088" y="972304"/>
          <a:ext cx="1113873" cy="5299788"/>
        </a:xfrm>
        <a:prstGeom prst="round2SameRect">
          <a:avLst/>
        </a:prstGeom>
        <a:gradFill rotWithShape="1">
          <a:gsLst>
            <a:gs pos="20000">
              <a:schemeClr val="accent2">
                <a:tint val="9000"/>
              </a:schemeClr>
            </a:gs>
            <a:gs pos="100000">
              <a:schemeClr val="accent2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Comic Sans MS" pitchFamily="66" charset="0"/>
            </a:rPr>
            <a:t>Look at those dark clouds in the sky. It is going to rain soon.</a:t>
          </a:r>
          <a:endParaRPr lang="ru-RU" sz="1800" b="1" kern="1200" dirty="0">
            <a:latin typeface="Comic Sans MS" pitchFamily="66" charset="0"/>
          </a:endParaRPr>
        </a:p>
      </dsp:txBody>
      <dsp:txXfrm rot="5400000">
        <a:off x="5074088" y="972304"/>
        <a:ext cx="1113873" cy="5299788"/>
      </dsp:txXfrm>
    </dsp:sp>
    <dsp:sp modelId="{A14A5573-764B-4F15-B990-7DF46279F42E}">
      <dsp:nvSpPr>
        <dsp:cNvPr id="0" name=""/>
        <dsp:cNvSpPr/>
      </dsp:nvSpPr>
      <dsp:spPr>
        <a:xfrm>
          <a:off x="0" y="2926028"/>
          <a:ext cx="2981131" cy="1392342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omic Sans MS" pitchFamily="66" charset="0"/>
            </a:rPr>
            <a:t>Note: we use “be going to” (not “will”) to make predictions about events when there is a concrete evidence. </a:t>
          </a:r>
          <a:endParaRPr lang="ru-RU" sz="1600" b="1" kern="1200" dirty="0">
            <a:latin typeface="Comic Sans MS" pitchFamily="66" charset="0"/>
          </a:endParaRPr>
        </a:p>
      </dsp:txBody>
      <dsp:txXfrm>
        <a:off x="0" y="2926028"/>
        <a:ext cx="2981131" cy="13923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9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B02C9F79-1FD8-4172-BEFF-E47FCE1F07D6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A14C59-B40A-46FC-A709-49126D5FB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BD229-B4AE-4046-8DFA-AA068A43F49B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4334-D0FE-4CD8-9A50-A043FB8E6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21C4A-1F95-4702-8165-D103509C0129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4761B-06A0-4AFE-8195-C7AFDB66FD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F154F-8BE9-4DF1-8955-AE8CA7D34D2F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38D69-3DB5-4C2F-8DF3-9C8BE8F2D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11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4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15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73C9A-46DE-4749-BA3B-E8ADB78D65A6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71E99-6063-4E10-A31C-DD2378110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67455-2864-4D7E-A16D-12EFF504C3F0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415F9-A121-4B29-9E78-EF750374A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932EF-6AC6-4847-AD91-D63DDCFB6F32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C97E67A-168B-4394-B648-5B78EBBE8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38FFA-31FD-48C5-A2A3-B5B5B1074FF8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4EA2E-AAD9-4BB2-A5B9-763060BFE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14C48-A1B4-4690-8D4F-2B3A0DB46745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B9FC5-AA01-419D-A280-D2C345599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2FA8D0B9-42E2-4911-B8E5-BE2439C2FA14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364D2386-49CA-4775-8AD6-609AFE19E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62CDAE5-A95B-4445-95BB-D94E5FAB7534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FA60A0A8-45E8-4A86-8755-595DE4C1B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7C114E-9F22-4267-96E1-5FA7C0A3875C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297EB5-FD06-4D48-9B0C-2D4A06C96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1" r:id="rId4"/>
    <p:sldLayoutId id="2147483789" r:id="rId5"/>
    <p:sldLayoutId id="2147483782" r:id="rId6"/>
    <p:sldLayoutId id="2147483783" r:id="rId7"/>
    <p:sldLayoutId id="2147483790" r:id="rId8"/>
    <p:sldLayoutId id="2147483791" r:id="rId9"/>
    <p:sldLayoutId id="2147483784" r:id="rId10"/>
    <p:sldLayoutId id="2147483785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99F166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ABDE91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etter-english.com/grammar/goingto3.htm" TargetMode="External"/><Relationship Id="rId3" Type="http://schemas.openxmlformats.org/officeDocument/2006/relationships/hyperlink" Target="http://www.ego4u.com/en/cram-up/grammar/future-1-will/exercises?03" TargetMode="External"/><Relationship Id="rId7" Type="http://schemas.openxmlformats.org/officeDocument/2006/relationships/hyperlink" Target="http://www.englishgrammarsecrets.com/goingtoorwill/exercise4.html" TargetMode="External"/><Relationship Id="rId2" Type="http://schemas.openxmlformats.org/officeDocument/2006/relationships/hyperlink" Target="http://www.ego4u.com/en/cram-up/grammar/future-1-will/exercises?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nglishpage.com/verbpage/verbs18.htm" TargetMode="External"/><Relationship Id="rId5" Type="http://schemas.openxmlformats.org/officeDocument/2006/relationships/hyperlink" Target="http://www.better-english.com/grammar/willgo.htm" TargetMode="External"/><Relationship Id="rId4" Type="http://schemas.openxmlformats.org/officeDocument/2006/relationships/hyperlink" Target="http://www.ego4u.com/en/cram-up/grammar/future-1-will/exercises?0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1844824"/>
            <a:ext cx="2533650" cy="1809750"/>
          </a:xfrm>
          <a:solidFill>
            <a:srgbClr val="FFFF00"/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  <p:sp>
        <p:nvSpPr>
          <p:cNvPr id="6" name="Прямоугольник 5"/>
          <p:cNvSpPr/>
          <p:nvPr/>
        </p:nvSpPr>
        <p:spPr>
          <a:xfrm>
            <a:off x="899592" y="4509120"/>
            <a:ext cx="768479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cript MT Bold" pitchFamily="66" charset="0"/>
                <a:cs typeface="+mn-cs"/>
              </a:rPr>
              <a:t>Remember: Practice Makes Perfect!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404664"/>
            <a:ext cx="491833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Future Simple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11229" y="332656"/>
            <a:ext cx="504336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Let’s Practice!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4213" y="1557338"/>
            <a:ext cx="7772400" cy="42116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cs typeface="+mn-cs"/>
              </a:rPr>
              <a:t>Do the following exercises and check your answers: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2000" b="1" dirty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cs typeface="+mn-cs"/>
              </a:rPr>
              <a:t>If you are sure that you </a:t>
            </a:r>
            <a:r>
              <a:rPr lang="en-US" sz="2000" b="1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cs typeface="+mn-cs"/>
              </a:rPr>
              <a:t>have understood </a:t>
            </a:r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cs typeface="+mn-cs"/>
              </a:rPr>
              <a:t>the material pretty well, you can continue with the quizzes.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+mn-lt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atin typeface="+mn-lt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atin typeface="+mn-lt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atin typeface="+mn-lt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he-IL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defRPr/>
            </a:pPr>
            <a:endParaRPr lang="he-IL" sz="3000" dirty="0">
              <a:latin typeface="+mn-lt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87450" y="2276475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  <a:hlinkClick r:id="rId2"/>
                        </a:rPr>
                        <a:t>Ex.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Comic Sans MS" pitchFamily="66" charset="0"/>
                          <a:hlinkClick r:id="rId2"/>
                        </a:rPr>
                        <a:t> 1</a:t>
                      </a:r>
                      <a:endParaRPr lang="en-US" sz="1800" b="1" baseline="0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Comic Sans MS" pitchFamily="66" charset="0"/>
                          <a:hlinkClick r:id="rId3"/>
                        </a:rPr>
                        <a:t>Ex. 2</a:t>
                      </a:r>
                      <a:endParaRPr lang="en-US" sz="1800" b="1" baseline="0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ru-RU" sz="18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marT="45790" marB="457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  <a:hlinkClick r:id="rId4"/>
                        </a:rPr>
                        <a:t>Ex.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Comic Sans MS" pitchFamily="66" charset="0"/>
                          <a:hlinkClick r:id="rId4"/>
                        </a:rPr>
                        <a:t> 3</a:t>
                      </a:r>
                      <a:endParaRPr lang="en-US" sz="1800" b="1" baseline="0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</a:t>
                      </a:r>
                      <a:endParaRPr lang="ru-RU" sz="1800" b="1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marT="45790" marB="457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</a:t>
                      </a:r>
                      <a:endParaRPr lang="en-US" sz="1800" b="1" baseline="0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</a:t>
                      </a:r>
                      <a:endParaRPr lang="ru-RU" sz="1800" b="1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marT="45790" marB="457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</a:t>
                      </a:r>
                      <a:endParaRPr lang="ru-RU" sz="1800" b="1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marT="45790" marB="457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87450" y="4508500"/>
          <a:ext cx="6096000" cy="369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6988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hlinkClick r:id="rId5"/>
                        </a:rPr>
                        <a:t>Quiz 1</a:t>
                      </a:r>
                      <a:endParaRPr lang="ru-RU" sz="18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T="45603" marB="45603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hlinkClick r:id="rId6"/>
                        </a:rPr>
                        <a:t>Quiz 2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T="45603" marB="45603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hlinkClick r:id="rId7"/>
                        </a:rPr>
                        <a:t>Quiz 3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T="45603" marB="45603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hlinkClick r:id="rId8"/>
                        </a:rPr>
                        <a:t>Quiz 4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T="45603" marB="45603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39252" y="476672"/>
            <a:ext cx="755527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Future Simple: Forms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4774" y="188640"/>
            <a:ext cx="678423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Future Simple: Use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268760"/>
          <a:ext cx="842493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5309" y="260648"/>
            <a:ext cx="581922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Be Going to: Use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67544" y="1340768"/>
          <a:ext cx="828092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0296" y="260648"/>
            <a:ext cx="605326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Time Expressions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1484784"/>
            <a:ext cx="2520280" cy="5760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tomorrow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2492896"/>
            <a:ext cx="2520280" cy="5760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soon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3429000"/>
            <a:ext cx="2520280" cy="5760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next week / year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600" y="4365104"/>
            <a:ext cx="2520280" cy="6480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in five minutes/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 in two hours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5373216"/>
            <a:ext cx="2520280" cy="5760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later today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24300" y="1484313"/>
            <a:ext cx="4751388" cy="57626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I'll go to the market </a:t>
            </a:r>
            <a:r>
              <a:rPr lang="en-US" b="1" dirty="0">
                <a:solidFill>
                  <a:schemeClr val="accent2"/>
                </a:solidFill>
                <a:latin typeface="Comic Sans MS" pitchFamily="66" charset="0"/>
              </a:rPr>
              <a:t>tomorrow</a:t>
            </a:r>
            <a:r>
              <a:rPr lang="en-US" dirty="0">
                <a:solidFill>
                  <a:schemeClr val="accent2"/>
                </a:solidFill>
              </a:rPr>
              <a:t>.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95738" y="2492375"/>
            <a:ext cx="4752975" cy="57626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Don’t worry. He will be here </a:t>
            </a:r>
            <a:r>
              <a:rPr lang="en-US" b="1" dirty="0">
                <a:solidFill>
                  <a:schemeClr val="accent2"/>
                </a:solidFill>
                <a:latin typeface="Comic Sans MS" pitchFamily="66" charset="0"/>
              </a:rPr>
              <a:t>soon</a:t>
            </a:r>
            <a:r>
              <a:rPr lang="en-US" b="1" dirty="0">
                <a:latin typeface="Comic Sans MS" pitchFamily="66" charset="0"/>
              </a:rPr>
              <a:t>.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67175" y="3429000"/>
            <a:ext cx="4752975" cy="576263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There will be another meeting </a:t>
            </a:r>
            <a:r>
              <a:rPr lang="en-US" b="1" dirty="0">
                <a:solidFill>
                  <a:schemeClr val="accent2"/>
                </a:solidFill>
                <a:latin typeface="Comic Sans MS" pitchFamily="66" charset="0"/>
              </a:rPr>
              <a:t>next month.</a:t>
            </a:r>
            <a:endParaRPr lang="ru-RU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140200" y="4437063"/>
            <a:ext cx="4752975" cy="57626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 will return </a:t>
            </a:r>
            <a:r>
              <a:rPr lang="en-US" b="1" dirty="0">
                <a:solidFill>
                  <a:schemeClr val="accent2"/>
                </a:solidFill>
                <a:latin typeface="Comic Sans MS" pitchFamily="66" charset="0"/>
              </a:rPr>
              <a:t>in two hours</a:t>
            </a:r>
            <a:r>
              <a:rPr lang="en-US" dirty="0">
                <a:solidFill>
                  <a:schemeClr val="accent2"/>
                </a:solidFill>
              </a:rPr>
              <a:t>.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211638" y="5373688"/>
            <a:ext cx="4752975" cy="57626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 will finish my report </a:t>
            </a:r>
            <a:r>
              <a:rPr lang="en-US" b="1" dirty="0">
                <a:solidFill>
                  <a:schemeClr val="accent2"/>
                </a:solidFill>
                <a:latin typeface="Comic Sans MS" pitchFamily="66" charset="0"/>
              </a:rPr>
              <a:t>later today</a:t>
            </a:r>
            <a:r>
              <a:rPr lang="en-US" dirty="0">
                <a:solidFill>
                  <a:schemeClr val="accent2"/>
                </a:solidFill>
              </a:rPr>
              <a:t>.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9884" y="188640"/>
            <a:ext cx="69060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Future </a:t>
            </a:r>
            <a:r>
              <a:rPr lang="en-US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Simple:Form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1840" y="1196752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Positive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 rot="19766357">
            <a:off x="1746250" y="1919288"/>
            <a:ext cx="1296988" cy="56991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she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187450" y="2420938"/>
            <a:ext cx="863600" cy="6477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will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 rot="578560">
            <a:off x="1908175" y="2636838"/>
            <a:ext cx="1295400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 rot="15891413">
            <a:off x="1043782" y="1485106"/>
            <a:ext cx="1295400" cy="576263"/>
          </a:xfrm>
          <a:prstGeom prst="ellipse">
            <a:avLst/>
          </a:prstGeom>
          <a:solidFill>
            <a:srgbClr val="C33A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he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2" name="Овал 11"/>
          <p:cNvSpPr/>
          <p:nvPr/>
        </p:nvSpPr>
        <p:spPr>
          <a:xfrm rot="3143071">
            <a:off x="366713" y="1671637"/>
            <a:ext cx="1296988" cy="576263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3" name="Овал 12"/>
          <p:cNvSpPr/>
          <p:nvPr/>
        </p:nvSpPr>
        <p:spPr>
          <a:xfrm rot="20586111">
            <a:off x="46038" y="2551113"/>
            <a:ext cx="1295400" cy="576262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they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 rot="3737608">
            <a:off x="1399382" y="3342481"/>
            <a:ext cx="1295400" cy="576263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5" name="Овал 14"/>
          <p:cNvSpPr/>
          <p:nvPr/>
        </p:nvSpPr>
        <p:spPr>
          <a:xfrm rot="17438665">
            <a:off x="540544" y="3345657"/>
            <a:ext cx="1295400" cy="5762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  <a:latin typeface="Comic Sans MS" pitchFamily="66" charset="0"/>
              </a:rPr>
              <a:t>you</a:t>
            </a: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7" name="Штриховая стрелка вправо 16"/>
          <p:cNvSpPr/>
          <p:nvPr/>
        </p:nvSpPr>
        <p:spPr>
          <a:xfrm>
            <a:off x="3132138" y="2492375"/>
            <a:ext cx="719137" cy="485775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851275" y="2276475"/>
            <a:ext cx="91440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Comic Sans MS" pitchFamily="66" charset="0"/>
              </a:rPr>
              <a:t>V</a:t>
            </a:r>
            <a:r>
              <a:rPr lang="en-US" sz="1400" b="1" dirty="0">
                <a:latin typeface="Comic Sans MS" pitchFamily="66" charset="0"/>
              </a:rPr>
              <a:t>1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4787900" y="2492375"/>
            <a:ext cx="720725" cy="485775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508625" y="2492375"/>
            <a:ext cx="2016125" cy="6492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Comic Sans MS" pitchFamily="66" charset="0"/>
              </a:rPr>
              <a:t>Rest of the sentence.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275856" y="4221088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Negative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3850" y="5084763"/>
            <a:ext cx="1511300" cy="5048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Subject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3" name="Штриховая стрелка вправо 22"/>
          <p:cNvSpPr/>
          <p:nvPr/>
        </p:nvSpPr>
        <p:spPr>
          <a:xfrm>
            <a:off x="1835150" y="5084763"/>
            <a:ext cx="720725" cy="485775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55875" y="4868863"/>
            <a:ext cx="1511300" cy="5048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will not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555875" y="5445125"/>
            <a:ext cx="1511300" cy="5048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won’t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859338" y="5157788"/>
            <a:ext cx="936625" cy="50323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Comic Sans MS" pitchFamily="66" charset="0"/>
              </a:rPr>
              <a:t>V</a:t>
            </a:r>
            <a:r>
              <a:rPr lang="en-US" sz="1400" b="1" dirty="0">
                <a:latin typeface="Comic Sans MS" pitchFamily="66" charset="0"/>
              </a:rPr>
              <a:t>1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27" name="Штриховая стрелка вправо 26"/>
          <p:cNvSpPr/>
          <p:nvPr/>
        </p:nvSpPr>
        <p:spPr>
          <a:xfrm>
            <a:off x="4140200" y="5157788"/>
            <a:ext cx="719138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Штриховая стрелка вправо 27"/>
          <p:cNvSpPr/>
          <p:nvPr/>
        </p:nvSpPr>
        <p:spPr>
          <a:xfrm>
            <a:off x="5795963" y="5157788"/>
            <a:ext cx="720725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516688" y="5084763"/>
            <a:ext cx="1800225" cy="6477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Rest of the sentence.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76600" y="3500438"/>
            <a:ext cx="436086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  <a:cs typeface="+mn-cs"/>
              </a:rPr>
              <a:t>I’m sure 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+mn-cs"/>
              </a:rPr>
              <a:t>will succeed </a:t>
            </a:r>
            <a:r>
              <a:rPr lang="en-US" b="1" dirty="0">
                <a:latin typeface="Comic Sans MS" pitchFamily="66" charset="0"/>
                <a:cs typeface="+mn-cs"/>
              </a:rPr>
              <a:t>on the test.</a:t>
            </a:r>
            <a:endParaRPr lang="ru-RU" b="1" dirty="0">
              <a:latin typeface="Comic Sans MS" pitchFamily="66" charset="0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76600" y="6092825"/>
            <a:ext cx="27813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  <a:cs typeface="+mn-cs"/>
              </a:rPr>
              <a:t>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+mn-cs"/>
              </a:rPr>
              <a:t>will not do </a:t>
            </a:r>
            <a:r>
              <a:rPr lang="en-US" b="1" dirty="0">
                <a:latin typeface="Comic Sans MS" pitchFamily="66" charset="0"/>
                <a:cs typeface="+mn-cs"/>
              </a:rPr>
              <a:t>it again.</a:t>
            </a:r>
            <a:endParaRPr lang="ru-RU" b="1" dirty="0">
              <a:latin typeface="Comic Sans MS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3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4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20" grpId="0" animBg="1"/>
      <p:bldP spid="22" grpId="0" animBg="1"/>
      <p:bldP spid="24" grpId="0" animBg="1"/>
      <p:bldP spid="25" grpId="0" animBg="1"/>
      <p:bldP spid="26" grpId="0" animBg="1"/>
      <p:bldP spid="29" grpId="0" animBg="1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6797" y="404664"/>
            <a:ext cx="721223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Future Simple: Form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1840" y="1412776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Question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288" y="5373688"/>
            <a:ext cx="914400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Who/What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188" y="2276475"/>
            <a:ext cx="914400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Will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0825" y="3860800"/>
            <a:ext cx="1368425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latin typeface="Comic Sans MS" pitchFamily="66" charset="0"/>
              </a:rPr>
              <a:t>Wh</a:t>
            </a:r>
            <a:r>
              <a:rPr lang="en-US" b="1" dirty="0">
                <a:latin typeface="Comic Sans MS" pitchFamily="66" charset="0"/>
              </a:rPr>
              <a:t>-word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24525" y="3933825"/>
            <a:ext cx="792163" cy="57467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Comic Sans MS" pitchFamily="66" charset="0"/>
              </a:rPr>
              <a:t>V</a:t>
            </a:r>
            <a:r>
              <a:rPr lang="en-US" sz="1600" b="1" dirty="0">
                <a:latin typeface="Comic Sans MS" pitchFamily="66" charset="0"/>
              </a:rPr>
              <a:t>1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79838" y="3860800"/>
            <a:ext cx="1296987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subject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68538" y="3860800"/>
            <a:ext cx="914400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will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12088" y="2205038"/>
            <a:ext cx="720725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?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51500" y="2205038"/>
            <a:ext cx="1512888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Rest of the sentence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67175" y="2205038"/>
            <a:ext cx="914400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V </a:t>
            </a:r>
            <a:r>
              <a:rPr lang="en-US" sz="1400" b="1" dirty="0">
                <a:latin typeface="Comic Sans MS" pitchFamily="66" charset="0"/>
              </a:rPr>
              <a:t>1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195513" y="2276475"/>
            <a:ext cx="1223962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subject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042988" y="1916113"/>
            <a:ext cx="2343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Yes / No Question</a:t>
            </a:r>
            <a:r>
              <a:rPr lang="en-US">
                <a:latin typeface="Century Gothic" pitchFamily="34" charset="0"/>
              </a:rPr>
              <a:t>: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1547813" y="2349500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3419475" y="2276475"/>
            <a:ext cx="647700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триховая стрелка вправо 20"/>
          <p:cNvSpPr/>
          <p:nvPr/>
        </p:nvSpPr>
        <p:spPr>
          <a:xfrm>
            <a:off x="5003800" y="2276475"/>
            <a:ext cx="647700" cy="485775"/>
          </a:xfrm>
          <a:prstGeom prst="stripedRightArrow">
            <a:avLst/>
          </a:prstGeom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Штриховая стрелка вправо 21"/>
          <p:cNvSpPr/>
          <p:nvPr/>
        </p:nvSpPr>
        <p:spPr>
          <a:xfrm>
            <a:off x="7164388" y="2276475"/>
            <a:ext cx="647700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979613" y="2997200"/>
            <a:ext cx="4111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Will he come to visit us tomorrow?</a:t>
            </a:r>
            <a:endParaRPr lang="ru-RU" b="1">
              <a:latin typeface="Comic Sans MS" pitchFamily="66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16013" y="3429000"/>
            <a:ext cx="3575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Wh – Non- Subject Question:</a:t>
            </a:r>
            <a:endParaRPr lang="ru-RU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25" name="Штриховая стрелка вправо 24"/>
          <p:cNvSpPr/>
          <p:nvPr/>
        </p:nvSpPr>
        <p:spPr>
          <a:xfrm>
            <a:off x="1619250" y="3933825"/>
            <a:ext cx="649288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Штриховая стрелка вправо 25"/>
          <p:cNvSpPr/>
          <p:nvPr/>
        </p:nvSpPr>
        <p:spPr>
          <a:xfrm>
            <a:off x="3132138" y="39338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Штриховая стрелка вправо 26"/>
          <p:cNvSpPr/>
          <p:nvPr/>
        </p:nvSpPr>
        <p:spPr>
          <a:xfrm>
            <a:off x="5076825" y="39338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Штриховая стрелка вправо 27"/>
          <p:cNvSpPr/>
          <p:nvPr/>
        </p:nvSpPr>
        <p:spPr>
          <a:xfrm>
            <a:off x="6516688" y="39338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164388" y="3933825"/>
            <a:ext cx="1511300" cy="57467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Rest of the sentence?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692275" y="4581525"/>
            <a:ext cx="5270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Where will you study when you finish school?</a:t>
            </a:r>
            <a:endParaRPr lang="ru-RU" b="1">
              <a:latin typeface="Comic Sans MS" pitchFamily="66" charset="0"/>
            </a:endParaRPr>
          </a:p>
        </p:txBody>
      </p:sp>
      <p:sp>
        <p:nvSpPr>
          <p:cNvPr id="14365" name="TextBox 30"/>
          <p:cNvSpPr txBox="1">
            <a:spLocks noChangeArrowheads="1"/>
          </p:cNvSpPr>
          <p:nvPr/>
        </p:nvSpPr>
        <p:spPr bwMode="auto">
          <a:xfrm>
            <a:off x="1258888" y="5013325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he-IL">
              <a:latin typeface="Century Gothic" pitchFamily="34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900113" y="4941888"/>
            <a:ext cx="2905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Wh – Subject Question:</a:t>
            </a:r>
            <a:endParaRPr lang="ru-RU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79613" y="5373688"/>
            <a:ext cx="914400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will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6" name="Штриховая стрелка вправо 35"/>
          <p:cNvSpPr/>
          <p:nvPr/>
        </p:nvSpPr>
        <p:spPr>
          <a:xfrm>
            <a:off x="1331913" y="54451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Штриховая стрелка вправо 36"/>
          <p:cNvSpPr/>
          <p:nvPr/>
        </p:nvSpPr>
        <p:spPr>
          <a:xfrm>
            <a:off x="2916238" y="5373688"/>
            <a:ext cx="647700" cy="484187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563938" y="5373688"/>
            <a:ext cx="792162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Comic Sans MS" pitchFamily="66" charset="0"/>
              </a:rPr>
              <a:t>V</a:t>
            </a:r>
            <a:r>
              <a:rPr lang="en-US" sz="1600" b="1" dirty="0">
                <a:latin typeface="Comic Sans MS" pitchFamily="66" charset="0"/>
              </a:rPr>
              <a:t>1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39" name="Штриховая стрелка вправо 38"/>
          <p:cNvSpPr/>
          <p:nvPr/>
        </p:nvSpPr>
        <p:spPr>
          <a:xfrm>
            <a:off x="4356100" y="5373688"/>
            <a:ext cx="647700" cy="484187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003800" y="5300663"/>
            <a:ext cx="1512888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Rest of the sentence?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692275" y="6021388"/>
            <a:ext cx="3281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Who will come to help him?</a:t>
            </a:r>
            <a:endParaRPr lang="ru-RU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3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4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</p:stCondLst>
                      <p:childTnLst>
                        <p:par>
                          <p:cTn id="1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23" grpId="0"/>
      <p:bldP spid="24" grpId="0"/>
      <p:bldP spid="29" grpId="0" animBg="1"/>
      <p:bldP spid="30" grpId="0"/>
      <p:bldP spid="32" grpId="0"/>
      <p:bldP spid="35" grpId="0" animBg="1"/>
      <p:bldP spid="38" grpId="0" animBg="1"/>
      <p:bldP spid="40" grpId="0" animBg="1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93946" y="332656"/>
            <a:ext cx="642195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Be Going to: Form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1840" y="1196752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Positive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850" y="1700213"/>
            <a:ext cx="1511300" cy="50482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850" y="2205038"/>
            <a:ext cx="1511300" cy="50323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he, she, it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850" y="2708275"/>
            <a:ext cx="1511300" cy="50482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we, they, you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339975" y="1628775"/>
            <a:ext cx="792163" cy="5762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339975" y="2205038"/>
            <a:ext cx="792163" cy="57626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is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339975" y="2781300"/>
            <a:ext cx="792163" cy="5762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are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63938" y="2205038"/>
            <a:ext cx="1439862" cy="50323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going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08625" y="2205038"/>
            <a:ext cx="2159000" cy="50323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to do something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1835150" y="2276475"/>
            <a:ext cx="576263" cy="485775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триховая стрелка вправо 15"/>
          <p:cNvSpPr/>
          <p:nvPr/>
        </p:nvSpPr>
        <p:spPr>
          <a:xfrm>
            <a:off x="1835150" y="1773238"/>
            <a:ext cx="576263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триховая стрелка вправо 16"/>
          <p:cNvSpPr/>
          <p:nvPr/>
        </p:nvSpPr>
        <p:spPr>
          <a:xfrm>
            <a:off x="1835150" y="2781300"/>
            <a:ext cx="576263" cy="484188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триховая стрелка вправо 17"/>
          <p:cNvSpPr/>
          <p:nvPr/>
        </p:nvSpPr>
        <p:spPr>
          <a:xfrm>
            <a:off x="3059113" y="2205038"/>
            <a:ext cx="576262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5003800" y="2205038"/>
            <a:ext cx="576263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476375" y="3357563"/>
            <a:ext cx="4833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He is going to spend his vacation in Eilat</a:t>
            </a:r>
            <a:r>
              <a:rPr lang="en-US">
                <a:latin typeface="Century Gothic" pitchFamily="34" charset="0"/>
              </a:rPr>
              <a:t>.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03848" y="3789040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Negative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8313" y="4292600"/>
            <a:ext cx="1511300" cy="50482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8313" y="4868863"/>
            <a:ext cx="1511300" cy="50482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he, she, it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68313" y="5445125"/>
            <a:ext cx="1511300" cy="50482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we, they, you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26" name="Штриховая стрелка вправо 25"/>
          <p:cNvSpPr/>
          <p:nvPr/>
        </p:nvSpPr>
        <p:spPr>
          <a:xfrm>
            <a:off x="1979613" y="5445125"/>
            <a:ext cx="576262" cy="484188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Штриховая стрелка вправо 26"/>
          <p:cNvSpPr/>
          <p:nvPr/>
        </p:nvSpPr>
        <p:spPr>
          <a:xfrm>
            <a:off x="1979613" y="4868863"/>
            <a:ext cx="576262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Штриховая стрелка вправо 27"/>
          <p:cNvSpPr/>
          <p:nvPr/>
        </p:nvSpPr>
        <p:spPr>
          <a:xfrm>
            <a:off x="1979613" y="4292600"/>
            <a:ext cx="576262" cy="485775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555875" y="4292600"/>
            <a:ext cx="792163" cy="5762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2555875" y="4868863"/>
            <a:ext cx="792163" cy="57626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is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2555875" y="5445125"/>
            <a:ext cx="792163" cy="5762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are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2" name="Штриховая стрелка вправо 31"/>
          <p:cNvSpPr/>
          <p:nvPr/>
        </p:nvSpPr>
        <p:spPr>
          <a:xfrm>
            <a:off x="3348038" y="4941888"/>
            <a:ext cx="576262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924300" y="4868863"/>
            <a:ext cx="792163" cy="57626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not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4" name="Штриховая стрелка вправо 33"/>
          <p:cNvSpPr/>
          <p:nvPr/>
        </p:nvSpPr>
        <p:spPr>
          <a:xfrm>
            <a:off x="4716463" y="4941888"/>
            <a:ext cx="576262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292725" y="4941888"/>
            <a:ext cx="1439863" cy="50323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going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6" name="Штриховая стрелка вправо 35"/>
          <p:cNvSpPr/>
          <p:nvPr/>
        </p:nvSpPr>
        <p:spPr>
          <a:xfrm>
            <a:off x="6659563" y="4941888"/>
            <a:ext cx="576262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164388" y="4941888"/>
            <a:ext cx="1655762" cy="50323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Comic Sans MS" pitchFamily="66" charset="0"/>
              </a:rPr>
              <a:t>to do something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042988" y="6165850"/>
            <a:ext cx="5241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Sarah isn’t going to visit her aunt on Friday.</a:t>
            </a:r>
            <a:endParaRPr lang="ru-RU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</p:stCondLst>
                      <p:childTnLst>
                        <p:par>
                          <p:cTn id="1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 nodeType="clickPar">
                      <p:stCondLst>
                        <p:cond delay="indefinite"/>
                      </p:stCondLst>
                      <p:childTnLst>
                        <p:par>
                          <p:cTn id="1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1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2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1" grpId="0"/>
      <p:bldP spid="23" grpId="0" animBg="1"/>
      <p:bldP spid="24" grpId="0" animBg="1"/>
      <p:bldP spid="25" grpId="0" animBg="1"/>
      <p:bldP spid="29" grpId="0" animBg="1"/>
      <p:bldP spid="30" grpId="0" animBg="1"/>
      <p:bldP spid="31" grpId="0" animBg="1"/>
      <p:bldP spid="33" grpId="0" animBg="1"/>
      <p:bldP spid="35" grpId="0" animBg="1"/>
      <p:bldP spid="37" grpId="0" animBg="1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1936" y="332656"/>
            <a:ext cx="642195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Be</a:t>
            </a: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 Going to: Form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3848" y="1268760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Question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16013" y="1773238"/>
            <a:ext cx="2341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Yes / No Question</a:t>
            </a:r>
            <a:r>
              <a:rPr lang="en-US">
                <a:latin typeface="Century Gothic" pitchFamily="34" charset="0"/>
              </a:rPr>
              <a:t>: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825" y="2060575"/>
            <a:ext cx="649288" cy="4318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825" y="2492375"/>
            <a:ext cx="649288" cy="4318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Is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0825" y="2924175"/>
            <a:ext cx="649288" cy="43338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Are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900113" y="2060575"/>
            <a:ext cx="576262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900113" y="2565400"/>
            <a:ext cx="576262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900113" y="2924175"/>
            <a:ext cx="576262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476375" y="2492375"/>
            <a:ext cx="2087563" cy="576263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subject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3563938" y="2492375"/>
            <a:ext cx="576262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140200" y="2492375"/>
            <a:ext cx="1295400" cy="4318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going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6" name="Штриховая стрелка вправо 15"/>
          <p:cNvSpPr/>
          <p:nvPr/>
        </p:nvSpPr>
        <p:spPr>
          <a:xfrm>
            <a:off x="5435600" y="2492375"/>
            <a:ext cx="576263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11863" y="2492375"/>
            <a:ext cx="2160587" cy="50482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to do something</a:t>
            </a:r>
            <a:r>
              <a:rPr lang="en-US" dirty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908175" y="3141663"/>
            <a:ext cx="37242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Are you going to be a teacher?</a:t>
            </a:r>
            <a:endParaRPr lang="ru-RU" b="1">
              <a:latin typeface="Comic Sans MS" pitchFamily="66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971550" y="3644900"/>
            <a:ext cx="3575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Wh – Non- Subject Question:</a:t>
            </a:r>
            <a:endParaRPr lang="ru-RU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95288" y="4076700"/>
            <a:ext cx="1368425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latin typeface="Comic Sans MS" pitchFamily="66" charset="0"/>
              </a:rPr>
              <a:t>Wh</a:t>
            </a:r>
            <a:r>
              <a:rPr lang="en-US" b="1" dirty="0">
                <a:latin typeface="Comic Sans MS" pitchFamily="66" charset="0"/>
              </a:rPr>
              <a:t>-word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1" name="Штриховая стрелка вправо 20"/>
          <p:cNvSpPr/>
          <p:nvPr/>
        </p:nvSpPr>
        <p:spPr>
          <a:xfrm>
            <a:off x="1692275" y="41497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339975" y="4076700"/>
            <a:ext cx="1511300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am, is, are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3" name="Штриховая стрелка вправо 22"/>
          <p:cNvSpPr/>
          <p:nvPr/>
        </p:nvSpPr>
        <p:spPr>
          <a:xfrm>
            <a:off x="3779838" y="4076700"/>
            <a:ext cx="647700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427538" y="4076700"/>
            <a:ext cx="1081087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subject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084888" y="4149725"/>
            <a:ext cx="790575" cy="50323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going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6" name="Штриховая стрелка вправо 25"/>
          <p:cNvSpPr/>
          <p:nvPr/>
        </p:nvSpPr>
        <p:spPr>
          <a:xfrm>
            <a:off x="5508625" y="4076700"/>
            <a:ext cx="576263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Штриховая стрелка вправо 26"/>
          <p:cNvSpPr/>
          <p:nvPr/>
        </p:nvSpPr>
        <p:spPr>
          <a:xfrm>
            <a:off x="6875463" y="4149725"/>
            <a:ext cx="576262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451725" y="4149725"/>
            <a:ext cx="1512888" cy="50323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to do something</a:t>
            </a:r>
            <a:r>
              <a:rPr lang="en-US" b="1" dirty="0">
                <a:latin typeface="Comic Sans MS" pitchFamily="66" charset="0"/>
              </a:rPr>
              <a:t>?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979613" y="4797425"/>
            <a:ext cx="53070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Where are you going to spend your weekend?</a:t>
            </a:r>
            <a:endParaRPr lang="ru-RU" b="1">
              <a:latin typeface="Comic Sans MS" pitchFamily="66" charset="0"/>
            </a:endParaRP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971550" y="5229225"/>
            <a:ext cx="2905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Wh – Subject Question:</a:t>
            </a:r>
            <a:endParaRPr lang="ru-RU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23850" y="5661025"/>
            <a:ext cx="1368425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Who/What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32" name="Штриховая стрелка вправо 31"/>
          <p:cNvSpPr/>
          <p:nvPr/>
        </p:nvSpPr>
        <p:spPr>
          <a:xfrm>
            <a:off x="1692275" y="56610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339975" y="5589588"/>
            <a:ext cx="576263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is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4" name="Штриховая стрелка вправо 33"/>
          <p:cNvSpPr/>
          <p:nvPr/>
        </p:nvSpPr>
        <p:spPr>
          <a:xfrm>
            <a:off x="2916238" y="56610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563938" y="5661025"/>
            <a:ext cx="1295400" cy="4318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going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6" name="Штриховая стрелка вправо 35"/>
          <p:cNvSpPr/>
          <p:nvPr/>
        </p:nvSpPr>
        <p:spPr>
          <a:xfrm>
            <a:off x="4859338" y="5589588"/>
            <a:ext cx="649287" cy="484187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580063" y="5589588"/>
            <a:ext cx="2592387" cy="503237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to do (something)</a:t>
            </a:r>
            <a:r>
              <a:rPr lang="en-US" dirty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908175" y="6237288"/>
            <a:ext cx="4348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Who is going to speak at the lesson?</a:t>
            </a:r>
            <a:endParaRPr lang="ru-RU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0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1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7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8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 nodeType="clickPar">
                      <p:stCondLst>
                        <p:cond delay="indefinite"/>
                      </p:stCondLst>
                      <p:childTnLst>
                        <p:par>
                          <p:cTn id="1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 nodeType="clickPar">
                      <p:stCondLst>
                        <p:cond delay="indefinite"/>
                      </p:stCondLst>
                      <p:childTnLst>
                        <p:par>
                          <p:cTn id="1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 nodeType="clickPar">
                      <p:stCondLst>
                        <p:cond delay="indefinite"/>
                      </p:stCondLst>
                      <p:childTnLst>
                        <p:par>
                          <p:cTn id="2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 nodeType="clickPar">
                      <p:stCondLst>
                        <p:cond delay="indefinite"/>
                      </p:stCondLst>
                      <p:childTnLst>
                        <p:par>
                          <p:cTn id="2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6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7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3" grpId="0" animBg="1"/>
      <p:bldP spid="15" grpId="0" animBg="1"/>
      <p:bldP spid="17" grpId="0" animBg="1"/>
      <p:bldP spid="18" grpId="0"/>
      <p:bldP spid="19" grpId="0"/>
      <p:bldP spid="20" grpId="0" animBg="1"/>
      <p:bldP spid="22" grpId="0" animBg="1"/>
      <p:bldP spid="24" grpId="0" animBg="1"/>
      <p:bldP spid="25" grpId="0" animBg="1"/>
      <p:bldP spid="28" grpId="0" animBg="1"/>
      <p:bldP spid="29" grpId="0"/>
      <p:bldP spid="30" grpId="0"/>
      <p:bldP spid="31" grpId="0" animBg="1"/>
      <p:bldP spid="33" grpId="0" animBg="1"/>
      <p:bldP spid="35" grpId="0" animBg="1"/>
      <p:bldP spid="37" grpId="0" animBg="1"/>
      <p:bldP spid="3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מסמך" ma:contentTypeID="0x010100998CE1F44AF4254B8A74D05BDAF9BF49" ma:contentTypeVersion="0" ma:contentTypeDescription="צור מסמך חדש." ma:contentTypeScope="" ma:versionID="f2a85be2587b434ef1db191ddce3be3a">
  <xsd:schema xmlns:xsd="http://www.w3.org/2001/XMLSchema" xmlns:p="http://schemas.microsoft.com/office/2006/metadata/properties" targetNamespace="http://schemas.microsoft.com/office/2006/metadata/properties" ma:root="true" ma:fieldsID="e7f4ee56cbb05662281320c3176a626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סוג תוכן" ma:readOnly="true"/>
        <xsd:element ref="dc:title" minOccurs="0" maxOccurs="1" ma:index="4" ma:displayName="כותרת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7A9D140-DF86-4F06-9E19-FD12949DED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BD6E315D-C9A1-4149-9116-60C869AF2C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21C8ED-CF0A-4118-85C0-CF6B7608C59E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466</TotalTime>
  <Words>628</Words>
  <Application>Microsoft Office PowerPoint</Application>
  <PresentationFormat>On-screen Show (4:3)</PresentationFormat>
  <Paragraphs>151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Century Gothic</vt:lpstr>
      <vt:lpstr>Wingdings 2</vt:lpstr>
      <vt:lpstr>Verdana</vt:lpstr>
      <vt:lpstr>Calibri</vt:lpstr>
      <vt:lpstr>Comic Sans MS</vt:lpstr>
      <vt:lpstr>Gisha</vt:lpstr>
      <vt:lpstr>Яркая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Simple</dc:title>
  <dc:creator>Admin</dc:creator>
  <cp:lastModifiedBy>win8</cp:lastModifiedBy>
  <cp:revision>46</cp:revision>
  <dcterms:created xsi:type="dcterms:W3CDTF">2012-05-15T16:10:13Z</dcterms:created>
  <dcterms:modified xsi:type="dcterms:W3CDTF">2014-11-26T06:36:09Z</dcterms:modified>
</cp:coreProperties>
</file>