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93" r:id="rId3"/>
    <p:sldId id="297" r:id="rId4"/>
    <p:sldId id="298" r:id="rId5"/>
    <p:sldId id="300" r:id="rId6"/>
    <p:sldId id="301" r:id="rId7"/>
    <p:sldId id="302" r:id="rId8"/>
    <p:sldId id="303" r:id="rId9"/>
    <p:sldId id="30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84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EE9E8-9604-4EDC-8EF0-B52FB19A980D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1E170-7B32-4455-9EED-7A908E7A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1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0AE9B-A3F3-44AE-8943-C8B23409875F}" type="datetime1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Joel G Patalagsa, PhD(Nursing), 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2571-19BE-4341-8579-8B4D7BBF2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622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9F4-D25C-4789-983C-F0374817243C}" type="datetime1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Joel G Patalagsa, PhD(Nursing), 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2571-19BE-4341-8579-8B4D7BBF2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22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3C221948-B90E-42D6-B88B-ECACA113D006}" type="datetime1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r>
              <a:rPr lang="en-US" smtClean="0"/>
              <a:t>Joel G Patalagsa, PhD(Nursing), 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4C482571-19BE-4341-8579-8B4D7BBF2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914F-B7D4-44BD-A04B-75301A4B49AE}" type="datetime1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Joel G Patalagsa, PhD(Nursing), 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2571-19BE-4341-8579-8B4D7BBF2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2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32A6D4-47EE-41EA-BFF3-45633E5C7B13}" type="datetime1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Joel G Patalagsa, PhD(Nursing), 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482571-19BE-4341-8579-8B4D7BBF2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58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50AF4-D5DA-4CBC-B5A8-314547B75783}" type="datetime1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Joel G Patalagsa, PhD(Nursing), 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2571-19BE-4341-8579-8B4D7BBF2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218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7A5A-2870-4BCE-8A79-6DBD5BB3D69B}" type="datetime1">
              <a:rPr lang="en-US" smtClean="0"/>
              <a:t>10/10/2017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Joel G Patalagsa, PhD(Nursing), 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2571-19BE-4341-8579-8B4D7BBF2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46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DB21-53F5-4195-BEE6-358C76152DE1}" type="datetime1">
              <a:rPr lang="en-US" smtClean="0"/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Joel G Patalagsa, PhD(Nursing), 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2571-19BE-4341-8579-8B4D7BBF2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74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556C-04C9-42C6-BC2A-57C4BB02594A}" type="datetime1">
              <a:rPr lang="en-US" smtClean="0"/>
              <a:t>10/10/2017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Joel G Patalagsa, PhD(Nursing), 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2571-19BE-4341-8579-8B4D7BBF2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641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1526-FACD-4A51-BD71-C983F262839F}" type="datetime1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Joel G Patalagsa, PhD(Nursing), 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2571-19BE-4341-8579-8B4D7BBF2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21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7113-C900-4FF5-A36A-735E85E94510}" type="datetime1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Joel G Patalagsa, PhD(Nursing), 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2571-19BE-4341-8579-8B4D7BBF2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5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14CD3C06-0CD6-409A-9158-E4BA4A0ED63E}" type="datetime1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Joel G Patalagsa, PhD(Nursing), 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C482571-19BE-4341-8579-8B4D7BBF2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819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3276600"/>
            <a:ext cx="5791200" cy="14624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NURS 500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2571-19BE-4341-8579-8B4D7BBF20E3}" type="slidenum">
              <a:rPr lang="en-US" smtClean="0"/>
              <a:t>1</a:t>
            </a:fld>
            <a:endParaRPr lang="en-US"/>
          </a:p>
        </p:txBody>
      </p:sp>
      <p:pic>
        <p:nvPicPr>
          <p:cNvPr id="1026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3048000" y="228600"/>
            <a:ext cx="2614352" cy="149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66800" y="50292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Research problem and questions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1941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887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487" y="2013866"/>
            <a:ext cx="8382000" cy="46396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Selecting a topic </a:t>
            </a:r>
          </a:p>
          <a:p>
            <a:pPr>
              <a:lnSpc>
                <a:spcPct val="10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Researcher start with a problem.</a:t>
            </a:r>
          </a:p>
          <a:p>
            <a:pPr>
              <a:lnSpc>
                <a:spcPct val="10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 is articulated as a problem statement. </a:t>
            </a:r>
          </a:p>
          <a:p>
            <a:pPr>
              <a:lnSpc>
                <a:spcPct val="10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ignificance</a:t>
            </a:r>
          </a:p>
          <a:p>
            <a:pPr>
              <a:lnSpc>
                <a:spcPct val="10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</a:t>
            </a:r>
          </a:p>
          <a:p>
            <a:pPr>
              <a:lnSpc>
                <a:spcPct val="10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Statement of purpose</a:t>
            </a:r>
          </a:p>
          <a:p>
            <a:pPr>
              <a:lnSpc>
                <a:spcPct val="10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aims/ objectives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2571-19BE-4341-8579-8B4D7BBF20E3}" type="slidenum">
              <a:rPr lang="en-US" smtClean="0"/>
              <a:t>2</a:t>
            </a:fld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087195" y="6441546"/>
            <a:ext cx="20235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dirty="0" err="1">
                <a:latin typeface="Calibri" pitchFamily="34" charset="0"/>
              </a:rPr>
              <a:t>Polit</a:t>
            </a:r>
            <a:r>
              <a:rPr lang="en-US" altLang="en-US" dirty="0">
                <a:latin typeface="Calibri" pitchFamily="34" charset="0"/>
              </a:rPr>
              <a:t> &amp; Beck (</a:t>
            </a:r>
            <a:r>
              <a:rPr lang="en-US" altLang="en-US" dirty="0" smtClean="0">
                <a:latin typeface="Calibri" pitchFamily="34" charset="0"/>
              </a:rPr>
              <a:t>2017) </a:t>
            </a:r>
            <a:endParaRPr lang="en-US" altLang="en-US" dirty="0">
              <a:latin typeface="Perpet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24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153400" cy="85725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Sources of Research Problems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641" y="2133600"/>
            <a:ext cx="7547317" cy="3699272"/>
          </a:xfrm>
        </p:spPr>
        <p:txBody>
          <a:bodyPr>
            <a:no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experience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improvement efforts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Nursing literature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issue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Theories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Ideas from external source</a:t>
            </a:r>
          </a:p>
        </p:txBody>
      </p:sp>
    </p:spTree>
    <p:extLst>
      <p:ext uri="{BB962C8B-B14F-4D97-AF65-F5344CB8AC3E}">
        <p14:creationId xmlns:p14="http://schemas.microsoft.com/office/powerpoint/2010/main" val="152320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381000"/>
            <a:ext cx="8534400" cy="857250"/>
          </a:xfrm>
        </p:spPr>
        <p:txBody>
          <a:bodyPr>
            <a:normAutofit/>
          </a:bodyPr>
          <a:lstStyle/>
          <a:p>
            <a:pPr algn="ctr"/>
            <a:r>
              <a:rPr lang="en-US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 Research Problems</a:t>
            </a:r>
            <a:endParaRPr lang="en-US" b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915400" cy="41148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research problem in terms of FINER (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feasibility,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interesting, novel, ethical, and relevant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Six components of problem statement.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91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304800"/>
            <a:ext cx="8153400" cy="1506497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Statement of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purpose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8382000" cy="3276600"/>
          </a:xfrm>
        </p:spPr>
        <p:txBody>
          <a:bodyPr>
            <a:noAutofit/>
          </a:bodyPr>
          <a:lstStyle/>
          <a:p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overall intention of the study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purpose is a single declarative statement that identifies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F=Focus of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study, O=Outcomes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variables of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interest, P=Population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studied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Includes an action verb like to describe, to examine, to explore, to determine a relationship, to evaluate the effects of an intervention or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purpose of this research was……..</a:t>
            </a:r>
          </a:p>
        </p:txBody>
      </p:sp>
    </p:spTree>
    <p:extLst>
      <p:ext uri="{BB962C8B-B14F-4D97-AF65-F5344CB8AC3E}">
        <p14:creationId xmlns:p14="http://schemas.microsoft.com/office/powerpoint/2010/main" val="38585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152400"/>
            <a:ext cx="8153400" cy="1506497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511" y="2425891"/>
            <a:ext cx="7853289" cy="3394472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Paraphrase the statement </a:t>
            </a:r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purpose</a:t>
            </a:r>
          </a:p>
          <a:p>
            <a:pPr marL="0" indent="0">
              <a:buNone/>
            </a:pPr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PICOT format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32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6532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problem that you will be investigating?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current gaps in knowledge about the problem you are investigating?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argument are you building?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304800"/>
            <a:ext cx="6055743" cy="1087424"/>
          </a:xfrm>
        </p:spPr>
        <p:txBody>
          <a:bodyPr>
            <a:normAutofit/>
          </a:bodyPr>
          <a:lstStyle/>
          <a:p>
            <a:pPr algn="ctr"/>
            <a:r>
              <a:rPr lang="en-US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 Activates </a:t>
            </a:r>
            <a:endParaRPr lang="en-US" b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29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653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argument of the problem, what is the purpose of your study?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is the purpose of your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is/are the research question (s)?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304800"/>
            <a:ext cx="6055743" cy="1087424"/>
          </a:xfrm>
        </p:spPr>
        <p:txBody>
          <a:bodyPr>
            <a:normAutofit/>
          </a:bodyPr>
          <a:lstStyle/>
          <a:p>
            <a:pPr algn="ctr"/>
            <a:r>
              <a:rPr lang="en-US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 Activates </a:t>
            </a:r>
            <a:endParaRPr lang="en-US" b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52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0" y="3429000"/>
            <a:ext cx="7772400" cy="1676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Question?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11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704</TotalTime>
  <Words>239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Banded</vt:lpstr>
      <vt:lpstr> NURS 500    </vt:lpstr>
      <vt:lpstr>Introduction </vt:lpstr>
      <vt:lpstr>Sources of Research Problems </vt:lpstr>
      <vt:lpstr>Developing Research Problems</vt:lpstr>
      <vt:lpstr>Statement of purpose</vt:lpstr>
      <vt:lpstr>Research Questions</vt:lpstr>
      <vt:lpstr>Class Activates </vt:lpstr>
      <vt:lpstr>Class Activates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 500 NURSING RESEARCH</dc:title>
  <dc:creator>Joel Patalagsa</dc:creator>
  <cp:lastModifiedBy>abdalshehri</cp:lastModifiedBy>
  <cp:revision>58</cp:revision>
  <dcterms:created xsi:type="dcterms:W3CDTF">2016-09-19T08:13:19Z</dcterms:created>
  <dcterms:modified xsi:type="dcterms:W3CDTF">2017-10-10T02:32:24Z</dcterms:modified>
</cp:coreProperties>
</file>