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003" autoAdjust="0"/>
    <p:restoredTop sz="94660"/>
  </p:normalViewPr>
  <p:slideViewPr>
    <p:cSldViewPr snapToGrid="0">
      <p:cViewPr varScale="1">
        <p:scale>
          <a:sx n="67" d="100"/>
          <a:sy n="67" d="100"/>
        </p:scale>
        <p:origin x="631" y="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10/7/2017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رة بانورامي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10/7/2017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r">
              <a:defRPr sz="4200" b="1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10/7/2017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10/7/2017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10/7/2017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10/7/2017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10/7/2017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10/7/2017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10/7/2017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10/7/2017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10/7/2017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10/7/2017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10/7/2017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10/7/2017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10/7/2017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r" defTabSz="457200" rtl="1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 rt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Unit One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54016" y="5548875"/>
            <a:ext cx="10946570" cy="729217"/>
          </a:xfrm>
        </p:spPr>
        <p:txBody>
          <a:bodyPr>
            <a:normAutofit fontScale="92500" lnSpcReduction="20000"/>
          </a:bodyPr>
          <a:lstStyle/>
          <a:p>
            <a:pPr algn="ctr" rtl="0"/>
            <a:r>
              <a:rPr lang="en-US" sz="5400" b="1" dirty="0">
                <a:solidFill>
                  <a:srgbClr val="FEFEFE"/>
                </a:solidFill>
              </a:rPr>
              <a:t>Past Simple &amp; Past Continuous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947744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Spelling Rules For adding -</a:t>
            </a:r>
            <a:r>
              <a:rPr lang="en-US" dirty="0" err="1" smtClean="0">
                <a:solidFill>
                  <a:srgbClr val="FF0000"/>
                </a:solidFill>
              </a:rPr>
              <a:t>ing</a:t>
            </a:r>
            <a:endParaRPr lang="ar-SA" dirty="0">
              <a:solidFill>
                <a:srgbClr val="FF0000"/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8535" y="2004863"/>
            <a:ext cx="8848666" cy="4740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0957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Spelling Rules For adding -</a:t>
            </a:r>
            <a:r>
              <a:rPr lang="en-US" dirty="0" err="1" smtClean="0">
                <a:solidFill>
                  <a:srgbClr val="FF0000"/>
                </a:solidFill>
              </a:rPr>
              <a:t>ing</a:t>
            </a:r>
            <a:endParaRPr lang="ar-SA" dirty="0">
              <a:solidFill>
                <a:srgbClr val="FF0000"/>
              </a:solidFill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2612" y="2013552"/>
            <a:ext cx="8837306" cy="4627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3340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>
                <a:solidFill>
                  <a:srgbClr val="FF0000"/>
                </a:solidFill>
              </a:rPr>
              <a:t>Preposition </a:t>
            </a:r>
            <a:r>
              <a:rPr lang="en-US" dirty="0" smtClean="0">
                <a:solidFill>
                  <a:schemeClr val="tx1"/>
                </a:solidFill>
              </a:rPr>
              <a:t>in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u="sng" dirty="0">
                <a:solidFill>
                  <a:schemeClr val="tx1"/>
                </a:solidFill>
              </a:rPr>
              <a:t>t</a:t>
            </a:r>
            <a:r>
              <a:rPr lang="en-US" u="sng" dirty="0" smtClean="0">
                <a:solidFill>
                  <a:schemeClr val="tx1"/>
                </a:solidFill>
              </a:rPr>
              <a:t>ime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expressions </a:t>
            </a:r>
            <a:endParaRPr lang="ar-SA" dirty="0">
              <a:solidFill>
                <a:schemeClr val="tx1"/>
              </a:solidFill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3628681"/>
              </p:ext>
            </p:extLst>
          </p:nvPr>
        </p:nvGraphicFramePr>
        <p:xfrm>
          <a:off x="323731" y="2406477"/>
          <a:ext cx="11523712" cy="426808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055572"/>
                <a:gridCol w="2706284"/>
                <a:gridCol w="2880928"/>
                <a:gridCol w="2880928"/>
              </a:tblGrid>
              <a:tr h="610488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No Preposition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On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In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At</a:t>
                      </a:r>
                      <a:endParaRPr lang="ar-SA" dirty="0"/>
                    </a:p>
                  </a:txBody>
                  <a:tcPr/>
                </a:tc>
              </a:tr>
              <a:tr h="3133937"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Today/Yesterday/</a:t>
                      </a:r>
                    </a:p>
                    <a:p>
                      <a:pPr algn="l" rtl="0"/>
                      <a:r>
                        <a:rPr lang="en-US" dirty="0" smtClean="0"/>
                        <a:t>Tomorrow.</a:t>
                      </a:r>
                    </a:p>
                    <a:p>
                      <a:pPr algn="l" rtl="0"/>
                      <a:endParaRPr lang="en-US" dirty="0" smtClean="0"/>
                    </a:p>
                    <a:p>
                      <a:pPr algn="l" rtl="0"/>
                      <a:r>
                        <a:rPr lang="en-US" dirty="0" smtClean="0"/>
                        <a:t>The</a:t>
                      </a:r>
                      <a:r>
                        <a:rPr lang="en-US" baseline="0" dirty="0" smtClean="0"/>
                        <a:t> day after tomorrow.</a:t>
                      </a:r>
                    </a:p>
                    <a:p>
                      <a:pPr algn="l" rtl="0"/>
                      <a:r>
                        <a:rPr lang="en-US" baseline="0" dirty="0" smtClean="0"/>
                        <a:t>The day before yesterday</a:t>
                      </a:r>
                    </a:p>
                    <a:p>
                      <a:pPr algn="l" rtl="0"/>
                      <a:endParaRPr lang="en-US" baseline="0" dirty="0" smtClean="0"/>
                    </a:p>
                    <a:p>
                      <a:pPr algn="l" rtl="0"/>
                      <a:r>
                        <a:rPr lang="en-US" baseline="0" dirty="0" smtClean="0"/>
                        <a:t>Last night/week.</a:t>
                      </a:r>
                    </a:p>
                    <a:p>
                      <a:pPr algn="l" rtl="0"/>
                      <a:r>
                        <a:rPr lang="en-US" baseline="0" dirty="0" smtClean="0"/>
                        <a:t>Two weeks ago.</a:t>
                      </a:r>
                    </a:p>
                    <a:p>
                      <a:pPr algn="l" rtl="0"/>
                      <a:r>
                        <a:rPr lang="en-US" baseline="0" dirty="0" smtClean="0"/>
                        <a:t>Next month.</a:t>
                      </a:r>
                    </a:p>
                    <a:p>
                      <a:pPr algn="l" rtl="0"/>
                      <a:endParaRPr lang="en-US" baseline="0" dirty="0" smtClean="0"/>
                    </a:p>
                    <a:p>
                      <a:pPr algn="l" rtl="0"/>
                      <a:r>
                        <a:rPr lang="en-US" baseline="0" dirty="0" smtClean="0"/>
                        <a:t>Yesterday/tomorrow/ this evening.</a:t>
                      </a:r>
                    </a:p>
                    <a:p>
                      <a:pPr algn="l" rtl="0"/>
                      <a:r>
                        <a:rPr lang="en-US" baseline="0" dirty="0" smtClean="0"/>
                        <a:t>Tonight.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On Saturday.</a:t>
                      </a:r>
                    </a:p>
                    <a:p>
                      <a:pPr algn="l" rtl="0"/>
                      <a:endParaRPr lang="en-US" dirty="0" smtClean="0"/>
                    </a:p>
                    <a:p>
                      <a:pPr algn="l" rtl="0"/>
                      <a:r>
                        <a:rPr lang="en-US" dirty="0" smtClean="0"/>
                        <a:t>On</a:t>
                      </a:r>
                      <a:r>
                        <a:rPr lang="en-US" baseline="0" dirty="0" smtClean="0"/>
                        <a:t> Monday morning.</a:t>
                      </a:r>
                    </a:p>
                    <a:p>
                      <a:pPr algn="l" rtl="0"/>
                      <a:endParaRPr lang="en-US" baseline="0" dirty="0" smtClean="0"/>
                    </a:p>
                    <a:p>
                      <a:pPr algn="l" rtl="0"/>
                      <a:r>
                        <a:rPr lang="en-US" baseline="0" dirty="0" smtClean="0"/>
                        <a:t>On New Year’s Day.</a:t>
                      </a:r>
                    </a:p>
                    <a:p>
                      <a:pPr algn="l" rtl="0"/>
                      <a:endParaRPr lang="en-US" baseline="0" dirty="0" smtClean="0"/>
                    </a:p>
                    <a:p>
                      <a:pPr algn="l" rtl="0"/>
                      <a:r>
                        <a:rPr lang="en-US" baseline="0" dirty="0" smtClean="0"/>
                        <a:t>On January 18.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In the morning/</a:t>
                      </a:r>
                      <a:r>
                        <a:rPr lang="en-US" baseline="0" dirty="0" smtClean="0"/>
                        <a:t> afternoon/ evening.</a:t>
                      </a:r>
                    </a:p>
                    <a:p>
                      <a:pPr algn="l" rtl="0"/>
                      <a:endParaRPr lang="en-US" baseline="0" dirty="0" smtClean="0"/>
                    </a:p>
                    <a:p>
                      <a:pPr algn="l" rtl="0"/>
                      <a:r>
                        <a:rPr lang="en-US" baseline="0" dirty="0" smtClean="0"/>
                        <a:t>In December.</a:t>
                      </a:r>
                    </a:p>
                    <a:p>
                      <a:pPr algn="l" rtl="0"/>
                      <a:endParaRPr lang="en-US" baseline="0" dirty="0" smtClean="0"/>
                    </a:p>
                    <a:p>
                      <a:pPr algn="l" rtl="0"/>
                      <a:r>
                        <a:rPr lang="en-US" baseline="0" dirty="0" smtClean="0"/>
                        <a:t>In summer.</a:t>
                      </a:r>
                    </a:p>
                    <a:p>
                      <a:pPr algn="l" rtl="0"/>
                      <a:endParaRPr lang="en-US" baseline="0" dirty="0" smtClean="0"/>
                    </a:p>
                    <a:p>
                      <a:pPr algn="l" rtl="0"/>
                      <a:r>
                        <a:rPr lang="en-US" baseline="0" dirty="0" smtClean="0"/>
                        <a:t>In 1995.</a:t>
                      </a:r>
                    </a:p>
                    <a:p>
                      <a:pPr algn="l" rtl="0"/>
                      <a:endParaRPr lang="en-US" baseline="0" dirty="0" smtClean="0"/>
                    </a:p>
                    <a:p>
                      <a:pPr algn="l" rtl="0"/>
                      <a:r>
                        <a:rPr lang="en-US" baseline="0" dirty="0" smtClean="0"/>
                        <a:t>In two week’s time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At six o’clock.</a:t>
                      </a:r>
                    </a:p>
                    <a:p>
                      <a:pPr algn="l" rtl="0"/>
                      <a:endParaRPr lang="en-US" dirty="0" smtClean="0"/>
                    </a:p>
                    <a:p>
                      <a:pPr algn="l" rtl="0"/>
                      <a:r>
                        <a:rPr lang="en-US" dirty="0" smtClean="0"/>
                        <a:t>At midnight.</a:t>
                      </a:r>
                    </a:p>
                    <a:p>
                      <a:pPr algn="l" rtl="0"/>
                      <a:endParaRPr lang="en-US" dirty="0" smtClean="0"/>
                    </a:p>
                    <a:p>
                      <a:pPr algn="l" rtl="0"/>
                      <a:r>
                        <a:rPr lang="en-US" dirty="0" smtClean="0"/>
                        <a:t>At</a:t>
                      </a:r>
                      <a:r>
                        <a:rPr lang="en-US" baseline="0" dirty="0" smtClean="0"/>
                        <a:t> New York.</a:t>
                      </a:r>
                    </a:p>
                    <a:p>
                      <a:pPr algn="l" rtl="0"/>
                      <a:endParaRPr lang="en-US" baseline="0" dirty="0" smtClean="0"/>
                    </a:p>
                    <a:p>
                      <a:pPr algn="l" rtl="0"/>
                      <a:r>
                        <a:rPr lang="en-US" baseline="0" dirty="0" smtClean="0"/>
                        <a:t>At the weekend.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4493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/>
              <a:t>Past Simple &amp; Past Continuous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00" y="1470991"/>
            <a:ext cx="10501400" cy="5139951"/>
          </a:xfrm>
        </p:spPr>
      </p:pic>
    </p:spTree>
    <p:extLst>
      <p:ext uri="{BB962C8B-B14F-4D97-AF65-F5344CB8AC3E}">
        <p14:creationId xmlns:p14="http://schemas.microsoft.com/office/powerpoint/2010/main" val="3225208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Past Continuous</a:t>
            </a:r>
            <a:endParaRPr lang="ar-SA" dirty="0"/>
          </a:p>
        </p:txBody>
      </p:sp>
      <p:pic>
        <p:nvPicPr>
          <p:cNvPr id="8" name="عنصر نائب للمحتوى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38330" y="2267936"/>
            <a:ext cx="7491265" cy="427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6176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/>
              <a:t>Past Simple &amp; </a:t>
            </a:r>
            <a:r>
              <a:rPr lang="en-US" dirty="0" smtClean="0"/>
              <a:t>past </a:t>
            </a:r>
            <a:r>
              <a:rPr lang="en-US" dirty="0"/>
              <a:t>continuous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68959" y="1977442"/>
            <a:ext cx="7962662" cy="5495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237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Past Continuous</a:t>
            </a:r>
            <a:endParaRPr lang="ar-SA" dirty="0"/>
          </a:p>
        </p:txBody>
      </p:sp>
      <p:pic>
        <p:nvPicPr>
          <p:cNvPr id="6" name="عنصر نائب للمحتوى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0686" y="2555081"/>
            <a:ext cx="8331831" cy="3669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3706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Past Simple &amp; </a:t>
            </a:r>
            <a:br>
              <a:rPr lang="en-US" dirty="0" smtClean="0"/>
            </a:br>
            <a:r>
              <a:rPr lang="en-US" dirty="0" smtClean="0"/>
              <a:t>past continuous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90925" y="2326480"/>
            <a:ext cx="7989582" cy="4148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713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/>
              <a:t>Past Simple &amp; </a:t>
            </a:r>
            <a:br>
              <a:rPr lang="en-US" dirty="0"/>
            </a:br>
            <a:r>
              <a:rPr lang="en-US" dirty="0"/>
              <a:t>past continuous</a:t>
            </a:r>
            <a:endParaRPr lang="ar-SA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3727" y="2176433"/>
            <a:ext cx="8553332" cy="4173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4499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10000" y="566457"/>
            <a:ext cx="10571998" cy="970450"/>
          </a:xfrm>
        </p:spPr>
        <p:txBody>
          <a:bodyPr/>
          <a:lstStyle/>
          <a:p>
            <a:r>
              <a:rPr lang="en-US" dirty="0" smtClean="0"/>
              <a:t>She was making coffee </a:t>
            </a:r>
            <a:r>
              <a:rPr lang="en-US" dirty="0" smtClean="0">
                <a:solidFill>
                  <a:srgbClr val="FF0000"/>
                </a:solidFill>
              </a:rPr>
              <a:t>when</a:t>
            </a:r>
            <a:r>
              <a:rPr lang="en-US" dirty="0" smtClean="0"/>
              <a:t> we arrived</a:t>
            </a:r>
            <a:br>
              <a:rPr lang="en-US" dirty="0" smtClean="0"/>
            </a:br>
            <a:r>
              <a:rPr lang="en-US" dirty="0" smtClean="0"/>
              <a:t>We arrived </a:t>
            </a:r>
            <a:r>
              <a:rPr lang="en-US" dirty="0" smtClean="0">
                <a:solidFill>
                  <a:srgbClr val="FF0000"/>
                </a:solidFill>
              </a:rPr>
              <a:t>while</a:t>
            </a:r>
            <a:r>
              <a:rPr lang="en-US" dirty="0" smtClean="0"/>
              <a:t> she was making coffee</a:t>
            </a:r>
            <a:endParaRPr lang="ar-SA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6445" y="2907905"/>
            <a:ext cx="8774932" cy="279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0786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Spelling Rules For adding -</a:t>
            </a:r>
            <a:r>
              <a:rPr lang="en-US" dirty="0" err="1" smtClean="0">
                <a:solidFill>
                  <a:srgbClr val="FF0000"/>
                </a:solidFill>
              </a:rPr>
              <a:t>ed</a:t>
            </a:r>
            <a:endParaRPr lang="ar-SA" dirty="0">
              <a:solidFill>
                <a:srgbClr val="FF0000"/>
              </a:solidFill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4010" y="2079372"/>
            <a:ext cx="8286396" cy="4662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3196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قابل للاقتباس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TM03457503[[fn=قابل للاقتباس]]</Template>
  <TotalTime>104</TotalTime>
  <Words>141</Words>
  <Application>Microsoft Office PowerPoint</Application>
  <PresentationFormat>ملء الشاشة</PresentationFormat>
  <Paragraphs>52</Paragraphs>
  <Slides>12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3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6" baseType="lpstr">
      <vt:lpstr>Century Gothic</vt:lpstr>
      <vt:lpstr>Tahoma</vt:lpstr>
      <vt:lpstr>Wingdings 2</vt:lpstr>
      <vt:lpstr>قابل للاقتباس</vt:lpstr>
      <vt:lpstr>  Unit One   </vt:lpstr>
      <vt:lpstr>Past Simple &amp; Past Continuous</vt:lpstr>
      <vt:lpstr>Past Continuous</vt:lpstr>
      <vt:lpstr>Past Simple &amp; past continuous</vt:lpstr>
      <vt:lpstr>Past Continuous</vt:lpstr>
      <vt:lpstr>Past Simple &amp;  past continuous</vt:lpstr>
      <vt:lpstr>Past Simple &amp;  past continuous</vt:lpstr>
      <vt:lpstr>She was making coffee when we arrived We arrived while she was making coffee</vt:lpstr>
      <vt:lpstr>Spelling Rules For adding -ed</vt:lpstr>
      <vt:lpstr>Spelling Rules For adding -ing</vt:lpstr>
      <vt:lpstr>Spelling Rules For adding -ing</vt:lpstr>
      <vt:lpstr>Preposition in time expressions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One  Past Simple &amp; Past Continuous</dc:title>
  <dc:creator>OIM</dc:creator>
  <cp:lastModifiedBy>OIM</cp:lastModifiedBy>
  <cp:revision>11</cp:revision>
  <dcterms:created xsi:type="dcterms:W3CDTF">2017-10-07T10:51:38Z</dcterms:created>
  <dcterms:modified xsi:type="dcterms:W3CDTF">2017-10-07T12:35:39Z</dcterms:modified>
</cp:coreProperties>
</file>