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7606E-3391-47AC-95CC-6D3E0047B751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33ECF-6724-46AC-B5EA-7D1C65C9AC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Unit  7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Present perfect</a:t>
            </a: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FORM: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Mohsen\Desktop\Present-Perfect-Tense-Onlin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01027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FORM: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1845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Note:</a:t>
            </a:r>
          </a:p>
          <a:p>
            <a:pPr>
              <a:buNone/>
            </a:pPr>
            <a:r>
              <a:rPr lang="en-US" dirty="0" smtClean="0"/>
              <a:t>1- Have you been in Egypt?</a:t>
            </a:r>
          </a:p>
          <a:p>
            <a:pPr>
              <a:buNone/>
            </a:pPr>
            <a:r>
              <a:rPr lang="en-US" dirty="0" smtClean="0"/>
              <a:t>Yes, I have / No, I haven’t.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2- Has he been in Egypt?</a:t>
            </a:r>
          </a:p>
          <a:p>
            <a:pPr>
              <a:buNone/>
            </a:pPr>
            <a:r>
              <a:rPr lang="en-US" dirty="0" smtClean="0"/>
              <a:t>Yes, he has/ No, he hasn’t.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Yes, I have.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dirty="0" smtClean="0"/>
              <a:t> </a:t>
            </a:r>
            <a:r>
              <a:rPr lang="en-US" strike="sngStrike" dirty="0" smtClean="0"/>
              <a:t>yes, I’ve.</a:t>
            </a:r>
          </a:p>
          <a:p>
            <a:pPr>
              <a:buNone/>
            </a:pPr>
            <a:r>
              <a:rPr lang="en-US" dirty="0" smtClean="0"/>
              <a:t>Yes, we have.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Not</a:t>
            </a:r>
            <a:r>
              <a:rPr lang="en-US" dirty="0" smtClean="0"/>
              <a:t> </a:t>
            </a:r>
            <a:r>
              <a:rPr lang="en-US" strike="sngStrike" dirty="0" smtClean="0"/>
              <a:t>Yes, we’ve.</a:t>
            </a:r>
          </a:p>
          <a:p>
            <a:pPr>
              <a:buNone/>
            </a:pPr>
            <a:r>
              <a:rPr lang="en-US" dirty="0" smtClean="0"/>
              <a:t>Yes, they have.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Not</a:t>
            </a:r>
            <a:r>
              <a:rPr lang="en-US" dirty="0" smtClean="0"/>
              <a:t> </a:t>
            </a:r>
            <a:r>
              <a:rPr lang="en-US" strike="sngStrike" dirty="0" smtClean="0"/>
              <a:t>Yes, they’ve.</a:t>
            </a:r>
          </a:p>
          <a:p>
            <a:pPr>
              <a:buNone/>
            </a:pPr>
            <a:r>
              <a:rPr lang="en-US" dirty="0" smtClean="0"/>
              <a:t>Yes, she has.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Not</a:t>
            </a:r>
            <a:r>
              <a:rPr lang="en-US" dirty="0" smtClean="0"/>
              <a:t> </a:t>
            </a:r>
            <a:r>
              <a:rPr lang="en-US" strike="sngStrike" dirty="0" smtClean="0"/>
              <a:t>Yes, </a:t>
            </a:r>
            <a:r>
              <a:rPr lang="en-US" strike="sngStrike" dirty="0" smtClean="0"/>
              <a:t>she</a:t>
            </a:r>
            <a:r>
              <a:rPr lang="en-US" strike="sngStrike" dirty="0" smtClean="0"/>
              <a:t>’s.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Use: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Mohsen\Desktop\tcefreptnerpesn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412"/>
            <a:ext cx="8352928" cy="5256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Use: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268761"/>
          <a:ext cx="8229600" cy="51125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62785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Example</a:t>
                      </a:r>
                      <a:endParaRPr lang="en-US" sz="2400" dirty="0"/>
                    </a:p>
                  </a:txBody>
                  <a:tcPr/>
                </a:tc>
              </a:tr>
              <a:tr h="448471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4-</a:t>
                      </a:r>
                      <a:r>
                        <a:rPr lang="en-US" sz="2400" dirty="0" smtClean="0"/>
                        <a:t>The present simple looks back from the present into the past , and express what happened </a:t>
                      </a:r>
                      <a:r>
                        <a:rPr lang="en-US" sz="2400" b="1" dirty="0" smtClean="0"/>
                        <a:t>before now.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action happened at an </a:t>
                      </a:r>
                      <a:r>
                        <a:rPr lang="en-US" sz="2400" b="1" u="none" baseline="0" dirty="0" smtClean="0"/>
                        <a:t>indefinite </a:t>
                      </a:r>
                      <a:r>
                        <a:rPr lang="en-US" sz="2400" baseline="0" dirty="0" smtClean="0"/>
                        <a:t>time in the past.</a:t>
                      </a:r>
                    </a:p>
                    <a:p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The action can continue to the </a:t>
                      </a:r>
                      <a:r>
                        <a:rPr lang="en-US" sz="2400" b="1" baseline="0" dirty="0" smtClean="0"/>
                        <a:t>present</a:t>
                      </a:r>
                      <a:r>
                        <a:rPr lang="en-US" sz="2400" baseline="0" dirty="0" smtClean="0"/>
                        <a:t> and probably into the </a:t>
                      </a:r>
                      <a:r>
                        <a:rPr lang="en-US" sz="2400" b="1" baseline="0" dirty="0" smtClean="0"/>
                        <a:t>future</a:t>
                      </a:r>
                      <a:r>
                        <a:rPr lang="en-US" sz="2400" baseline="0" dirty="0" smtClean="0"/>
                        <a:t>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 has won awards. (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her life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I’ve met a lot of famous people. (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before now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She’s written twenty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books. (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 to now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Present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Simple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&amp; Past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Perfect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268761"/>
          <a:ext cx="8229600" cy="547417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62785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Present</a:t>
                      </a:r>
                      <a:endParaRPr lang="en-US" sz="2400" dirty="0"/>
                    </a:p>
                  </a:txBody>
                  <a:tcPr/>
                </a:tc>
              </a:tr>
              <a:tr h="448471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1-</a:t>
                      </a:r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action happened at an </a:t>
                      </a:r>
                      <a:r>
                        <a:rPr lang="en-US" sz="2400" b="1" u="none" baseline="0" dirty="0" smtClean="0"/>
                        <a:t>definite </a:t>
                      </a:r>
                      <a:r>
                        <a:rPr lang="en-US" sz="2400" baseline="0" dirty="0" smtClean="0"/>
                        <a:t>time in the past.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 met a lot of famous people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yesterday.</a:t>
                      </a:r>
                    </a:p>
                    <a:p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dirty="0" smtClean="0"/>
                        <a:t>2-</a:t>
                      </a:r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action happened and is </a:t>
                      </a:r>
                      <a:r>
                        <a:rPr lang="en-US" sz="2400" b="1" u="none" baseline="0" dirty="0" smtClean="0"/>
                        <a:t>finished </a:t>
                      </a:r>
                      <a:r>
                        <a:rPr lang="en-US" sz="2400" baseline="0" dirty="0" smtClean="0"/>
                        <a:t>in the past.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</a:t>
                      </a:r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 lived in Paris for a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year (but not now).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1-</a:t>
                      </a:r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action happened at an </a:t>
                      </a:r>
                      <a:r>
                        <a:rPr lang="en-US" sz="2400" b="1" baseline="0" dirty="0" smtClean="0"/>
                        <a:t>in</a:t>
                      </a:r>
                      <a:r>
                        <a:rPr lang="en-US" sz="2400" b="1" u="none" baseline="0" dirty="0" smtClean="0"/>
                        <a:t>definite </a:t>
                      </a:r>
                      <a:r>
                        <a:rPr lang="en-US" sz="2400" baseline="0" dirty="0" smtClean="0"/>
                        <a:t>time in the past.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I’ve met a lot of famous people. (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before now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dirty="0" smtClean="0"/>
                        <a:t>2-</a:t>
                      </a:r>
                      <a:r>
                        <a:rPr lang="en-US" sz="2400" dirty="0" smtClean="0"/>
                        <a:t>The</a:t>
                      </a:r>
                      <a:r>
                        <a:rPr lang="en-US" sz="2400" baseline="0" dirty="0" smtClean="0"/>
                        <a:t> action happened in the past and can </a:t>
                      </a:r>
                      <a:r>
                        <a:rPr lang="en-US" sz="2400" b="1" baseline="0" dirty="0" smtClean="0"/>
                        <a:t>continue to the present.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She’s lived in Paris for a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twenty years (and she still does).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Present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Simple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&amp; Past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Perfect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268761"/>
          <a:ext cx="8507288" cy="51125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54760"/>
                <a:gridCol w="4752528"/>
              </a:tblGrid>
              <a:tr h="62785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Present</a:t>
                      </a:r>
                      <a:endParaRPr lang="en-US" sz="2400" dirty="0"/>
                    </a:p>
                  </a:txBody>
                  <a:tcPr/>
                </a:tc>
              </a:tr>
              <a:tr h="448471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3-</a:t>
                      </a:r>
                      <a:r>
                        <a:rPr lang="en-US" sz="2400" dirty="0" smtClean="0"/>
                        <a:t>Time expression:</a:t>
                      </a:r>
                      <a:endParaRPr lang="en-US" sz="2400" baseline="0" dirty="0" smtClean="0"/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 did it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1999.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last week.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two months ago.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on March 22.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for two years.</a:t>
                      </a:r>
                    </a:p>
                    <a:p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3-</a:t>
                      </a:r>
                      <a:r>
                        <a:rPr lang="en-US" sz="2400" dirty="0" smtClean="0"/>
                        <a:t>Time expression:</a:t>
                      </a:r>
                      <a:endParaRPr lang="en-US" sz="2400" baseline="0" dirty="0" smtClean="0"/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-I’ve worked here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since 1999.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since I left school.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for 22 years.  </a:t>
                      </a:r>
                    </a:p>
                    <a:p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I’ve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never</a:t>
                      </a: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been to Canada.      </a:t>
                      </a:r>
                      <a:endParaRPr lang="en-US" sz="2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792088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Compare these sentences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8229600" cy="5394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Past simple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Present perfect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 had </a:t>
                      </a:r>
                      <a:r>
                        <a:rPr lang="en-US" sz="2400" b="1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never</a:t>
                      </a:r>
                      <a:r>
                        <a:rPr lang="en-US" sz="2400" b="0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been to Canada.      </a:t>
                      </a:r>
                      <a:endParaRPr lang="en-US" sz="2400" b="0" strike="sng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400" b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broke my leg </a:t>
                      </a:r>
                      <a:r>
                        <a:rPr lang="en-US" sz="2400" b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year.</a:t>
                      </a:r>
                    </a:p>
                    <a:p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did you go to Canada?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I’ve </a:t>
                      </a:r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never</a:t>
                      </a: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been to Canada.   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u="none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I’ve broken my leg </a:t>
                      </a:r>
                      <a:r>
                        <a:rPr lang="en-US" sz="2400" b="1" u="none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year.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2400" b="0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have you been to Canada?</a:t>
                      </a:r>
                      <a:endParaRPr lang="en-US" sz="2400" b="0" strike="sng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916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Present Simple</a:t>
                      </a:r>
                      <a:endParaRPr lang="en-US" sz="24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Present perfect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400" b="0" u="none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long do you have your car?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400" b="0" u="none" strike="sng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works as a teacher all his life.</a:t>
                      </a:r>
                    </a:p>
                    <a:p>
                      <a:endParaRPr lang="en-US" sz="2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How long have you had your car?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has worked as a teacher all his life.</a:t>
                      </a:r>
                    </a:p>
                    <a:p>
                      <a:endParaRPr lang="en-US" sz="2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436</Words>
  <Application>Microsoft Office PowerPoint</Application>
  <PresentationFormat>عرض على الشاشة (3:4)‏</PresentationFormat>
  <Paragraphs>81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Unit  7</vt:lpstr>
      <vt:lpstr>FORM:</vt:lpstr>
      <vt:lpstr>FORM:</vt:lpstr>
      <vt:lpstr>Use:</vt:lpstr>
      <vt:lpstr>Use:</vt:lpstr>
      <vt:lpstr>Present Simple &amp; Past Perfect :</vt:lpstr>
      <vt:lpstr>Present Simple &amp; Past Perfect :</vt:lpstr>
      <vt:lpstr>Compare these sentences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 7</dc:title>
  <dc:creator>Mohsen</dc:creator>
  <cp:lastModifiedBy>Mohsen</cp:lastModifiedBy>
  <cp:revision>15</cp:revision>
  <dcterms:created xsi:type="dcterms:W3CDTF">2017-11-09T13:00:38Z</dcterms:created>
  <dcterms:modified xsi:type="dcterms:W3CDTF">2017-11-10T08:01:50Z</dcterms:modified>
</cp:coreProperties>
</file>