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72" r:id="rId6"/>
    <p:sldId id="274" r:id="rId7"/>
    <p:sldId id="275" r:id="rId8"/>
    <p:sldId id="259" r:id="rId9"/>
    <p:sldId id="261" r:id="rId10"/>
    <p:sldId id="260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2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3" autoAdjust="0"/>
    <p:restoredTop sz="94660"/>
  </p:normalViewPr>
  <p:slideViewPr>
    <p:cSldViewPr>
      <p:cViewPr varScale="1">
        <p:scale>
          <a:sx n="66" d="100"/>
          <a:sy n="66" d="100"/>
        </p:scale>
        <p:origin x="-1272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062A2-9C78-4060-985A-CE43994A26C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89D7EB-4AB9-433E-A4A0-957E73733D61}">
      <dgm:prSet phldrT="[نص]" custT="1"/>
      <dgm:spPr/>
      <dgm:t>
        <a:bodyPr/>
        <a:lstStyle/>
        <a:p>
          <a:r>
            <a:rPr lang="en-US" sz="1600" b="1" dirty="0" smtClean="0"/>
            <a:t>Past</a:t>
          </a:r>
          <a:endParaRPr lang="en-US" sz="1600" b="1" dirty="0"/>
        </a:p>
      </dgm:t>
    </dgm:pt>
    <dgm:pt modelId="{706D9E7E-DFAF-471A-9F71-DB5ABCD8FFCA}" type="parTrans" cxnId="{A72D39C3-4314-4379-9267-0E3F9C2F0371}">
      <dgm:prSet/>
      <dgm:spPr/>
      <dgm:t>
        <a:bodyPr/>
        <a:lstStyle/>
        <a:p>
          <a:endParaRPr lang="en-US"/>
        </a:p>
      </dgm:t>
    </dgm:pt>
    <dgm:pt modelId="{C3FE80A1-2F27-467C-A8E7-B20789C1B97F}" type="sibTrans" cxnId="{A72D39C3-4314-4379-9267-0E3F9C2F0371}">
      <dgm:prSet/>
      <dgm:spPr/>
      <dgm:t>
        <a:bodyPr/>
        <a:lstStyle/>
        <a:p>
          <a:endParaRPr lang="en-US"/>
        </a:p>
      </dgm:t>
    </dgm:pt>
    <dgm:pt modelId="{A780DC13-CA9D-464D-B6E7-AD74D4EFBEED}">
      <dgm:prSet phldrT="[نص]" custT="1"/>
      <dgm:spPr/>
      <dgm:t>
        <a:bodyPr/>
        <a:lstStyle/>
        <a:p>
          <a:r>
            <a:rPr lang="en-US" sz="1600" b="1" dirty="0" smtClean="0"/>
            <a:t>Present</a:t>
          </a:r>
          <a:endParaRPr lang="en-US" sz="1600" b="1" dirty="0"/>
        </a:p>
      </dgm:t>
    </dgm:pt>
    <dgm:pt modelId="{9D781ED8-8E63-4CA5-9F1F-EF85EC703106}" type="parTrans" cxnId="{89BBB55A-0B46-46AA-A1BA-2708BC18F166}">
      <dgm:prSet/>
      <dgm:spPr/>
      <dgm:t>
        <a:bodyPr/>
        <a:lstStyle/>
        <a:p>
          <a:endParaRPr lang="en-US"/>
        </a:p>
      </dgm:t>
    </dgm:pt>
    <dgm:pt modelId="{76973BD8-14E9-4604-BDE2-F0AFD2C14C6D}" type="sibTrans" cxnId="{89BBB55A-0B46-46AA-A1BA-2708BC18F166}">
      <dgm:prSet/>
      <dgm:spPr/>
      <dgm:t>
        <a:bodyPr/>
        <a:lstStyle/>
        <a:p>
          <a:endParaRPr lang="en-US"/>
        </a:p>
      </dgm:t>
    </dgm:pt>
    <dgm:pt modelId="{49ED8FF9-2C37-40B7-B982-C2C3FD81E41B}">
      <dgm:prSet phldrT="[نص]"/>
      <dgm:spPr/>
      <dgm:t>
        <a:bodyPr/>
        <a:lstStyle/>
        <a:p>
          <a:r>
            <a:rPr lang="en-US" b="1" dirty="0" smtClean="0"/>
            <a:t>Unit 2</a:t>
          </a:r>
          <a:endParaRPr lang="en-US" dirty="0"/>
        </a:p>
      </dgm:t>
    </dgm:pt>
    <dgm:pt modelId="{46CC03CE-925B-4279-8D1C-5ED79A0E59F2}" type="parTrans" cxnId="{F663F9CB-7B09-4587-A2A5-D0552CFF2ACE}">
      <dgm:prSet/>
      <dgm:spPr/>
      <dgm:t>
        <a:bodyPr/>
        <a:lstStyle/>
        <a:p>
          <a:endParaRPr lang="en-US"/>
        </a:p>
      </dgm:t>
    </dgm:pt>
    <dgm:pt modelId="{945634AA-B5FD-4DA6-B894-6F168450C275}" type="sibTrans" cxnId="{F663F9CB-7B09-4587-A2A5-D0552CFF2ACE}">
      <dgm:prSet/>
      <dgm:spPr/>
      <dgm:t>
        <a:bodyPr/>
        <a:lstStyle/>
        <a:p>
          <a:endParaRPr lang="en-US"/>
        </a:p>
      </dgm:t>
    </dgm:pt>
    <dgm:pt modelId="{FB3388CB-CA71-40E5-94FA-B88EBA2C0B89}">
      <dgm:prSet phldrT="[نص]"/>
      <dgm:spPr/>
      <dgm:t>
        <a:bodyPr/>
        <a:lstStyle/>
        <a:p>
          <a:r>
            <a:rPr lang="en-US" b="1" dirty="0" smtClean="0"/>
            <a:t>Future</a:t>
          </a:r>
          <a:endParaRPr lang="en-US" b="1" dirty="0"/>
        </a:p>
      </dgm:t>
    </dgm:pt>
    <dgm:pt modelId="{5EB5A23B-0765-403B-80EF-D8D6790708F5}" type="parTrans" cxnId="{096B2D83-A363-4E33-B020-42620E0CC372}">
      <dgm:prSet/>
      <dgm:spPr/>
      <dgm:t>
        <a:bodyPr/>
        <a:lstStyle/>
        <a:p>
          <a:endParaRPr lang="en-US"/>
        </a:p>
      </dgm:t>
    </dgm:pt>
    <dgm:pt modelId="{9CDF7D96-53A8-4BB0-A750-D271042D1FBC}" type="sibTrans" cxnId="{096B2D83-A363-4E33-B020-42620E0CC372}">
      <dgm:prSet/>
      <dgm:spPr/>
      <dgm:t>
        <a:bodyPr/>
        <a:lstStyle/>
        <a:p>
          <a:endParaRPr lang="en-US"/>
        </a:p>
      </dgm:t>
    </dgm:pt>
    <dgm:pt modelId="{FD5D7075-F652-4440-84D4-09B36DED5FA0}">
      <dgm:prSet/>
      <dgm:spPr/>
      <dgm:t>
        <a:bodyPr/>
        <a:lstStyle/>
        <a:p>
          <a:r>
            <a:rPr lang="en-US" u="sng" smtClean="0"/>
            <a:t>Forms:</a:t>
          </a:r>
          <a:r>
            <a:rPr lang="en-US" b="1" smtClean="0"/>
            <a:t> </a:t>
          </a:r>
          <a:endParaRPr lang="en-US"/>
        </a:p>
      </dgm:t>
    </dgm:pt>
    <dgm:pt modelId="{851508D9-B70C-481A-B496-7A9B2BF888D5}" type="parTrans" cxnId="{BE3BD299-0815-4A0E-9539-7256FB03BBCE}">
      <dgm:prSet/>
      <dgm:spPr/>
      <dgm:t>
        <a:bodyPr/>
        <a:lstStyle/>
        <a:p>
          <a:endParaRPr lang="en-US"/>
        </a:p>
      </dgm:t>
    </dgm:pt>
    <dgm:pt modelId="{37425269-95D2-4B01-A368-B3F00AD45919}" type="sibTrans" cxnId="{BE3BD299-0815-4A0E-9539-7256FB03BBCE}">
      <dgm:prSet/>
      <dgm:spPr/>
      <dgm:t>
        <a:bodyPr/>
        <a:lstStyle/>
        <a:p>
          <a:endParaRPr lang="en-US"/>
        </a:p>
      </dgm:t>
    </dgm:pt>
    <dgm:pt modelId="{67D7DB03-8266-4C0A-B9EF-59E72F676D2E}">
      <dgm:prSet/>
      <dgm:spPr/>
      <dgm:t>
        <a:bodyPr/>
        <a:lstStyle/>
        <a:p>
          <a:r>
            <a:rPr lang="en-US" b="1" smtClean="0"/>
            <a:t>-Regular past verb </a:t>
          </a:r>
          <a:r>
            <a:rPr lang="en-US" smtClean="0"/>
            <a:t>–ed</a:t>
          </a:r>
          <a:endParaRPr lang="en-US"/>
        </a:p>
      </dgm:t>
    </dgm:pt>
    <dgm:pt modelId="{189DEA13-15C5-4E5E-90BC-7D80AF46B92A}" type="parTrans" cxnId="{8708961E-F38F-4BBB-9B42-DB90E167069B}">
      <dgm:prSet/>
      <dgm:spPr/>
      <dgm:t>
        <a:bodyPr/>
        <a:lstStyle/>
        <a:p>
          <a:endParaRPr lang="en-US"/>
        </a:p>
      </dgm:t>
    </dgm:pt>
    <dgm:pt modelId="{19116A87-BFDC-421A-9BA4-DF3F0DE81F69}" type="sibTrans" cxnId="{8708961E-F38F-4BBB-9B42-DB90E167069B}">
      <dgm:prSet/>
      <dgm:spPr/>
      <dgm:t>
        <a:bodyPr/>
        <a:lstStyle/>
        <a:p>
          <a:endParaRPr lang="en-US"/>
        </a:p>
      </dgm:t>
    </dgm:pt>
    <dgm:pt modelId="{F93381EE-49C7-4CDA-8D16-4CD709C54649}">
      <dgm:prSet/>
      <dgm:spPr/>
      <dgm:t>
        <a:bodyPr/>
        <a:lstStyle/>
        <a:p>
          <a:r>
            <a:rPr lang="en-US" smtClean="0"/>
            <a:t>Spelling rule p.131</a:t>
          </a:r>
          <a:endParaRPr lang="en-US"/>
        </a:p>
      </dgm:t>
    </dgm:pt>
    <dgm:pt modelId="{2F2511E6-F73D-4BA7-963D-B2A07C5B87D6}" type="parTrans" cxnId="{1005BA5C-58CD-4632-BC4E-6052132892D1}">
      <dgm:prSet/>
      <dgm:spPr/>
      <dgm:t>
        <a:bodyPr/>
        <a:lstStyle/>
        <a:p>
          <a:endParaRPr lang="en-US"/>
        </a:p>
      </dgm:t>
    </dgm:pt>
    <dgm:pt modelId="{4A05F532-C566-4003-86A4-A1752037E924}" type="sibTrans" cxnId="{1005BA5C-58CD-4632-BC4E-6052132892D1}">
      <dgm:prSet/>
      <dgm:spPr/>
      <dgm:t>
        <a:bodyPr/>
        <a:lstStyle/>
        <a:p>
          <a:endParaRPr lang="en-US"/>
        </a:p>
      </dgm:t>
    </dgm:pt>
    <dgm:pt modelId="{D12C0A97-BE8D-4E48-9B0C-8D85681740D7}">
      <dgm:prSet/>
      <dgm:spPr/>
      <dgm:t>
        <a:bodyPr/>
        <a:lstStyle/>
        <a:p>
          <a:r>
            <a:rPr lang="en-US" b="1" smtClean="0"/>
            <a:t>-Irregular past verb </a:t>
          </a:r>
          <a:endParaRPr lang="en-US"/>
        </a:p>
      </dgm:t>
    </dgm:pt>
    <dgm:pt modelId="{3E51DAE6-6606-4E37-9FB0-D5C2491F589D}" type="parTrans" cxnId="{A027413A-05F4-43FE-9AC7-DDC3C8AC1479}">
      <dgm:prSet/>
      <dgm:spPr/>
      <dgm:t>
        <a:bodyPr/>
        <a:lstStyle/>
        <a:p>
          <a:endParaRPr lang="en-US"/>
        </a:p>
      </dgm:t>
    </dgm:pt>
    <dgm:pt modelId="{685527DD-FBEB-40EF-89C3-27F5575AFB62}" type="sibTrans" cxnId="{A027413A-05F4-43FE-9AC7-DDC3C8AC1479}">
      <dgm:prSet/>
      <dgm:spPr/>
      <dgm:t>
        <a:bodyPr/>
        <a:lstStyle/>
        <a:p>
          <a:endParaRPr lang="en-US"/>
        </a:p>
      </dgm:t>
    </dgm:pt>
    <dgm:pt modelId="{48A92765-420D-40C4-8EA0-C46541BAF94B}">
      <dgm:prSet/>
      <dgm:spPr/>
      <dgm:t>
        <a:bodyPr/>
        <a:lstStyle/>
        <a:p>
          <a:r>
            <a:rPr lang="en-US" smtClean="0"/>
            <a:t>List of Irregular verbs P.143</a:t>
          </a:r>
          <a:endParaRPr lang="en-US"/>
        </a:p>
      </dgm:t>
    </dgm:pt>
    <dgm:pt modelId="{0BEEAE33-BDF0-4F8A-A58D-BDB59F84BEF0}" type="parTrans" cxnId="{A608266E-9830-49ED-8D67-1A60F467915A}">
      <dgm:prSet/>
      <dgm:spPr/>
      <dgm:t>
        <a:bodyPr/>
        <a:lstStyle/>
        <a:p>
          <a:endParaRPr lang="en-US"/>
        </a:p>
      </dgm:t>
    </dgm:pt>
    <dgm:pt modelId="{7EF5AB63-1215-4011-A493-2349B4C7413F}" type="sibTrans" cxnId="{A608266E-9830-49ED-8D67-1A60F467915A}">
      <dgm:prSet/>
      <dgm:spPr/>
      <dgm:t>
        <a:bodyPr/>
        <a:lstStyle/>
        <a:p>
          <a:endParaRPr lang="en-US"/>
        </a:p>
      </dgm:t>
    </dgm:pt>
    <dgm:pt modelId="{06EB101E-7F7D-4702-95D8-29BEFBB19CB3}">
      <dgm:prSet/>
      <dgm:spPr/>
      <dgm:t>
        <a:bodyPr/>
        <a:lstStyle/>
        <a:p>
          <a:endParaRPr lang="en-US"/>
        </a:p>
      </dgm:t>
    </dgm:pt>
    <dgm:pt modelId="{209DF0EB-18D9-429C-8ADF-90575CC2E1C2}" type="parTrans" cxnId="{7B55F67A-501F-4F38-B6D2-7EA612DAB5E5}">
      <dgm:prSet/>
      <dgm:spPr/>
      <dgm:t>
        <a:bodyPr/>
        <a:lstStyle/>
        <a:p>
          <a:endParaRPr lang="en-US"/>
        </a:p>
      </dgm:t>
    </dgm:pt>
    <dgm:pt modelId="{4AA8CA92-3FEB-4C5B-9183-F5A68908D8DD}" type="sibTrans" cxnId="{7B55F67A-501F-4F38-B6D2-7EA612DAB5E5}">
      <dgm:prSet/>
      <dgm:spPr/>
      <dgm:t>
        <a:bodyPr/>
        <a:lstStyle/>
        <a:p>
          <a:endParaRPr lang="en-US"/>
        </a:p>
      </dgm:t>
    </dgm:pt>
    <dgm:pt modelId="{77479F83-CEE8-4B54-8CB3-4112576BBCEB}">
      <dgm:prSet/>
      <dgm:spPr/>
      <dgm:t>
        <a:bodyPr/>
        <a:lstStyle/>
        <a:p>
          <a:r>
            <a:rPr lang="en-US" b="1" smtClean="0"/>
            <a:t>-Auxiliary verb (was/were)</a:t>
          </a:r>
          <a:endParaRPr lang="en-US"/>
        </a:p>
      </dgm:t>
    </dgm:pt>
    <dgm:pt modelId="{C7E0AAA9-5B2D-44F3-A5D3-147EDDEDAC8E}" type="parTrans" cxnId="{41D61B47-AFD8-4746-92FC-B4AE92E5ED5E}">
      <dgm:prSet/>
      <dgm:spPr/>
      <dgm:t>
        <a:bodyPr/>
        <a:lstStyle/>
        <a:p>
          <a:endParaRPr lang="en-US"/>
        </a:p>
      </dgm:t>
    </dgm:pt>
    <dgm:pt modelId="{4A13C369-E0A6-472B-B610-0049985743CB}" type="sibTrans" cxnId="{41D61B47-AFD8-4746-92FC-B4AE92E5ED5E}">
      <dgm:prSet/>
      <dgm:spPr/>
      <dgm:t>
        <a:bodyPr/>
        <a:lstStyle/>
        <a:p>
          <a:endParaRPr lang="en-US"/>
        </a:p>
      </dgm:t>
    </dgm:pt>
    <dgm:pt modelId="{91412512-3F5F-465A-A028-2169A90F456B}">
      <dgm:prSet/>
      <dgm:spPr/>
      <dgm:t>
        <a:bodyPr/>
        <a:lstStyle/>
        <a:p>
          <a:endParaRPr lang="en-US"/>
        </a:p>
      </dgm:t>
    </dgm:pt>
    <dgm:pt modelId="{D0D81D69-FEF0-4F36-AA5E-F2FE8994E8BD}" type="parTrans" cxnId="{355CB067-5EAA-4FE5-95F5-E2C49D647196}">
      <dgm:prSet/>
      <dgm:spPr/>
      <dgm:t>
        <a:bodyPr/>
        <a:lstStyle/>
        <a:p>
          <a:endParaRPr lang="en-US"/>
        </a:p>
      </dgm:t>
    </dgm:pt>
    <dgm:pt modelId="{F2D11E4D-67B3-4025-BEF0-4D465259DE64}" type="sibTrans" cxnId="{355CB067-5EAA-4FE5-95F5-E2C49D647196}">
      <dgm:prSet/>
      <dgm:spPr/>
      <dgm:t>
        <a:bodyPr/>
        <a:lstStyle/>
        <a:p>
          <a:endParaRPr lang="en-US"/>
        </a:p>
      </dgm:t>
    </dgm:pt>
    <dgm:pt modelId="{CD6BD17C-B75E-4A8F-96F6-4B1900875C17}">
      <dgm:prSet/>
      <dgm:spPr/>
      <dgm:t>
        <a:bodyPr/>
        <a:lstStyle/>
        <a:p>
          <a:r>
            <a:rPr lang="en-US" u="sng" smtClean="0"/>
            <a:t>Examples:</a:t>
          </a:r>
          <a:endParaRPr lang="en-US"/>
        </a:p>
      </dgm:t>
    </dgm:pt>
    <dgm:pt modelId="{A450F629-9D0E-4C53-9DE3-05562639B59C}" type="parTrans" cxnId="{C58BA110-4B76-43AD-AD93-FB581CA45C8C}">
      <dgm:prSet/>
      <dgm:spPr/>
      <dgm:t>
        <a:bodyPr/>
        <a:lstStyle/>
        <a:p>
          <a:endParaRPr lang="en-US"/>
        </a:p>
      </dgm:t>
    </dgm:pt>
    <dgm:pt modelId="{44127AA2-DC2C-4918-9C8A-F8D121BEEF56}" type="sibTrans" cxnId="{C58BA110-4B76-43AD-AD93-FB581CA45C8C}">
      <dgm:prSet/>
      <dgm:spPr/>
      <dgm:t>
        <a:bodyPr/>
        <a:lstStyle/>
        <a:p>
          <a:endParaRPr lang="en-US"/>
        </a:p>
      </dgm:t>
    </dgm:pt>
    <dgm:pt modelId="{5BADD8D8-A911-4C53-94C5-EFB27EC2E99F}">
      <dgm:prSet/>
      <dgm:spPr/>
      <dgm:t>
        <a:bodyPr/>
        <a:lstStyle/>
        <a:p>
          <a:r>
            <a:rPr lang="en-US" b="1" smtClean="0"/>
            <a:t>-She paint</a:t>
          </a:r>
          <a:r>
            <a:rPr lang="en-US" smtClean="0"/>
            <a:t>ed</a:t>
          </a:r>
          <a:endParaRPr lang="en-US"/>
        </a:p>
      </dgm:t>
    </dgm:pt>
    <dgm:pt modelId="{AFA60659-774C-4A94-B5CA-25454A9287B4}" type="parTrans" cxnId="{C28BF533-29AA-48A5-96FA-73608864E5E4}">
      <dgm:prSet/>
      <dgm:spPr/>
      <dgm:t>
        <a:bodyPr/>
        <a:lstStyle/>
        <a:p>
          <a:endParaRPr lang="en-US"/>
        </a:p>
      </dgm:t>
    </dgm:pt>
    <dgm:pt modelId="{A1BB38B3-A06B-4FA6-9D95-9BD7EC969041}" type="sibTrans" cxnId="{C28BF533-29AA-48A5-96FA-73608864E5E4}">
      <dgm:prSet/>
      <dgm:spPr/>
      <dgm:t>
        <a:bodyPr/>
        <a:lstStyle/>
        <a:p>
          <a:endParaRPr lang="en-US"/>
        </a:p>
      </dgm:t>
    </dgm:pt>
    <dgm:pt modelId="{1C9D73A1-6AAF-45BB-B8AF-309BD53B99A7}">
      <dgm:prSet/>
      <dgm:spPr/>
      <dgm:t>
        <a:bodyPr/>
        <a:lstStyle/>
        <a:p>
          <a:r>
            <a:rPr lang="en-US" smtClean="0"/>
            <a:t>-</a:t>
          </a:r>
          <a:r>
            <a:rPr lang="en-US" b="1" smtClean="0"/>
            <a:t>She</a:t>
          </a:r>
          <a:r>
            <a:rPr lang="en-US" smtClean="0"/>
            <a:t> ate </a:t>
          </a:r>
          <a:r>
            <a:rPr lang="en-US" b="1" smtClean="0"/>
            <a:t>an apple</a:t>
          </a:r>
          <a:endParaRPr lang="en-US"/>
        </a:p>
      </dgm:t>
    </dgm:pt>
    <dgm:pt modelId="{B36DA221-947B-4715-BFEF-D0F017A92E27}" type="parTrans" cxnId="{8F847176-AAB6-433E-9868-CBFFDBFA1196}">
      <dgm:prSet/>
      <dgm:spPr/>
      <dgm:t>
        <a:bodyPr/>
        <a:lstStyle/>
        <a:p>
          <a:endParaRPr lang="en-US"/>
        </a:p>
      </dgm:t>
    </dgm:pt>
    <dgm:pt modelId="{44F1E480-4AA5-49EE-95F9-912B01465AF3}" type="sibTrans" cxnId="{8F847176-AAB6-433E-9868-CBFFDBFA1196}">
      <dgm:prSet/>
      <dgm:spPr/>
      <dgm:t>
        <a:bodyPr/>
        <a:lstStyle/>
        <a:p>
          <a:endParaRPr lang="en-US"/>
        </a:p>
      </dgm:t>
    </dgm:pt>
    <dgm:pt modelId="{9A73BACF-BC2F-48E2-9D46-24EBF0DFDAA5}">
      <dgm:prSet/>
      <dgm:spPr/>
      <dgm:t>
        <a:bodyPr/>
        <a:lstStyle/>
        <a:p>
          <a:r>
            <a:rPr lang="en-US" b="1" dirty="0" smtClean="0"/>
            <a:t>-The weather was hot yesterday</a:t>
          </a:r>
          <a:endParaRPr lang="en-US" dirty="0"/>
        </a:p>
      </dgm:t>
    </dgm:pt>
    <dgm:pt modelId="{9BE7E4EA-4090-40E7-8AF7-C9B8B6012EF5}" type="parTrans" cxnId="{06A3ABFF-C2A0-4733-B4EF-24EA63F0DE53}">
      <dgm:prSet/>
      <dgm:spPr/>
      <dgm:t>
        <a:bodyPr/>
        <a:lstStyle/>
        <a:p>
          <a:endParaRPr lang="en-US"/>
        </a:p>
      </dgm:t>
    </dgm:pt>
    <dgm:pt modelId="{5DD97F65-73C3-4054-843A-C9AE5ADC2700}" type="sibTrans" cxnId="{06A3ABFF-C2A0-4733-B4EF-24EA63F0DE53}">
      <dgm:prSet/>
      <dgm:spPr/>
      <dgm:t>
        <a:bodyPr/>
        <a:lstStyle/>
        <a:p>
          <a:endParaRPr lang="en-US"/>
        </a:p>
      </dgm:t>
    </dgm:pt>
    <dgm:pt modelId="{8F034F73-A840-4760-8992-E5348DED55D0}">
      <dgm:prSet/>
      <dgm:spPr/>
      <dgm:t>
        <a:bodyPr/>
        <a:lstStyle/>
        <a:p>
          <a:r>
            <a:rPr lang="en-US" b="1" u="sng" dirty="0" smtClean="0"/>
            <a:t>Forms:</a:t>
          </a:r>
          <a:endParaRPr lang="en-US" dirty="0"/>
        </a:p>
      </dgm:t>
    </dgm:pt>
    <dgm:pt modelId="{0931A6D4-754B-427B-B967-E3FF9C02B94C}" type="parTrans" cxnId="{CB27AC06-E2B1-4157-9C09-EC6ECD4B07A0}">
      <dgm:prSet/>
      <dgm:spPr/>
      <dgm:t>
        <a:bodyPr/>
        <a:lstStyle/>
        <a:p>
          <a:endParaRPr lang="en-US"/>
        </a:p>
      </dgm:t>
    </dgm:pt>
    <dgm:pt modelId="{406DEB1A-5C00-405E-B95C-9C0635475474}" type="sibTrans" cxnId="{CB27AC06-E2B1-4157-9C09-EC6ECD4B07A0}">
      <dgm:prSet/>
      <dgm:spPr/>
      <dgm:t>
        <a:bodyPr/>
        <a:lstStyle/>
        <a:p>
          <a:endParaRPr lang="en-US"/>
        </a:p>
      </dgm:t>
    </dgm:pt>
    <dgm:pt modelId="{ABD8E26F-39FB-40B6-8C10-583E254981B3}">
      <dgm:prSet/>
      <dgm:spPr/>
      <dgm:t>
        <a:bodyPr/>
        <a:lstStyle/>
        <a:p>
          <a:r>
            <a:rPr lang="en-US" dirty="0" smtClean="0"/>
            <a:t>-Present verb</a:t>
          </a:r>
          <a:endParaRPr lang="en-US" dirty="0"/>
        </a:p>
      </dgm:t>
    </dgm:pt>
    <dgm:pt modelId="{96360CA8-A8CE-4BDC-87C2-518B0EAD9B5E}" type="parTrans" cxnId="{668D87A1-6869-4C92-90B3-E0FFD70A0FA9}">
      <dgm:prSet/>
      <dgm:spPr/>
      <dgm:t>
        <a:bodyPr/>
        <a:lstStyle/>
        <a:p>
          <a:endParaRPr lang="en-US"/>
        </a:p>
      </dgm:t>
    </dgm:pt>
    <dgm:pt modelId="{E08E2782-4942-4540-A754-B2C374916915}" type="sibTrans" cxnId="{668D87A1-6869-4C92-90B3-E0FFD70A0FA9}">
      <dgm:prSet/>
      <dgm:spPr/>
      <dgm:t>
        <a:bodyPr/>
        <a:lstStyle/>
        <a:p>
          <a:endParaRPr lang="en-US"/>
        </a:p>
      </dgm:t>
    </dgm:pt>
    <dgm:pt modelId="{F62D96C2-FD89-4040-BD70-56C01DB794C2}">
      <dgm:prSet/>
      <dgm:spPr/>
      <dgm:t>
        <a:bodyPr/>
        <a:lstStyle/>
        <a:p>
          <a:endParaRPr lang="en-US" dirty="0"/>
        </a:p>
      </dgm:t>
    </dgm:pt>
    <dgm:pt modelId="{0BE7247F-3CA5-4EDA-8FCC-A7AD6119227E}" type="parTrans" cxnId="{60D0531B-002E-4260-A472-D7552B6BF3AC}">
      <dgm:prSet/>
      <dgm:spPr/>
      <dgm:t>
        <a:bodyPr/>
        <a:lstStyle/>
        <a:p>
          <a:endParaRPr lang="en-US"/>
        </a:p>
      </dgm:t>
    </dgm:pt>
    <dgm:pt modelId="{76359F6C-859E-4A95-845D-CCA23E9825C6}" type="sibTrans" cxnId="{60D0531B-002E-4260-A472-D7552B6BF3AC}">
      <dgm:prSet/>
      <dgm:spPr/>
      <dgm:t>
        <a:bodyPr/>
        <a:lstStyle/>
        <a:p>
          <a:endParaRPr lang="en-US"/>
        </a:p>
      </dgm:t>
    </dgm:pt>
    <dgm:pt modelId="{1A1E1DF8-C2AC-46B0-AFA9-448F3344234B}">
      <dgm:prSet/>
      <dgm:spPr/>
      <dgm:t>
        <a:bodyPr/>
        <a:lstStyle/>
        <a:p>
          <a:r>
            <a:rPr lang="en-US" dirty="0" smtClean="0"/>
            <a:t>-Present verb </a:t>
          </a:r>
          <a:r>
            <a:rPr lang="en-US" b="1" dirty="0" smtClean="0"/>
            <a:t>–s</a:t>
          </a:r>
          <a:endParaRPr lang="en-US" dirty="0"/>
        </a:p>
      </dgm:t>
    </dgm:pt>
    <dgm:pt modelId="{C31363F4-0BE7-4546-B042-33FC993036AF}" type="parTrans" cxnId="{6825F8C7-125F-4559-B714-E3500EE17C9E}">
      <dgm:prSet/>
      <dgm:spPr/>
      <dgm:t>
        <a:bodyPr/>
        <a:lstStyle/>
        <a:p>
          <a:endParaRPr lang="en-US"/>
        </a:p>
      </dgm:t>
    </dgm:pt>
    <dgm:pt modelId="{F647D971-C3D3-4686-8162-FF62BE4E9E85}" type="sibTrans" cxnId="{6825F8C7-125F-4559-B714-E3500EE17C9E}">
      <dgm:prSet/>
      <dgm:spPr/>
      <dgm:t>
        <a:bodyPr/>
        <a:lstStyle/>
        <a:p>
          <a:endParaRPr lang="en-US"/>
        </a:p>
      </dgm:t>
    </dgm:pt>
    <dgm:pt modelId="{B1DA4C1A-96F8-49ED-B53A-F963460975F3}">
      <dgm:prSet/>
      <dgm:spPr/>
      <dgm:t>
        <a:bodyPr/>
        <a:lstStyle/>
        <a:p>
          <a:endParaRPr lang="en-US" dirty="0"/>
        </a:p>
      </dgm:t>
    </dgm:pt>
    <dgm:pt modelId="{70683F8D-6989-45DA-B263-98760ABDF2C0}" type="parTrans" cxnId="{D68C4131-A87C-4EAE-A7B7-A0CF9EF02EDA}">
      <dgm:prSet/>
      <dgm:spPr/>
      <dgm:t>
        <a:bodyPr/>
        <a:lstStyle/>
        <a:p>
          <a:endParaRPr lang="en-US"/>
        </a:p>
      </dgm:t>
    </dgm:pt>
    <dgm:pt modelId="{DBA431A6-8AE0-421D-A0C5-B5C2C3D412B9}" type="sibTrans" cxnId="{D68C4131-A87C-4EAE-A7B7-A0CF9EF02EDA}">
      <dgm:prSet/>
      <dgm:spPr/>
      <dgm:t>
        <a:bodyPr/>
        <a:lstStyle/>
        <a:p>
          <a:endParaRPr lang="en-US"/>
        </a:p>
      </dgm:t>
    </dgm:pt>
    <dgm:pt modelId="{33C89400-138E-4DF3-9AC7-873E2B200747}">
      <dgm:prSet/>
      <dgm:spPr/>
      <dgm:t>
        <a:bodyPr/>
        <a:lstStyle/>
        <a:p>
          <a:r>
            <a:rPr lang="en-US" dirty="0" smtClean="0"/>
            <a:t>-Auxiliary verb (am/is/are)</a:t>
          </a:r>
          <a:endParaRPr lang="en-US" dirty="0"/>
        </a:p>
      </dgm:t>
    </dgm:pt>
    <dgm:pt modelId="{1F7CDBBC-730A-4B9F-A164-E4213182B344}" type="parTrans" cxnId="{6886B28F-AB6F-4222-9BAC-196F461D74A4}">
      <dgm:prSet/>
      <dgm:spPr/>
      <dgm:t>
        <a:bodyPr/>
        <a:lstStyle/>
        <a:p>
          <a:endParaRPr lang="en-US"/>
        </a:p>
      </dgm:t>
    </dgm:pt>
    <dgm:pt modelId="{4032D946-5FA1-4FFB-9DA6-02542B7CF5A7}" type="sibTrans" cxnId="{6886B28F-AB6F-4222-9BAC-196F461D74A4}">
      <dgm:prSet/>
      <dgm:spPr/>
      <dgm:t>
        <a:bodyPr/>
        <a:lstStyle/>
        <a:p>
          <a:endParaRPr lang="en-US"/>
        </a:p>
      </dgm:t>
    </dgm:pt>
    <dgm:pt modelId="{A3106532-07B1-4FCD-ADE8-A44FC38D998F}">
      <dgm:prSet/>
      <dgm:spPr/>
      <dgm:t>
        <a:bodyPr/>
        <a:lstStyle/>
        <a:p>
          <a:endParaRPr lang="en-US" dirty="0"/>
        </a:p>
      </dgm:t>
    </dgm:pt>
    <dgm:pt modelId="{32BCE376-2D77-4528-90C4-4C1D4DC22BCA}" type="parTrans" cxnId="{5E1289C1-DAA4-4090-B185-C5796AB6F5B1}">
      <dgm:prSet/>
      <dgm:spPr/>
      <dgm:t>
        <a:bodyPr/>
        <a:lstStyle/>
        <a:p>
          <a:endParaRPr lang="en-US"/>
        </a:p>
      </dgm:t>
    </dgm:pt>
    <dgm:pt modelId="{B89E4FBF-08C7-4CAF-9D52-C49E6C66BB74}" type="sibTrans" cxnId="{5E1289C1-DAA4-4090-B185-C5796AB6F5B1}">
      <dgm:prSet/>
      <dgm:spPr/>
      <dgm:t>
        <a:bodyPr/>
        <a:lstStyle/>
        <a:p>
          <a:endParaRPr lang="en-US"/>
        </a:p>
      </dgm:t>
    </dgm:pt>
    <dgm:pt modelId="{F5A6AC9B-2881-45C1-AF3E-5F24CC20108B}">
      <dgm:prSet/>
      <dgm:spPr/>
      <dgm:t>
        <a:bodyPr/>
        <a:lstStyle/>
        <a:p>
          <a:endParaRPr lang="en-US" dirty="0"/>
        </a:p>
      </dgm:t>
    </dgm:pt>
    <dgm:pt modelId="{330796A6-A599-49B6-8103-E39760D7B7E9}" type="parTrans" cxnId="{F1DEF688-3AD8-4123-93AD-11D203B64EFA}">
      <dgm:prSet/>
      <dgm:spPr/>
      <dgm:t>
        <a:bodyPr/>
        <a:lstStyle/>
        <a:p>
          <a:endParaRPr lang="en-US"/>
        </a:p>
      </dgm:t>
    </dgm:pt>
    <dgm:pt modelId="{A890144E-1A4B-41F6-BAFB-4491FAEB6AFA}" type="sibTrans" cxnId="{F1DEF688-3AD8-4123-93AD-11D203B64EFA}">
      <dgm:prSet/>
      <dgm:spPr/>
      <dgm:t>
        <a:bodyPr/>
        <a:lstStyle/>
        <a:p>
          <a:endParaRPr lang="en-US"/>
        </a:p>
      </dgm:t>
    </dgm:pt>
    <dgm:pt modelId="{DA0295DF-4A39-4FD1-A53A-9F68952C5ECE}">
      <dgm:prSet/>
      <dgm:spPr/>
      <dgm:t>
        <a:bodyPr/>
        <a:lstStyle/>
        <a:p>
          <a:endParaRPr lang="en-US" dirty="0"/>
        </a:p>
      </dgm:t>
    </dgm:pt>
    <dgm:pt modelId="{42F9F786-6629-4B49-AAEE-5FB565BA83DA}" type="parTrans" cxnId="{0DF4EEDA-F927-4CAE-9FA8-AB2DB89C997A}">
      <dgm:prSet/>
      <dgm:spPr/>
      <dgm:t>
        <a:bodyPr/>
        <a:lstStyle/>
        <a:p>
          <a:endParaRPr lang="en-US"/>
        </a:p>
      </dgm:t>
    </dgm:pt>
    <dgm:pt modelId="{FA355439-E134-423D-BC4B-E3E50544552B}" type="sibTrans" cxnId="{0DF4EEDA-F927-4CAE-9FA8-AB2DB89C997A}">
      <dgm:prSet/>
      <dgm:spPr/>
      <dgm:t>
        <a:bodyPr/>
        <a:lstStyle/>
        <a:p>
          <a:endParaRPr lang="en-US"/>
        </a:p>
      </dgm:t>
    </dgm:pt>
    <dgm:pt modelId="{F937CAFD-5358-48AF-BF9E-0A2154603066}">
      <dgm:prSet/>
      <dgm:spPr/>
      <dgm:t>
        <a:bodyPr/>
        <a:lstStyle/>
        <a:p>
          <a:endParaRPr lang="en-US" dirty="0"/>
        </a:p>
      </dgm:t>
    </dgm:pt>
    <dgm:pt modelId="{CE694E5D-6FE0-488A-8593-F880DDD42763}" type="parTrans" cxnId="{20D3CC49-348B-49D4-8E16-EAC98780900E}">
      <dgm:prSet/>
      <dgm:spPr/>
      <dgm:t>
        <a:bodyPr/>
        <a:lstStyle/>
        <a:p>
          <a:endParaRPr lang="en-US"/>
        </a:p>
      </dgm:t>
    </dgm:pt>
    <dgm:pt modelId="{7A33F267-5C09-45F8-9E7B-3E779D1F237F}" type="sibTrans" cxnId="{20D3CC49-348B-49D4-8E16-EAC98780900E}">
      <dgm:prSet/>
      <dgm:spPr/>
      <dgm:t>
        <a:bodyPr/>
        <a:lstStyle/>
        <a:p>
          <a:endParaRPr lang="en-US"/>
        </a:p>
      </dgm:t>
    </dgm:pt>
    <dgm:pt modelId="{C28BAFEB-5736-4BC5-AD8D-142506B3EAE7}">
      <dgm:prSet/>
      <dgm:spPr/>
      <dgm:t>
        <a:bodyPr/>
        <a:lstStyle/>
        <a:p>
          <a:r>
            <a:rPr lang="en-US" b="1" u="sng" smtClean="0"/>
            <a:t>Examples:</a:t>
          </a:r>
          <a:endParaRPr lang="en-US"/>
        </a:p>
      </dgm:t>
    </dgm:pt>
    <dgm:pt modelId="{4AFEB679-6267-48B7-9C59-059C813EA0DE}" type="parTrans" cxnId="{89DE58A7-1608-48D6-9011-D584B5400920}">
      <dgm:prSet/>
      <dgm:spPr/>
      <dgm:t>
        <a:bodyPr/>
        <a:lstStyle/>
        <a:p>
          <a:endParaRPr lang="en-US"/>
        </a:p>
      </dgm:t>
    </dgm:pt>
    <dgm:pt modelId="{C425E979-B5A8-430D-B226-959C4C279DF3}" type="sibTrans" cxnId="{89DE58A7-1608-48D6-9011-D584B5400920}">
      <dgm:prSet/>
      <dgm:spPr/>
      <dgm:t>
        <a:bodyPr/>
        <a:lstStyle/>
        <a:p>
          <a:endParaRPr lang="en-US"/>
        </a:p>
      </dgm:t>
    </dgm:pt>
    <dgm:pt modelId="{065B83A9-8D6B-4525-8FBE-342B34B4E77E}">
      <dgm:prSet/>
      <dgm:spPr/>
      <dgm:t>
        <a:bodyPr/>
        <a:lstStyle/>
        <a:p>
          <a:r>
            <a:rPr lang="en-US" dirty="0" smtClean="0"/>
            <a:t>They paint</a:t>
          </a:r>
          <a:endParaRPr lang="en-US" dirty="0"/>
        </a:p>
      </dgm:t>
    </dgm:pt>
    <dgm:pt modelId="{A0DD4F55-9E96-48AA-BC7C-05A5BE62F5AF}" type="parTrans" cxnId="{83BD32B6-2C22-4A8D-9234-1073AE9A9890}">
      <dgm:prSet/>
      <dgm:spPr/>
      <dgm:t>
        <a:bodyPr/>
        <a:lstStyle/>
        <a:p>
          <a:endParaRPr lang="en-US"/>
        </a:p>
      </dgm:t>
    </dgm:pt>
    <dgm:pt modelId="{1B9B41B3-B8A0-4B46-97CA-A48C37C47370}" type="sibTrans" cxnId="{83BD32B6-2C22-4A8D-9234-1073AE9A9890}">
      <dgm:prSet/>
      <dgm:spPr/>
      <dgm:t>
        <a:bodyPr/>
        <a:lstStyle/>
        <a:p>
          <a:endParaRPr lang="en-US"/>
        </a:p>
      </dgm:t>
    </dgm:pt>
    <dgm:pt modelId="{993D4D5E-FE03-4AF0-AF5A-9DB2A4B61DCC}">
      <dgm:prSet/>
      <dgm:spPr/>
      <dgm:t>
        <a:bodyPr/>
        <a:lstStyle/>
        <a:p>
          <a:r>
            <a:rPr lang="en-US" smtClean="0"/>
            <a:t>She paint</a:t>
          </a:r>
          <a:r>
            <a:rPr lang="en-US" b="1" smtClean="0"/>
            <a:t>s</a:t>
          </a:r>
          <a:endParaRPr lang="en-US"/>
        </a:p>
      </dgm:t>
    </dgm:pt>
    <dgm:pt modelId="{040B0D47-0EE9-4632-8D08-BD43C763C04B}" type="parTrans" cxnId="{A207B362-1C23-43A7-B7F7-5A7E264EC1B3}">
      <dgm:prSet/>
      <dgm:spPr/>
      <dgm:t>
        <a:bodyPr/>
        <a:lstStyle/>
        <a:p>
          <a:endParaRPr lang="en-US"/>
        </a:p>
      </dgm:t>
    </dgm:pt>
    <dgm:pt modelId="{726B81A1-04C3-44F5-B74D-1F3E178669AD}" type="sibTrans" cxnId="{A207B362-1C23-43A7-B7F7-5A7E264EC1B3}">
      <dgm:prSet/>
      <dgm:spPr/>
      <dgm:t>
        <a:bodyPr/>
        <a:lstStyle/>
        <a:p>
          <a:endParaRPr lang="en-US"/>
        </a:p>
      </dgm:t>
    </dgm:pt>
    <dgm:pt modelId="{E1CACF84-0CE0-460C-AE04-71BE782ACCF9}">
      <dgm:prSet/>
      <dgm:spPr/>
      <dgm:t>
        <a:bodyPr/>
        <a:lstStyle/>
        <a:p>
          <a:r>
            <a:rPr lang="en-US" dirty="0" smtClean="0"/>
            <a:t>The </a:t>
          </a:r>
          <a:r>
            <a:rPr lang="en-US" smtClean="0"/>
            <a:t>weather is</a:t>
          </a:r>
          <a:endParaRPr lang="en-US" dirty="0"/>
        </a:p>
      </dgm:t>
    </dgm:pt>
    <dgm:pt modelId="{5526F206-5F67-4EB1-8E27-1B4791881096}" type="parTrans" cxnId="{0AC56273-376A-4D3B-A6C3-6269EDF69F0C}">
      <dgm:prSet/>
      <dgm:spPr/>
      <dgm:t>
        <a:bodyPr/>
        <a:lstStyle/>
        <a:p>
          <a:endParaRPr lang="en-US"/>
        </a:p>
      </dgm:t>
    </dgm:pt>
    <dgm:pt modelId="{8AA2FFEE-F8C7-40E3-812B-F5271120DD98}" type="sibTrans" cxnId="{0AC56273-376A-4D3B-A6C3-6269EDF69F0C}">
      <dgm:prSet/>
      <dgm:spPr/>
      <dgm:t>
        <a:bodyPr/>
        <a:lstStyle/>
        <a:p>
          <a:endParaRPr lang="en-US"/>
        </a:p>
      </dgm:t>
    </dgm:pt>
    <dgm:pt modelId="{A1DF3C3C-7DFC-4B07-8E5E-89624DC7E3F9}">
      <dgm:prSet/>
      <dgm:spPr/>
      <dgm:t>
        <a:bodyPr/>
        <a:lstStyle/>
        <a:p>
          <a:endParaRPr lang="en-US" dirty="0"/>
        </a:p>
      </dgm:t>
    </dgm:pt>
    <dgm:pt modelId="{1B271F4A-A9BD-4F9C-9F82-74FBA881C768}" type="sibTrans" cxnId="{939E9D06-4712-4769-8325-4C3A7173E595}">
      <dgm:prSet/>
      <dgm:spPr/>
      <dgm:t>
        <a:bodyPr/>
        <a:lstStyle/>
        <a:p>
          <a:endParaRPr lang="en-US"/>
        </a:p>
      </dgm:t>
    </dgm:pt>
    <dgm:pt modelId="{8685FBC0-0869-4A24-BD91-AE81272E8618}" type="parTrans" cxnId="{939E9D06-4712-4769-8325-4C3A7173E595}">
      <dgm:prSet/>
      <dgm:spPr/>
      <dgm:t>
        <a:bodyPr/>
        <a:lstStyle/>
        <a:p>
          <a:endParaRPr lang="en-US"/>
        </a:p>
      </dgm:t>
    </dgm:pt>
    <dgm:pt modelId="{05A418A3-1F36-447B-9A6F-01ADFB1D0EFD}">
      <dgm:prSet phldrT="[نص]"/>
      <dgm:spPr/>
      <dgm:t>
        <a:bodyPr/>
        <a:lstStyle/>
        <a:p>
          <a:r>
            <a:rPr lang="en-US" b="1" dirty="0" smtClean="0"/>
            <a:t>Unit 3</a:t>
          </a:r>
          <a:endParaRPr lang="en-US" dirty="0"/>
        </a:p>
      </dgm:t>
    </dgm:pt>
    <dgm:pt modelId="{0F1C6450-15E2-40DC-A66E-99F24E562321}" type="sibTrans" cxnId="{DE53C9EC-40CE-43D3-AC6A-C7F6976E6661}">
      <dgm:prSet/>
      <dgm:spPr/>
      <dgm:t>
        <a:bodyPr/>
        <a:lstStyle/>
        <a:p>
          <a:endParaRPr lang="en-US"/>
        </a:p>
      </dgm:t>
    </dgm:pt>
    <dgm:pt modelId="{0F6BB1F7-CDCA-4C4F-ADE9-B7EC7CF2DD3B}" type="parTrans" cxnId="{DE53C9EC-40CE-43D3-AC6A-C7F6976E6661}">
      <dgm:prSet/>
      <dgm:spPr/>
      <dgm:t>
        <a:bodyPr/>
        <a:lstStyle/>
        <a:p>
          <a:endParaRPr lang="en-US"/>
        </a:p>
      </dgm:t>
    </dgm:pt>
    <dgm:pt modelId="{B3ABE9DF-6F34-41FB-9503-F4325F1BA0A6}">
      <dgm:prSet/>
      <dgm:spPr/>
      <dgm:t>
        <a:bodyPr/>
        <a:lstStyle/>
        <a:p>
          <a:r>
            <a:rPr lang="en-US" b="1" smtClean="0"/>
            <a:t>Unit 5 &amp; 9</a:t>
          </a:r>
          <a:endParaRPr lang="en-US"/>
        </a:p>
      </dgm:t>
    </dgm:pt>
    <dgm:pt modelId="{BCC38AC4-C15A-4FE7-A7B8-DE3A151E79C5}" type="parTrans" cxnId="{7B4142F8-EF7E-45C1-9255-EEC8422DEE16}">
      <dgm:prSet/>
      <dgm:spPr/>
    </dgm:pt>
    <dgm:pt modelId="{5075D7CB-F176-4517-93FC-FDD85028FE29}" type="sibTrans" cxnId="{7B4142F8-EF7E-45C1-9255-EEC8422DEE16}">
      <dgm:prSet/>
      <dgm:spPr/>
    </dgm:pt>
    <dgm:pt modelId="{2A96E973-E1B6-457A-910F-C36DB8EF3F69}">
      <dgm:prSet/>
      <dgm:spPr/>
      <dgm:t>
        <a:bodyPr/>
        <a:lstStyle/>
        <a:p>
          <a:r>
            <a:rPr lang="en-US" b="1" u="sng" dirty="0" smtClean="0"/>
            <a:t>Forms:</a:t>
          </a:r>
          <a:endParaRPr lang="en-US" dirty="0"/>
        </a:p>
      </dgm:t>
    </dgm:pt>
    <dgm:pt modelId="{FF82778F-4605-4845-9924-3594B3B9A2B0}" type="parTrans" cxnId="{494912BF-0698-4F65-99B6-CA14A6C979A3}">
      <dgm:prSet/>
      <dgm:spPr/>
      <dgm:t>
        <a:bodyPr/>
        <a:lstStyle/>
        <a:p>
          <a:endParaRPr lang="en-US"/>
        </a:p>
      </dgm:t>
    </dgm:pt>
    <dgm:pt modelId="{8C2C4173-3F92-4D1C-9DD4-D4935D161A40}" type="sibTrans" cxnId="{494912BF-0698-4F65-99B6-CA14A6C979A3}">
      <dgm:prSet/>
      <dgm:spPr/>
      <dgm:t>
        <a:bodyPr/>
        <a:lstStyle/>
        <a:p>
          <a:endParaRPr lang="en-US"/>
        </a:p>
      </dgm:t>
    </dgm:pt>
    <dgm:pt modelId="{0773CF23-88AC-413D-924B-60B8FB0191C2}">
      <dgm:prSet/>
      <dgm:spPr/>
      <dgm:t>
        <a:bodyPr/>
        <a:lstStyle/>
        <a:p>
          <a:r>
            <a:rPr lang="en-US" dirty="0" smtClean="0"/>
            <a:t>-</a:t>
          </a:r>
          <a:r>
            <a:rPr lang="en-US" b="1" dirty="0" smtClean="0"/>
            <a:t>Will </a:t>
          </a:r>
          <a:r>
            <a:rPr lang="en-US" dirty="0" smtClean="0"/>
            <a:t>+infinitive without </a:t>
          </a:r>
          <a:r>
            <a:rPr lang="en-US" b="1" i="1" dirty="0" smtClean="0"/>
            <a:t>to</a:t>
          </a:r>
          <a:endParaRPr lang="en-US" dirty="0"/>
        </a:p>
      </dgm:t>
    </dgm:pt>
    <dgm:pt modelId="{D6A4FA6D-B7DB-4244-BC43-8EA28B724208}" type="parTrans" cxnId="{20E47B4D-AECF-4EB8-8E94-90C5C556026F}">
      <dgm:prSet/>
      <dgm:spPr/>
      <dgm:t>
        <a:bodyPr/>
        <a:lstStyle/>
        <a:p>
          <a:endParaRPr lang="en-US"/>
        </a:p>
      </dgm:t>
    </dgm:pt>
    <dgm:pt modelId="{87B9E4B3-9F8D-4C04-982E-E92313293D69}" type="sibTrans" cxnId="{20E47B4D-AECF-4EB8-8E94-90C5C556026F}">
      <dgm:prSet/>
      <dgm:spPr/>
      <dgm:t>
        <a:bodyPr/>
        <a:lstStyle/>
        <a:p>
          <a:endParaRPr lang="en-US"/>
        </a:p>
      </dgm:t>
    </dgm:pt>
    <dgm:pt modelId="{A7619F91-A420-402B-87B1-FAB8561A588E}">
      <dgm:prSet/>
      <dgm:spPr/>
      <dgm:t>
        <a:bodyPr/>
        <a:lstStyle/>
        <a:p>
          <a:endParaRPr lang="en-US" dirty="0"/>
        </a:p>
      </dgm:t>
    </dgm:pt>
    <dgm:pt modelId="{FF687AF0-F6B7-4C07-A2E5-06B76513C229}" type="parTrans" cxnId="{F26767ED-9F2E-4108-8AFF-47652CDC6F3E}">
      <dgm:prSet/>
      <dgm:spPr/>
      <dgm:t>
        <a:bodyPr/>
        <a:lstStyle/>
        <a:p>
          <a:endParaRPr lang="en-US"/>
        </a:p>
      </dgm:t>
    </dgm:pt>
    <dgm:pt modelId="{D346C1FC-3BEB-4123-BA64-9CA578C2B106}" type="sibTrans" cxnId="{F26767ED-9F2E-4108-8AFF-47652CDC6F3E}">
      <dgm:prSet/>
      <dgm:spPr/>
      <dgm:t>
        <a:bodyPr/>
        <a:lstStyle/>
        <a:p>
          <a:endParaRPr lang="en-US"/>
        </a:p>
      </dgm:t>
    </dgm:pt>
    <dgm:pt modelId="{D018A3D0-A3D4-4500-807E-F3E174A2840F}">
      <dgm:prSet/>
      <dgm:spPr/>
      <dgm:t>
        <a:bodyPr/>
        <a:lstStyle/>
        <a:p>
          <a:r>
            <a:rPr lang="en-US" dirty="0" smtClean="0"/>
            <a:t>-Auxiliary verb (am/is/are)+ </a:t>
          </a:r>
          <a:r>
            <a:rPr lang="en-US" b="1" dirty="0" smtClean="0"/>
            <a:t>going to</a:t>
          </a:r>
          <a:r>
            <a:rPr lang="en-US" dirty="0" smtClean="0"/>
            <a:t> + infinitive</a:t>
          </a:r>
          <a:endParaRPr lang="en-US" dirty="0"/>
        </a:p>
      </dgm:t>
    </dgm:pt>
    <dgm:pt modelId="{0873EFD8-29E8-4FE1-A040-18E1385FC7B4}" type="parTrans" cxnId="{6BE62A54-FD62-427E-8CFE-A6C26E974BC7}">
      <dgm:prSet/>
      <dgm:spPr/>
      <dgm:t>
        <a:bodyPr/>
        <a:lstStyle/>
        <a:p>
          <a:endParaRPr lang="en-US"/>
        </a:p>
      </dgm:t>
    </dgm:pt>
    <dgm:pt modelId="{55F5DC7F-D914-4E93-8509-0C09A5ED1FE1}" type="sibTrans" cxnId="{6BE62A54-FD62-427E-8CFE-A6C26E974BC7}">
      <dgm:prSet/>
      <dgm:spPr/>
      <dgm:t>
        <a:bodyPr/>
        <a:lstStyle/>
        <a:p>
          <a:endParaRPr lang="en-US"/>
        </a:p>
      </dgm:t>
    </dgm:pt>
    <dgm:pt modelId="{D72DB10D-0511-458F-AC32-22683987D623}">
      <dgm:prSet/>
      <dgm:spPr/>
      <dgm:t>
        <a:bodyPr/>
        <a:lstStyle/>
        <a:p>
          <a:endParaRPr lang="en-US" dirty="0"/>
        </a:p>
      </dgm:t>
    </dgm:pt>
    <dgm:pt modelId="{E39915ED-2FC6-4C32-9D08-02CC6DCFA3C8}" type="parTrans" cxnId="{8F7D98F4-A424-4D34-9A4D-11A5F9A6CA35}">
      <dgm:prSet/>
      <dgm:spPr/>
      <dgm:t>
        <a:bodyPr/>
        <a:lstStyle/>
        <a:p>
          <a:endParaRPr lang="en-US"/>
        </a:p>
      </dgm:t>
    </dgm:pt>
    <dgm:pt modelId="{322B3780-BE64-4776-BF73-02E6C96167D2}" type="sibTrans" cxnId="{8F7D98F4-A424-4D34-9A4D-11A5F9A6CA35}">
      <dgm:prSet/>
      <dgm:spPr/>
      <dgm:t>
        <a:bodyPr/>
        <a:lstStyle/>
        <a:p>
          <a:endParaRPr lang="en-US"/>
        </a:p>
      </dgm:t>
    </dgm:pt>
    <dgm:pt modelId="{505E3B43-72AE-4E94-BEF3-051BAE36DD15}">
      <dgm:prSet/>
      <dgm:spPr/>
      <dgm:t>
        <a:bodyPr/>
        <a:lstStyle/>
        <a:p>
          <a:r>
            <a:rPr lang="en-US" b="1" i="1" dirty="0" smtClean="0"/>
            <a:t>Will</a:t>
          </a:r>
          <a:r>
            <a:rPr lang="en-US" b="1" dirty="0" smtClean="0"/>
            <a:t> or </a:t>
          </a:r>
          <a:r>
            <a:rPr lang="en-US" b="1" i="1" dirty="0" smtClean="0"/>
            <a:t>going to</a:t>
          </a:r>
          <a:r>
            <a:rPr lang="en-US" b="1" dirty="0" smtClean="0"/>
            <a:t> rule p.134</a:t>
          </a:r>
          <a:endParaRPr lang="en-US" dirty="0"/>
        </a:p>
      </dgm:t>
    </dgm:pt>
    <dgm:pt modelId="{FB87400A-EC65-4785-8C43-4E45E100EF33}" type="parTrans" cxnId="{5CEF154E-9F5A-461B-B680-17187EAAD312}">
      <dgm:prSet/>
      <dgm:spPr/>
      <dgm:t>
        <a:bodyPr/>
        <a:lstStyle/>
        <a:p>
          <a:endParaRPr lang="en-US"/>
        </a:p>
      </dgm:t>
    </dgm:pt>
    <dgm:pt modelId="{C68ABA05-3FCB-405A-99FE-91F8647CB2F3}" type="sibTrans" cxnId="{5CEF154E-9F5A-461B-B680-17187EAAD312}">
      <dgm:prSet/>
      <dgm:spPr/>
      <dgm:t>
        <a:bodyPr/>
        <a:lstStyle/>
        <a:p>
          <a:endParaRPr lang="en-US"/>
        </a:p>
      </dgm:t>
    </dgm:pt>
    <dgm:pt modelId="{266CEA6C-E8B2-4E78-B12E-D1E2C392B238}">
      <dgm:prSet/>
      <dgm:spPr/>
      <dgm:t>
        <a:bodyPr/>
        <a:lstStyle/>
        <a:p>
          <a:endParaRPr lang="en-US" dirty="0"/>
        </a:p>
      </dgm:t>
    </dgm:pt>
    <dgm:pt modelId="{2ADD77A1-903F-4F04-9902-A337189666DB}" type="parTrans" cxnId="{A1A946CB-3D15-41AF-94A2-883821B43E52}">
      <dgm:prSet/>
      <dgm:spPr/>
      <dgm:t>
        <a:bodyPr/>
        <a:lstStyle/>
        <a:p>
          <a:endParaRPr lang="en-US"/>
        </a:p>
      </dgm:t>
    </dgm:pt>
    <dgm:pt modelId="{9EFF378A-1063-4981-BDEB-3948048197D3}" type="sibTrans" cxnId="{A1A946CB-3D15-41AF-94A2-883821B43E52}">
      <dgm:prSet/>
      <dgm:spPr/>
      <dgm:t>
        <a:bodyPr/>
        <a:lstStyle/>
        <a:p>
          <a:endParaRPr lang="en-US"/>
        </a:p>
      </dgm:t>
    </dgm:pt>
    <dgm:pt modelId="{F441B541-F658-4AD3-85A8-460829310F3C}">
      <dgm:prSet/>
      <dgm:spPr/>
      <dgm:t>
        <a:bodyPr/>
        <a:lstStyle/>
        <a:p>
          <a:endParaRPr lang="en-US" dirty="0"/>
        </a:p>
      </dgm:t>
    </dgm:pt>
    <dgm:pt modelId="{CCE9ED7F-B1C3-490E-9E81-3EFF2EA533FD}" type="parTrans" cxnId="{BD241004-034B-4362-B210-8AD95DFF4E93}">
      <dgm:prSet/>
      <dgm:spPr/>
      <dgm:t>
        <a:bodyPr/>
        <a:lstStyle/>
        <a:p>
          <a:endParaRPr lang="en-US"/>
        </a:p>
      </dgm:t>
    </dgm:pt>
    <dgm:pt modelId="{9BE35F11-3DBE-4BAC-88BD-511EC5AA96BC}" type="sibTrans" cxnId="{BD241004-034B-4362-B210-8AD95DFF4E93}">
      <dgm:prSet/>
      <dgm:spPr/>
      <dgm:t>
        <a:bodyPr/>
        <a:lstStyle/>
        <a:p>
          <a:endParaRPr lang="en-US"/>
        </a:p>
      </dgm:t>
    </dgm:pt>
    <dgm:pt modelId="{9E7EF0DA-D3F9-447B-977A-3A31869907CA}">
      <dgm:prSet/>
      <dgm:spPr/>
      <dgm:t>
        <a:bodyPr/>
        <a:lstStyle/>
        <a:p>
          <a:endParaRPr lang="en-US" dirty="0"/>
        </a:p>
      </dgm:t>
    </dgm:pt>
    <dgm:pt modelId="{5E91F1B5-83EF-41A2-A9CC-ACFAD4A247BB}" type="parTrans" cxnId="{2C8AB686-F22E-4045-AA5D-97765BB6EFCF}">
      <dgm:prSet/>
      <dgm:spPr/>
      <dgm:t>
        <a:bodyPr/>
        <a:lstStyle/>
        <a:p>
          <a:endParaRPr lang="en-US"/>
        </a:p>
      </dgm:t>
    </dgm:pt>
    <dgm:pt modelId="{EAC1BF26-2862-4DC5-9908-09027AA5E34E}" type="sibTrans" cxnId="{2C8AB686-F22E-4045-AA5D-97765BB6EFCF}">
      <dgm:prSet/>
      <dgm:spPr/>
      <dgm:t>
        <a:bodyPr/>
        <a:lstStyle/>
        <a:p>
          <a:endParaRPr lang="en-US"/>
        </a:p>
      </dgm:t>
    </dgm:pt>
    <dgm:pt modelId="{EB3AE1BE-9BA2-4B18-8CD1-6B5C072E76C5}">
      <dgm:prSet/>
      <dgm:spPr/>
      <dgm:t>
        <a:bodyPr/>
        <a:lstStyle/>
        <a:p>
          <a:r>
            <a:rPr lang="en-US" b="1" u="sng" dirty="0" smtClean="0"/>
            <a:t>Examples:</a:t>
          </a:r>
          <a:endParaRPr lang="en-US" dirty="0"/>
        </a:p>
      </dgm:t>
    </dgm:pt>
    <dgm:pt modelId="{F0DDE696-0EBD-4659-90CF-36754220DC1A}" type="parTrans" cxnId="{100AD512-F3F7-445C-B108-333DBBEBB5E2}">
      <dgm:prSet/>
      <dgm:spPr/>
      <dgm:t>
        <a:bodyPr/>
        <a:lstStyle/>
        <a:p>
          <a:endParaRPr lang="en-US"/>
        </a:p>
      </dgm:t>
    </dgm:pt>
    <dgm:pt modelId="{DCA2B6B4-F115-47E3-B4CE-D644FC3DDA9E}" type="sibTrans" cxnId="{100AD512-F3F7-445C-B108-333DBBEBB5E2}">
      <dgm:prSet/>
      <dgm:spPr/>
      <dgm:t>
        <a:bodyPr/>
        <a:lstStyle/>
        <a:p>
          <a:endParaRPr lang="en-US"/>
        </a:p>
      </dgm:t>
    </dgm:pt>
    <dgm:pt modelId="{DA423EC0-7446-4922-A0F8-2EDD706E2AD9}">
      <dgm:prSet/>
      <dgm:spPr/>
      <dgm:t>
        <a:bodyPr/>
        <a:lstStyle/>
        <a:p>
          <a:r>
            <a:rPr lang="en-US" smtClean="0"/>
            <a:t>-She </a:t>
          </a:r>
          <a:r>
            <a:rPr lang="en-US" b="1" smtClean="0"/>
            <a:t>will </a:t>
          </a:r>
          <a:r>
            <a:rPr lang="en-US" smtClean="0"/>
            <a:t>paint</a:t>
          </a:r>
          <a:endParaRPr lang="en-US"/>
        </a:p>
      </dgm:t>
    </dgm:pt>
    <dgm:pt modelId="{BF7047CB-FF99-47BB-8157-79F9CF890A88}" type="parTrans" cxnId="{B0220F0C-16AB-4DE6-B2B8-22F11F1D957A}">
      <dgm:prSet/>
      <dgm:spPr/>
      <dgm:t>
        <a:bodyPr/>
        <a:lstStyle/>
        <a:p>
          <a:endParaRPr lang="en-US"/>
        </a:p>
      </dgm:t>
    </dgm:pt>
    <dgm:pt modelId="{B37BDC76-BB67-4528-8BEF-DD26A80ABD0F}" type="sibTrans" cxnId="{B0220F0C-16AB-4DE6-B2B8-22F11F1D957A}">
      <dgm:prSet/>
      <dgm:spPr/>
      <dgm:t>
        <a:bodyPr/>
        <a:lstStyle/>
        <a:p>
          <a:endParaRPr lang="en-US"/>
        </a:p>
      </dgm:t>
    </dgm:pt>
    <dgm:pt modelId="{45C14FB5-E6FF-4F86-8BB4-4BB1AE8990E0}">
      <dgm:prSet/>
      <dgm:spPr/>
      <dgm:t>
        <a:bodyPr/>
        <a:lstStyle/>
        <a:p>
          <a:r>
            <a:rPr lang="en-US" dirty="0" smtClean="0"/>
            <a:t>-She is </a:t>
          </a:r>
          <a:r>
            <a:rPr lang="en-US" b="1" dirty="0" smtClean="0"/>
            <a:t>going to</a:t>
          </a:r>
          <a:r>
            <a:rPr lang="en-US" dirty="0" smtClean="0"/>
            <a:t> work tonight</a:t>
          </a:r>
          <a:endParaRPr lang="en-US" dirty="0"/>
        </a:p>
      </dgm:t>
    </dgm:pt>
    <dgm:pt modelId="{4050D743-B956-426B-A2BA-79D578530937}" type="parTrans" cxnId="{1F3D2777-496E-43FC-B0E3-995C76A0DA1E}">
      <dgm:prSet/>
      <dgm:spPr/>
      <dgm:t>
        <a:bodyPr/>
        <a:lstStyle/>
        <a:p>
          <a:endParaRPr lang="en-US"/>
        </a:p>
      </dgm:t>
    </dgm:pt>
    <dgm:pt modelId="{9DD50E5F-6A49-465D-8088-31D91190551B}" type="sibTrans" cxnId="{1F3D2777-496E-43FC-B0E3-995C76A0DA1E}">
      <dgm:prSet/>
      <dgm:spPr/>
      <dgm:t>
        <a:bodyPr/>
        <a:lstStyle/>
        <a:p>
          <a:endParaRPr lang="en-US"/>
        </a:p>
      </dgm:t>
    </dgm:pt>
    <dgm:pt modelId="{AFA6CB25-83EA-4898-9932-5638657A7E5E}" type="pres">
      <dgm:prSet presAssocID="{2D9062A2-9C78-4060-985A-CE43994A26CA}" presName="Name0" presStyleCnt="0">
        <dgm:presLayoutVars>
          <dgm:dir/>
          <dgm:animLvl val="lvl"/>
          <dgm:resizeHandles val="exact"/>
        </dgm:presLayoutVars>
      </dgm:prSet>
      <dgm:spPr/>
    </dgm:pt>
    <dgm:pt modelId="{0A914032-AC33-404A-99C0-31C2D450C80C}" type="pres">
      <dgm:prSet presAssocID="{8889D7EB-4AB9-433E-A4A0-957E73733D61}" presName="composite" presStyleCnt="0"/>
      <dgm:spPr/>
    </dgm:pt>
    <dgm:pt modelId="{9755908C-FB67-4BFF-8044-0D8BDDE9E29C}" type="pres">
      <dgm:prSet presAssocID="{8889D7EB-4AB9-433E-A4A0-957E73733D61}" presName="parTx" presStyleLbl="alignNode1" presStyleIdx="0" presStyleCnt="3" custLinFactNeighborX="310" custLinFactNeighborY="-34692">
        <dgm:presLayoutVars>
          <dgm:chMax val="0"/>
          <dgm:chPref val="0"/>
          <dgm:bulletEnabled val="1"/>
        </dgm:presLayoutVars>
      </dgm:prSet>
      <dgm:spPr/>
    </dgm:pt>
    <dgm:pt modelId="{2EBEBA57-EBE6-422C-9B29-8E00967D394E}" type="pres">
      <dgm:prSet presAssocID="{8889D7EB-4AB9-433E-A4A0-957E73733D6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C294A0-6880-41C0-9706-F9E362731D26}" type="pres">
      <dgm:prSet presAssocID="{C3FE80A1-2F27-467C-A8E7-B20789C1B97F}" presName="space" presStyleCnt="0"/>
      <dgm:spPr/>
    </dgm:pt>
    <dgm:pt modelId="{8940F0FC-FFA9-467C-B9C3-5009D4445D9C}" type="pres">
      <dgm:prSet presAssocID="{A780DC13-CA9D-464D-B6E7-AD74D4EFBEED}" presName="composite" presStyleCnt="0"/>
      <dgm:spPr/>
    </dgm:pt>
    <dgm:pt modelId="{DFF5D4C4-8C91-4C04-9D6C-CB5FFD9C2B2C}" type="pres">
      <dgm:prSet presAssocID="{A780DC13-CA9D-464D-B6E7-AD74D4EFBEED}" presName="parTx" presStyleLbl="alignNode1" presStyleIdx="1" presStyleCnt="3" custLinFactNeighborX="-1692" custLinFactNeighborY="-27599">
        <dgm:presLayoutVars>
          <dgm:chMax val="0"/>
          <dgm:chPref val="0"/>
          <dgm:bulletEnabled val="1"/>
        </dgm:presLayoutVars>
      </dgm:prSet>
      <dgm:spPr/>
    </dgm:pt>
    <dgm:pt modelId="{FBC5D817-D959-4CCC-BB3C-D7B14E912D6A}" type="pres">
      <dgm:prSet presAssocID="{A780DC13-CA9D-464D-B6E7-AD74D4EFBEED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68227-6A7D-488A-A010-FC8DBAF5A1D4}" type="pres">
      <dgm:prSet presAssocID="{76973BD8-14E9-4604-BDE2-F0AFD2C14C6D}" presName="space" presStyleCnt="0"/>
      <dgm:spPr/>
    </dgm:pt>
    <dgm:pt modelId="{6D82933A-4CC7-4C58-9280-E3E549104CDC}" type="pres">
      <dgm:prSet presAssocID="{FB3388CB-CA71-40E5-94FA-B88EBA2C0B89}" presName="composite" presStyleCnt="0"/>
      <dgm:spPr/>
    </dgm:pt>
    <dgm:pt modelId="{8045E956-0415-4C8D-9E33-5B08CF582282}" type="pres">
      <dgm:prSet presAssocID="{FB3388CB-CA71-40E5-94FA-B88EBA2C0B89}" presName="parTx" presStyleLbl="alignNode1" presStyleIdx="2" presStyleCnt="3" custLinFactY="-16895" custLinFactNeighborX="-821" custLinFactNeighborY="-100000">
        <dgm:presLayoutVars>
          <dgm:chMax val="0"/>
          <dgm:chPref val="0"/>
          <dgm:bulletEnabled val="1"/>
        </dgm:presLayoutVars>
      </dgm:prSet>
      <dgm:spPr/>
    </dgm:pt>
    <dgm:pt modelId="{D4924781-570E-4754-92B2-76ACBC4D4789}" type="pres">
      <dgm:prSet presAssocID="{FB3388CB-CA71-40E5-94FA-B88EBA2C0B8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07B362-1C23-43A7-B7F7-5A7E264EC1B3}" srcId="{A780DC13-CA9D-464D-B6E7-AD74D4EFBEED}" destId="{993D4D5E-FE03-4AF0-AF5A-9DB2A4B61DCC}" srcOrd="13" destOrd="0" parTransId="{040B0D47-0EE9-4632-8D08-BD43C763C04B}" sibTransId="{726B81A1-04C3-44F5-B74D-1F3E178669AD}"/>
    <dgm:cxn modelId="{97B14F59-05C6-4A1F-B103-6A735317E418}" type="presOf" srcId="{B1DA4C1A-96F8-49ED-B53A-F963460975F3}" destId="{FBC5D817-D959-4CCC-BB3C-D7B14E912D6A}" srcOrd="0" destOrd="5" presId="urn:microsoft.com/office/officeart/2005/8/layout/hList1"/>
    <dgm:cxn modelId="{2C8AB686-F22E-4045-AA5D-97765BB6EFCF}" srcId="{FB3388CB-CA71-40E5-94FA-B88EBA2C0B89}" destId="{9E7EF0DA-D3F9-447B-977A-3A31869907CA}" srcOrd="9" destOrd="0" parTransId="{5E91F1B5-83EF-41A2-A9CC-ACFAD4A247BB}" sibTransId="{EAC1BF26-2862-4DC5-9908-09027AA5E34E}"/>
    <dgm:cxn modelId="{C78DEEA8-2BC2-4E67-8594-C0445592D1D9}" type="presOf" srcId="{2A96E973-E1B6-457A-910F-C36DB8EF3F69}" destId="{D4924781-570E-4754-92B2-76ACBC4D4789}" srcOrd="0" destOrd="1" presId="urn:microsoft.com/office/officeart/2005/8/layout/hList1"/>
    <dgm:cxn modelId="{F8BFB24D-DB44-41DB-844C-3812B5ED8BE2}" type="presOf" srcId="{8F034F73-A840-4760-8992-E5348DED55D0}" destId="{FBC5D817-D959-4CCC-BB3C-D7B14E912D6A}" srcOrd="0" destOrd="1" presId="urn:microsoft.com/office/officeart/2005/8/layout/hList1"/>
    <dgm:cxn modelId="{2A2329D4-33D5-41E1-B1AD-B3388135B9F4}" type="presOf" srcId="{FD5D7075-F652-4440-84D4-09B36DED5FA0}" destId="{2EBEBA57-EBE6-422C-9B29-8E00967D394E}" srcOrd="0" destOrd="1" presId="urn:microsoft.com/office/officeart/2005/8/layout/hList1"/>
    <dgm:cxn modelId="{F2A1C9CB-B815-43C2-AEA2-4B31A27BA083}" type="presOf" srcId="{D018A3D0-A3D4-4500-807E-F3E174A2840F}" destId="{D4924781-570E-4754-92B2-76ACBC4D4789}" srcOrd="0" destOrd="4" presId="urn:microsoft.com/office/officeart/2005/8/layout/hList1"/>
    <dgm:cxn modelId="{89BBB55A-0B46-46AA-A1BA-2708BC18F166}" srcId="{2D9062A2-9C78-4060-985A-CE43994A26CA}" destId="{A780DC13-CA9D-464D-B6E7-AD74D4EFBEED}" srcOrd="1" destOrd="0" parTransId="{9D781ED8-8E63-4CA5-9F1F-EF85EC703106}" sibTransId="{76973BD8-14E9-4604-BDE2-F0AFD2C14C6D}"/>
    <dgm:cxn modelId="{7402E60F-4AEE-4667-B34D-34B4DC6B933B}" type="presOf" srcId="{C28BAFEB-5736-4BC5-AD8D-142506B3EAE7}" destId="{FBC5D817-D959-4CCC-BB3C-D7B14E912D6A}" srcOrd="0" destOrd="11" presId="urn:microsoft.com/office/officeart/2005/8/layout/hList1"/>
    <dgm:cxn modelId="{F1DEF688-3AD8-4123-93AD-11D203B64EFA}" srcId="{A780DC13-CA9D-464D-B6E7-AD74D4EFBEED}" destId="{F5A6AC9B-2881-45C1-AF3E-5F24CC20108B}" srcOrd="8" destOrd="0" parTransId="{330796A6-A599-49B6-8103-E39760D7B7E9}" sibTransId="{A890144E-1A4B-41F6-BAFB-4491FAEB6AFA}"/>
    <dgm:cxn modelId="{60D0531B-002E-4260-A472-D7552B6BF3AC}" srcId="{A780DC13-CA9D-464D-B6E7-AD74D4EFBEED}" destId="{F62D96C2-FD89-4040-BD70-56C01DB794C2}" srcOrd="3" destOrd="0" parTransId="{0BE7247F-3CA5-4EDA-8FCC-A7AD6119227E}" sibTransId="{76359F6C-859E-4A95-845D-CCA23E9825C6}"/>
    <dgm:cxn modelId="{F663F9CB-7B09-4587-A2A5-D0552CFF2ACE}" srcId="{A780DC13-CA9D-464D-B6E7-AD74D4EFBEED}" destId="{49ED8FF9-2C37-40B7-B982-C2C3FD81E41B}" srcOrd="0" destOrd="0" parTransId="{46CC03CE-925B-4279-8D1C-5ED79A0E59F2}" sibTransId="{945634AA-B5FD-4DA6-B894-6F168450C275}"/>
    <dgm:cxn modelId="{A1A946CB-3D15-41AF-94A2-883821B43E52}" srcId="{FB3388CB-CA71-40E5-94FA-B88EBA2C0B89}" destId="{266CEA6C-E8B2-4E78-B12E-D1E2C392B238}" srcOrd="7" destOrd="0" parTransId="{2ADD77A1-903F-4F04-9902-A337189666DB}" sibTransId="{9EFF378A-1063-4981-BDEB-3948048197D3}"/>
    <dgm:cxn modelId="{5E1289C1-DAA4-4090-B185-C5796AB6F5B1}" srcId="{A780DC13-CA9D-464D-B6E7-AD74D4EFBEED}" destId="{A3106532-07B1-4FCD-ADE8-A44FC38D998F}" srcOrd="7" destOrd="0" parTransId="{32BCE376-2D77-4528-90C4-4C1D4DC22BCA}" sibTransId="{B89E4FBF-08C7-4CAF-9D52-C49E6C66BB74}"/>
    <dgm:cxn modelId="{A608266E-9830-49ED-8D67-1A60F467915A}" srcId="{8889D7EB-4AB9-433E-A4A0-957E73733D61}" destId="{48A92765-420D-40C4-8EA0-C46541BAF94B}" srcOrd="6" destOrd="0" parTransId="{0BEEAE33-BDF0-4F8A-A58D-BDB59F84BEF0}" sibTransId="{7EF5AB63-1215-4011-A493-2349B4C7413F}"/>
    <dgm:cxn modelId="{A89B670C-82E1-4A60-97DB-7A94545D47D1}" type="presOf" srcId="{05A418A3-1F36-447B-9A6F-01ADFB1D0EFD}" destId="{2EBEBA57-EBE6-422C-9B29-8E00967D394E}" srcOrd="0" destOrd="0" presId="urn:microsoft.com/office/officeart/2005/8/layout/hList1"/>
    <dgm:cxn modelId="{A5B4A641-ECAB-4FC9-B931-6A5165B224AF}" type="presOf" srcId="{266CEA6C-E8B2-4E78-B12E-D1E2C392B238}" destId="{D4924781-570E-4754-92B2-76ACBC4D4789}" srcOrd="0" destOrd="7" presId="urn:microsoft.com/office/officeart/2005/8/layout/hList1"/>
    <dgm:cxn modelId="{D0F406A6-6D35-4803-81A5-16D393EC738D}" type="presOf" srcId="{48A92765-420D-40C4-8EA0-C46541BAF94B}" destId="{2EBEBA57-EBE6-422C-9B29-8E00967D394E}" srcOrd="0" destOrd="6" presId="urn:microsoft.com/office/officeart/2005/8/layout/hList1"/>
    <dgm:cxn modelId="{1ECB134D-ED5B-451D-B398-35AD70CE544B}" type="presOf" srcId="{ABD8E26F-39FB-40B6-8C10-583E254981B3}" destId="{FBC5D817-D959-4CCC-BB3C-D7B14E912D6A}" srcOrd="0" destOrd="2" presId="urn:microsoft.com/office/officeart/2005/8/layout/hList1"/>
    <dgm:cxn modelId="{6825F8C7-125F-4559-B714-E3500EE17C9E}" srcId="{A780DC13-CA9D-464D-B6E7-AD74D4EFBEED}" destId="{1A1E1DF8-C2AC-46B0-AFA9-448F3344234B}" srcOrd="4" destOrd="0" parTransId="{C31363F4-0BE7-4546-B042-33FC993036AF}" sibTransId="{F647D971-C3D3-4686-8162-FF62BE4E9E85}"/>
    <dgm:cxn modelId="{59EED6DD-F040-49D0-A3D4-B17869635489}" type="presOf" srcId="{9E7EF0DA-D3F9-447B-977A-3A31869907CA}" destId="{D4924781-570E-4754-92B2-76ACBC4D4789}" srcOrd="0" destOrd="9" presId="urn:microsoft.com/office/officeart/2005/8/layout/hList1"/>
    <dgm:cxn modelId="{06A3ABFF-C2A0-4733-B4EF-24EA63F0DE53}" srcId="{8889D7EB-4AB9-433E-A4A0-957E73733D61}" destId="{9A73BACF-BC2F-48E2-9D46-24EBF0DFDAA5}" srcOrd="13" destOrd="0" parTransId="{9BE7E4EA-4090-40E7-8AF7-C9B8B6012EF5}" sibTransId="{5DD97F65-73C3-4054-843A-C9AE5ADC2700}"/>
    <dgm:cxn modelId="{CB3490C3-35EE-4FD4-9A43-29CDCB75E8D2}" type="presOf" srcId="{45C14FB5-E6FF-4F86-8BB4-4BB1AE8990E0}" destId="{D4924781-570E-4754-92B2-76ACBC4D4789}" srcOrd="0" destOrd="12" presId="urn:microsoft.com/office/officeart/2005/8/layout/hList1"/>
    <dgm:cxn modelId="{0DBD87AB-FBEB-4234-81DC-AB765EA70435}" type="presOf" srcId="{F62D96C2-FD89-4040-BD70-56C01DB794C2}" destId="{FBC5D817-D959-4CCC-BB3C-D7B14E912D6A}" srcOrd="0" destOrd="3" presId="urn:microsoft.com/office/officeart/2005/8/layout/hList1"/>
    <dgm:cxn modelId="{21EE8152-F0E0-4B2B-AFAF-43DB392166DF}" type="presOf" srcId="{FB3388CB-CA71-40E5-94FA-B88EBA2C0B89}" destId="{8045E956-0415-4C8D-9E33-5B08CF582282}" srcOrd="0" destOrd="0" presId="urn:microsoft.com/office/officeart/2005/8/layout/hList1"/>
    <dgm:cxn modelId="{7B55F67A-501F-4F38-B6D2-7EA612DAB5E5}" srcId="{8889D7EB-4AB9-433E-A4A0-957E73733D61}" destId="{06EB101E-7F7D-4702-95D8-29BEFBB19CB3}" srcOrd="7" destOrd="0" parTransId="{209DF0EB-18D9-429C-8ADF-90575CC2E1C2}" sibTransId="{4AA8CA92-3FEB-4C5B-9183-F5A68908D8DD}"/>
    <dgm:cxn modelId="{668D87A1-6869-4C92-90B3-E0FFD70A0FA9}" srcId="{A780DC13-CA9D-464D-B6E7-AD74D4EFBEED}" destId="{ABD8E26F-39FB-40B6-8C10-583E254981B3}" srcOrd="2" destOrd="0" parTransId="{96360CA8-A8CE-4BDC-87C2-518B0EAD9B5E}" sibTransId="{E08E2782-4942-4540-A754-B2C374916915}"/>
    <dgm:cxn modelId="{8F7D98F4-A424-4D34-9A4D-11A5F9A6CA35}" srcId="{FB3388CB-CA71-40E5-94FA-B88EBA2C0B89}" destId="{D72DB10D-0511-458F-AC32-22683987D623}" srcOrd="5" destOrd="0" parTransId="{E39915ED-2FC6-4C32-9D08-02CC6DCFA3C8}" sibTransId="{322B3780-BE64-4776-BF73-02E6C96167D2}"/>
    <dgm:cxn modelId="{3FFA3153-4C80-4936-B9D1-0E879646DD0C}" type="presOf" srcId="{D72DB10D-0511-458F-AC32-22683987D623}" destId="{D4924781-570E-4754-92B2-76ACBC4D4789}" srcOrd="0" destOrd="5" presId="urn:microsoft.com/office/officeart/2005/8/layout/hList1"/>
    <dgm:cxn modelId="{5CEF154E-9F5A-461B-B680-17187EAAD312}" srcId="{FB3388CB-CA71-40E5-94FA-B88EBA2C0B89}" destId="{505E3B43-72AE-4E94-BEF3-051BAE36DD15}" srcOrd="6" destOrd="0" parTransId="{FB87400A-EC65-4785-8C43-4E45E100EF33}" sibTransId="{C68ABA05-3FCB-405A-99FE-91F8647CB2F3}"/>
    <dgm:cxn modelId="{33D329E0-0D5E-4FFE-8FDE-F661EA89AE69}" type="presOf" srcId="{E1CACF84-0CE0-460C-AE04-71BE782ACCF9}" destId="{FBC5D817-D959-4CCC-BB3C-D7B14E912D6A}" srcOrd="0" destOrd="14" presId="urn:microsoft.com/office/officeart/2005/8/layout/hList1"/>
    <dgm:cxn modelId="{0AC56273-376A-4D3B-A6C3-6269EDF69F0C}" srcId="{A780DC13-CA9D-464D-B6E7-AD74D4EFBEED}" destId="{E1CACF84-0CE0-460C-AE04-71BE782ACCF9}" srcOrd="14" destOrd="0" parTransId="{5526F206-5F67-4EB1-8E27-1B4791881096}" sibTransId="{8AA2FFEE-F8C7-40E3-812B-F5271120DD98}"/>
    <dgm:cxn modelId="{D68C4131-A87C-4EAE-A7B7-A0CF9EF02EDA}" srcId="{A780DC13-CA9D-464D-B6E7-AD74D4EFBEED}" destId="{B1DA4C1A-96F8-49ED-B53A-F963460975F3}" srcOrd="5" destOrd="0" parTransId="{70683F8D-6989-45DA-B263-98760ABDF2C0}" sibTransId="{DBA431A6-8AE0-421D-A0C5-B5C2C3D412B9}"/>
    <dgm:cxn modelId="{6BE62A54-FD62-427E-8CFE-A6C26E974BC7}" srcId="{FB3388CB-CA71-40E5-94FA-B88EBA2C0B89}" destId="{D018A3D0-A3D4-4500-807E-F3E174A2840F}" srcOrd="4" destOrd="0" parTransId="{0873EFD8-29E8-4FE1-A040-18E1385FC7B4}" sibTransId="{55F5DC7F-D914-4E93-8509-0C09A5ED1FE1}"/>
    <dgm:cxn modelId="{4F642FB7-04B8-4F00-BBE9-2D4776A1E397}" type="presOf" srcId="{B3ABE9DF-6F34-41FB-9503-F4325F1BA0A6}" destId="{D4924781-570E-4754-92B2-76ACBC4D4789}" srcOrd="0" destOrd="0" presId="urn:microsoft.com/office/officeart/2005/8/layout/hList1"/>
    <dgm:cxn modelId="{89DE58A7-1608-48D6-9011-D584B5400920}" srcId="{A780DC13-CA9D-464D-B6E7-AD74D4EFBEED}" destId="{C28BAFEB-5736-4BC5-AD8D-142506B3EAE7}" srcOrd="11" destOrd="0" parTransId="{4AFEB679-6267-48B7-9C59-059C813EA0DE}" sibTransId="{C425E979-B5A8-430D-B226-959C4C279DF3}"/>
    <dgm:cxn modelId="{14BF1F47-EE7C-4557-AB97-B195DC1BE1E4}" type="presOf" srcId="{A1DF3C3C-7DFC-4B07-8E5E-89624DC7E3F9}" destId="{2EBEBA57-EBE6-422C-9B29-8E00967D394E}" srcOrd="0" destOrd="4" presId="urn:microsoft.com/office/officeart/2005/8/layout/hList1"/>
    <dgm:cxn modelId="{BD241004-034B-4362-B210-8AD95DFF4E93}" srcId="{FB3388CB-CA71-40E5-94FA-B88EBA2C0B89}" destId="{F441B541-F658-4AD3-85A8-460829310F3C}" srcOrd="8" destOrd="0" parTransId="{CCE9ED7F-B1C3-490E-9E81-3EFF2EA533FD}" sibTransId="{9BE35F11-3DBE-4BAC-88BD-511EC5AA96BC}"/>
    <dgm:cxn modelId="{BE3BD299-0815-4A0E-9539-7256FB03BBCE}" srcId="{8889D7EB-4AB9-433E-A4A0-957E73733D61}" destId="{FD5D7075-F652-4440-84D4-09B36DED5FA0}" srcOrd="1" destOrd="0" parTransId="{851508D9-B70C-481A-B496-7A9B2BF888D5}" sibTransId="{37425269-95D2-4B01-A368-B3F00AD45919}"/>
    <dgm:cxn modelId="{8708961E-F38F-4BBB-9B42-DB90E167069B}" srcId="{8889D7EB-4AB9-433E-A4A0-957E73733D61}" destId="{67D7DB03-8266-4C0A-B9EF-59E72F676D2E}" srcOrd="2" destOrd="0" parTransId="{189DEA13-15C5-4E5E-90BC-7D80AF46B92A}" sibTransId="{19116A87-BFDC-421A-9BA4-DF3F0DE81F69}"/>
    <dgm:cxn modelId="{5EE8BB97-28BB-4DEC-B8BC-41E424241EF4}" type="presOf" srcId="{9A73BACF-BC2F-48E2-9D46-24EBF0DFDAA5}" destId="{2EBEBA57-EBE6-422C-9B29-8E00967D394E}" srcOrd="0" destOrd="13" presId="urn:microsoft.com/office/officeart/2005/8/layout/hList1"/>
    <dgm:cxn modelId="{A72D39C3-4314-4379-9267-0E3F9C2F0371}" srcId="{2D9062A2-9C78-4060-985A-CE43994A26CA}" destId="{8889D7EB-4AB9-433E-A4A0-957E73733D61}" srcOrd="0" destOrd="0" parTransId="{706D9E7E-DFAF-471A-9F71-DB5ABCD8FFCA}" sibTransId="{C3FE80A1-2F27-467C-A8E7-B20789C1B97F}"/>
    <dgm:cxn modelId="{2CDAB1F7-B730-4A8D-9128-060BDE400805}" type="presOf" srcId="{1C9D73A1-6AAF-45BB-B8AF-309BD53B99A7}" destId="{2EBEBA57-EBE6-422C-9B29-8E00967D394E}" srcOrd="0" destOrd="12" presId="urn:microsoft.com/office/officeart/2005/8/layout/hList1"/>
    <dgm:cxn modelId="{529D8894-76E4-4058-811B-FE89394D24E3}" type="presOf" srcId="{F937CAFD-5358-48AF-BF9E-0A2154603066}" destId="{FBC5D817-D959-4CCC-BB3C-D7B14E912D6A}" srcOrd="0" destOrd="10" presId="urn:microsoft.com/office/officeart/2005/8/layout/hList1"/>
    <dgm:cxn modelId="{A9710EFD-66C6-49DB-A3D5-987E6EB4FC94}" type="presOf" srcId="{D12C0A97-BE8D-4E48-9B0C-8D85681740D7}" destId="{2EBEBA57-EBE6-422C-9B29-8E00967D394E}" srcOrd="0" destOrd="5" presId="urn:microsoft.com/office/officeart/2005/8/layout/hList1"/>
    <dgm:cxn modelId="{9E31DC3A-E6FD-427B-BF91-9743F2019B95}" type="presOf" srcId="{A3106532-07B1-4FCD-ADE8-A44FC38D998F}" destId="{FBC5D817-D959-4CCC-BB3C-D7B14E912D6A}" srcOrd="0" destOrd="7" presId="urn:microsoft.com/office/officeart/2005/8/layout/hList1"/>
    <dgm:cxn modelId="{1F3D2777-496E-43FC-B0E3-995C76A0DA1E}" srcId="{FB3388CB-CA71-40E5-94FA-B88EBA2C0B89}" destId="{45C14FB5-E6FF-4F86-8BB4-4BB1AE8990E0}" srcOrd="12" destOrd="0" parTransId="{4050D743-B956-426B-A2BA-79D578530937}" sibTransId="{9DD50E5F-6A49-465D-8088-31D91190551B}"/>
    <dgm:cxn modelId="{83BD32B6-2C22-4A8D-9234-1073AE9A9890}" srcId="{A780DC13-CA9D-464D-B6E7-AD74D4EFBEED}" destId="{065B83A9-8D6B-4525-8FBE-342B34B4E77E}" srcOrd="12" destOrd="0" parTransId="{A0DD4F55-9E96-48AA-BC7C-05A5BE62F5AF}" sibTransId="{1B9B41B3-B8A0-4B46-97CA-A48C37C47370}"/>
    <dgm:cxn modelId="{24D8D977-3F2B-4BAB-899A-77229AA12800}" type="presOf" srcId="{2D9062A2-9C78-4060-985A-CE43994A26CA}" destId="{AFA6CB25-83EA-4898-9932-5638657A7E5E}" srcOrd="0" destOrd="0" presId="urn:microsoft.com/office/officeart/2005/8/layout/hList1"/>
    <dgm:cxn modelId="{01BA4733-E77F-4F63-A25A-DECF0C7ECB23}" type="presOf" srcId="{F93381EE-49C7-4CDA-8D16-4CD709C54649}" destId="{2EBEBA57-EBE6-422C-9B29-8E00967D394E}" srcOrd="0" destOrd="3" presId="urn:microsoft.com/office/officeart/2005/8/layout/hList1"/>
    <dgm:cxn modelId="{9BAC4E83-BD56-4E02-9176-144F31B1208B}" type="presOf" srcId="{A7619F91-A420-402B-87B1-FAB8561A588E}" destId="{D4924781-570E-4754-92B2-76ACBC4D4789}" srcOrd="0" destOrd="3" presId="urn:microsoft.com/office/officeart/2005/8/layout/hList1"/>
    <dgm:cxn modelId="{C58BA110-4B76-43AD-AD93-FB581CA45C8C}" srcId="{8889D7EB-4AB9-433E-A4A0-957E73733D61}" destId="{CD6BD17C-B75E-4A8F-96F6-4B1900875C17}" srcOrd="10" destOrd="0" parTransId="{A450F629-9D0E-4C53-9DE3-05562639B59C}" sibTransId="{44127AA2-DC2C-4918-9C8A-F8D121BEEF56}"/>
    <dgm:cxn modelId="{20D3CC49-348B-49D4-8E16-EAC98780900E}" srcId="{A780DC13-CA9D-464D-B6E7-AD74D4EFBEED}" destId="{F937CAFD-5358-48AF-BF9E-0A2154603066}" srcOrd="10" destOrd="0" parTransId="{CE694E5D-6FE0-488A-8593-F880DDD42763}" sibTransId="{7A33F267-5C09-45F8-9E7B-3E779D1F237F}"/>
    <dgm:cxn modelId="{DAD3F719-B848-43A6-AA8F-B6AFFBCB3AF0}" type="presOf" srcId="{DA0295DF-4A39-4FD1-A53A-9F68952C5ECE}" destId="{FBC5D817-D959-4CCC-BB3C-D7B14E912D6A}" srcOrd="0" destOrd="9" presId="urn:microsoft.com/office/officeart/2005/8/layout/hList1"/>
    <dgm:cxn modelId="{B0220F0C-16AB-4DE6-B2B8-22F11F1D957A}" srcId="{FB3388CB-CA71-40E5-94FA-B88EBA2C0B89}" destId="{DA423EC0-7446-4922-A0F8-2EDD706E2AD9}" srcOrd="11" destOrd="0" parTransId="{BF7047CB-FF99-47BB-8157-79F9CF890A88}" sibTransId="{B37BDC76-BB67-4528-8BEF-DD26A80ABD0F}"/>
    <dgm:cxn modelId="{549FADBC-5873-42BA-B25A-1536D83A3F6B}" type="presOf" srcId="{065B83A9-8D6B-4525-8FBE-342B34B4E77E}" destId="{FBC5D817-D959-4CCC-BB3C-D7B14E912D6A}" srcOrd="0" destOrd="12" presId="urn:microsoft.com/office/officeart/2005/8/layout/hList1"/>
    <dgm:cxn modelId="{97B58816-8B20-402D-8397-B7717B7F9DF7}" type="presOf" srcId="{A780DC13-CA9D-464D-B6E7-AD74D4EFBEED}" destId="{DFF5D4C4-8C91-4C04-9D6C-CB5FFD9C2B2C}" srcOrd="0" destOrd="0" presId="urn:microsoft.com/office/officeart/2005/8/layout/hList1"/>
    <dgm:cxn modelId="{4214D238-2E51-414C-9A24-BFA352A9C90A}" type="presOf" srcId="{77479F83-CEE8-4B54-8CB3-4112576BBCEB}" destId="{2EBEBA57-EBE6-422C-9B29-8E00967D394E}" srcOrd="0" destOrd="8" presId="urn:microsoft.com/office/officeart/2005/8/layout/hList1"/>
    <dgm:cxn modelId="{DE53C9EC-40CE-43D3-AC6A-C7F6976E6661}" srcId="{8889D7EB-4AB9-433E-A4A0-957E73733D61}" destId="{05A418A3-1F36-447B-9A6F-01ADFB1D0EFD}" srcOrd="0" destOrd="0" parTransId="{0F6BB1F7-CDCA-4C4F-ADE9-B7EC7CF2DD3B}" sibTransId="{0F1C6450-15E2-40DC-A66E-99F24E562321}"/>
    <dgm:cxn modelId="{ECE5DB0E-0358-45F6-BCC6-5DF7462708BB}" type="presOf" srcId="{67D7DB03-8266-4C0A-B9EF-59E72F676D2E}" destId="{2EBEBA57-EBE6-422C-9B29-8E00967D394E}" srcOrd="0" destOrd="2" presId="urn:microsoft.com/office/officeart/2005/8/layout/hList1"/>
    <dgm:cxn modelId="{B546B21F-BD03-43F7-B5B4-57B700653273}" type="presOf" srcId="{49ED8FF9-2C37-40B7-B982-C2C3FD81E41B}" destId="{FBC5D817-D959-4CCC-BB3C-D7B14E912D6A}" srcOrd="0" destOrd="0" presId="urn:microsoft.com/office/officeart/2005/8/layout/hList1"/>
    <dgm:cxn modelId="{512449A1-4646-4A68-B5E7-D4889BFCB8BB}" type="presOf" srcId="{EB3AE1BE-9BA2-4B18-8CD1-6B5C072E76C5}" destId="{D4924781-570E-4754-92B2-76ACBC4D4789}" srcOrd="0" destOrd="10" presId="urn:microsoft.com/office/officeart/2005/8/layout/hList1"/>
    <dgm:cxn modelId="{1F6450A6-F4F3-4838-9AC4-12F9859EB607}" type="presOf" srcId="{F5A6AC9B-2881-45C1-AF3E-5F24CC20108B}" destId="{FBC5D817-D959-4CCC-BB3C-D7B14E912D6A}" srcOrd="0" destOrd="8" presId="urn:microsoft.com/office/officeart/2005/8/layout/hList1"/>
    <dgm:cxn modelId="{096B2D83-A363-4E33-B020-42620E0CC372}" srcId="{2D9062A2-9C78-4060-985A-CE43994A26CA}" destId="{FB3388CB-CA71-40E5-94FA-B88EBA2C0B89}" srcOrd="2" destOrd="0" parTransId="{5EB5A23B-0765-403B-80EF-D8D6790708F5}" sibTransId="{9CDF7D96-53A8-4BB0-A750-D271042D1FBC}"/>
    <dgm:cxn modelId="{494912BF-0698-4F65-99B6-CA14A6C979A3}" srcId="{FB3388CB-CA71-40E5-94FA-B88EBA2C0B89}" destId="{2A96E973-E1B6-457A-910F-C36DB8EF3F69}" srcOrd="1" destOrd="0" parTransId="{FF82778F-4605-4845-9924-3594B3B9A2B0}" sibTransId="{8C2C4173-3F92-4D1C-9DD4-D4935D161A40}"/>
    <dgm:cxn modelId="{6D6B9986-2314-4256-AE42-777027C8AF97}" type="presOf" srcId="{06EB101E-7F7D-4702-95D8-29BEFBB19CB3}" destId="{2EBEBA57-EBE6-422C-9B29-8E00967D394E}" srcOrd="0" destOrd="7" presId="urn:microsoft.com/office/officeart/2005/8/layout/hList1"/>
    <dgm:cxn modelId="{6886B28F-AB6F-4222-9BAC-196F461D74A4}" srcId="{A780DC13-CA9D-464D-B6E7-AD74D4EFBEED}" destId="{33C89400-138E-4DF3-9AC7-873E2B200747}" srcOrd="6" destOrd="0" parTransId="{1F7CDBBC-730A-4B9F-A164-E4213182B344}" sibTransId="{4032D946-5FA1-4FFB-9DA6-02542B7CF5A7}"/>
    <dgm:cxn modelId="{A9E82418-075A-4E28-BC06-9BECAD82812A}" type="presOf" srcId="{1A1E1DF8-C2AC-46B0-AFA9-448F3344234B}" destId="{FBC5D817-D959-4CCC-BB3C-D7B14E912D6A}" srcOrd="0" destOrd="4" presId="urn:microsoft.com/office/officeart/2005/8/layout/hList1"/>
    <dgm:cxn modelId="{7F8FF62B-0202-4263-9937-3CA928B9A3C1}" type="presOf" srcId="{91412512-3F5F-465A-A028-2169A90F456B}" destId="{2EBEBA57-EBE6-422C-9B29-8E00967D394E}" srcOrd="0" destOrd="9" presId="urn:microsoft.com/office/officeart/2005/8/layout/hList1"/>
    <dgm:cxn modelId="{20E47B4D-AECF-4EB8-8E94-90C5C556026F}" srcId="{FB3388CB-CA71-40E5-94FA-B88EBA2C0B89}" destId="{0773CF23-88AC-413D-924B-60B8FB0191C2}" srcOrd="2" destOrd="0" parTransId="{D6A4FA6D-B7DB-4244-BC43-8EA28B724208}" sibTransId="{87B9E4B3-9F8D-4C04-982E-E92313293D69}"/>
    <dgm:cxn modelId="{939E9D06-4712-4769-8325-4C3A7173E595}" srcId="{8889D7EB-4AB9-433E-A4A0-957E73733D61}" destId="{A1DF3C3C-7DFC-4B07-8E5E-89624DC7E3F9}" srcOrd="4" destOrd="0" parTransId="{8685FBC0-0869-4A24-BD91-AE81272E8618}" sibTransId="{1B271F4A-A9BD-4F9C-9F82-74FBA881C768}"/>
    <dgm:cxn modelId="{CB27AC06-E2B1-4157-9C09-EC6ECD4B07A0}" srcId="{A780DC13-CA9D-464D-B6E7-AD74D4EFBEED}" destId="{8F034F73-A840-4760-8992-E5348DED55D0}" srcOrd="1" destOrd="0" parTransId="{0931A6D4-754B-427B-B967-E3FF9C02B94C}" sibTransId="{406DEB1A-5C00-405E-B95C-9C0635475474}"/>
    <dgm:cxn modelId="{A027413A-05F4-43FE-9AC7-DDC3C8AC1479}" srcId="{8889D7EB-4AB9-433E-A4A0-957E73733D61}" destId="{D12C0A97-BE8D-4E48-9B0C-8D85681740D7}" srcOrd="5" destOrd="0" parTransId="{3E51DAE6-6606-4E37-9FB0-D5C2491F589D}" sibTransId="{685527DD-FBEB-40EF-89C3-27F5575AFB62}"/>
    <dgm:cxn modelId="{7B4142F8-EF7E-45C1-9255-EEC8422DEE16}" srcId="{FB3388CB-CA71-40E5-94FA-B88EBA2C0B89}" destId="{B3ABE9DF-6F34-41FB-9503-F4325F1BA0A6}" srcOrd="0" destOrd="0" parTransId="{BCC38AC4-C15A-4FE7-A7B8-DE3A151E79C5}" sibTransId="{5075D7CB-F176-4517-93FC-FDD85028FE29}"/>
    <dgm:cxn modelId="{863BDE7F-015B-4B20-83B0-17D667226D49}" type="presOf" srcId="{F441B541-F658-4AD3-85A8-460829310F3C}" destId="{D4924781-570E-4754-92B2-76ACBC4D4789}" srcOrd="0" destOrd="8" presId="urn:microsoft.com/office/officeart/2005/8/layout/hList1"/>
    <dgm:cxn modelId="{100AD512-F3F7-445C-B108-333DBBEBB5E2}" srcId="{FB3388CB-CA71-40E5-94FA-B88EBA2C0B89}" destId="{EB3AE1BE-9BA2-4B18-8CD1-6B5C072E76C5}" srcOrd="10" destOrd="0" parTransId="{F0DDE696-0EBD-4659-90CF-36754220DC1A}" sibTransId="{DCA2B6B4-F115-47E3-B4CE-D644FC3DDA9E}"/>
    <dgm:cxn modelId="{1005BA5C-58CD-4632-BC4E-6052132892D1}" srcId="{8889D7EB-4AB9-433E-A4A0-957E73733D61}" destId="{F93381EE-49C7-4CDA-8D16-4CD709C54649}" srcOrd="3" destOrd="0" parTransId="{2F2511E6-F73D-4BA7-963D-B2A07C5B87D6}" sibTransId="{4A05F532-C566-4003-86A4-A1752037E924}"/>
    <dgm:cxn modelId="{41D61B47-AFD8-4746-92FC-B4AE92E5ED5E}" srcId="{8889D7EB-4AB9-433E-A4A0-957E73733D61}" destId="{77479F83-CEE8-4B54-8CB3-4112576BBCEB}" srcOrd="8" destOrd="0" parTransId="{C7E0AAA9-5B2D-44F3-A5D3-147EDDEDAC8E}" sibTransId="{4A13C369-E0A6-472B-B610-0049985743CB}"/>
    <dgm:cxn modelId="{355CB067-5EAA-4FE5-95F5-E2C49D647196}" srcId="{8889D7EB-4AB9-433E-A4A0-957E73733D61}" destId="{91412512-3F5F-465A-A028-2169A90F456B}" srcOrd="9" destOrd="0" parTransId="{D0D81D69-FEF0-4F36-AA5E-F2FE8994E8BD}" sibTransId="{F2D11E4D-67B3-4025-BEF0-4D465259DE64}"/>
    <dgm:cxn modelId="{7B1A9672-B5C0-4820-A77C-2FC7026D970E}" type="presOf" srcId="{5BADD8D8-A911-4C53-94C5-EFB27EC2E99F}" destId="{2EBEBA57-EBE6-422C-9B29-8E00967D394E}" srcOrd="0" destOrd="11" presId="urn:microsoft.com/office/officeart/2005/8/layout/hList1"/>
    <dgm:cxn modelId="{0C70DA10-441D-412A-8C00-FD93FFA2AF54}" type="presOf" srcId="{CD6BD17C-B75E-4A8F-96F6-4B1900875C17}" destId="{2EBEBA57-EBE6-422C-9B29-8E00967D394E}" srcOrd="0" destOrd="10" presId="urn:microsoft.com/office/officeart/2005/8/layout/hList1"/>
    <dgm:cxn modelId="{C28BF533-29AA-48A5-96FA-73608864E5E4}" srcId="{8889D7EB-4AB9-433E-A4A0-957E73733D61}" destId="{5BADD8D8-A911-4C53-94C5-EFB27EC2E99F}" srcOrd="11" destOrd="0" parTransId="{AFA60659-774C-4A94-B5CA-25454A9287B4}" sibTransId="{A1BB38B3-A06B-4FA6-9D95-9BD7EC969041}"/>
    <dgm:cxn modelId="{AC32A4EE-F0DB-42BE-9396-83694DB6DA37}" type="presOf" srcId="{0773CF23-88AC-413D-924B-60B8FB0191C2}" destId="{D4924781-570E-4754-92B2-76ACBC4D4789}" srcOrd="0" destOrd="2" presId="urn:microsoft.com/office/officeart/2005/8/layout/hList1"/>
    <dgm:cxn modelId="{8F847176-AAB6-433E-9868-CBFFDBFA1196}" srcId="{8889D7EB-4AB9-433E-A4A0-957E73733D61}" destId="{1C9D73A1-6AAF-45BB-B8AF-309BD53B99A7}" srcOrd="12" destOrd="0" parTransId="{B36DA221-947B-4715-BFEF-D0F017A92E27}" sibTransId="{44F1E480-4AA5-49EE-95F9-912B01465AF3}"/>
    <dgm:cxn modelId="{5834BD5E-94B1-4BD1-802E-F3620FF899C7}" type="presOf" srcId="{33C89400-138E-4DF3-9AC7-873E2B200747}" destId="{FBC5D817-D959-4CCC-BB3C-D7B14E912D6A}" srcOrd="0" destOrd="6" presId="urn:microsoft.com/office/officeart/2005/8/layout/hList1"/>
    <dgm:cxn modelId="{6F0409D1-715F-4B8B-A033-9C94A7AA3FEE}" type="presOf" srcId="{8889D7EB-4AB9-433E-A4A0-957E73733D61}" destId="{9755908C-FB67-4BFF-8044-0D8BDDE9E29C}" srcOrd="0" destOrd="0" presId="urn:microsoft.com/office/officeart/2005/8/layout/hList1"/>
    <dgm:cxn modelId="{67C5BF9C-2CA1-481C-8212-5CEABDDD7BF5}" type="presOf" srcId="{DA423EC0-7446-4922-A0F8-2EDD706E2AD9}" destId="{D4924781-570E-4754-92B2-76ACBC4D4789}" srcOrd="0" destOrd="11" presId="urn:microsoft.com/office/officeart/2005/8/layout/hList1"/>
    <dgm:cxn modelId="{0915B56D-70A6-40D0-B9E7-C28CCE25E42D}" type="presOf" srcId="{505E3B43-72AE-4E94-BEF3-051BAE36DD15}" destId="{D4924781-570E-4754-92B2-76ACBC4D4789}" srcOrd="0" destOrd="6" presId="urn:microsoft.com/office/officeart/2005/8/layout/hList1"/>
    <dgm:cxn modelId="{0DF4EEDA-F927-4CAE-9FA8-AB2DB89C997A}" srcId="{A780DC13-CA9D-464D-B6E7-AD74D4EFBEED}" destId="{DA0295DF-4A39-4FD1-A53A-9F68952C5ECE}" srcOrd="9" destOrd="0" parTransId="{42F9F786-6629-4B49-AAEE-5FB565BA83DA}" sibTransId="{FA355439-E134-423D-BC4B-E3E50544552B}"/>
    <dgm:cxn modelId="{31E34AC7-6FDF-428B-AAE2-D588A4DD7321}" type="presOf" srcId="{993D4D5E-FE03-4AF0-AF5A-9DB2A4B61DCC}" destId="{FBC5D817-D959-4CCC-BB3C-D7B14E912D6A}" srcOrd="0" destOrd="13" presId="urn:microsoft.com/office/officeart/2005/8/layout/hList1"/>
    <dgm:cxn modelId="{F26767ED-9F2E-4108-8AFF-47652CDC6F3E}" srcId="{FB3388CB-CA71-40E5-94FA-B88EBA2C0B89}" destId="{A7619F91-A420-402B-87B1-FAB8561A588E}" srcOrd="3" destOrd="0" parTransId="{FF687AF0-F6B7-4C07-A2E5-06B76513C229}" sibTransId="{D346C1FC-3BEB-4123-BA64-9CA578C2B106}"/>
    <dgm:cxn modelId="{A2DF7137-A3A8-4471-8FA9-A75051C7025F}" type="presParOf" srcId="{AFA6CB25-83EA-4898-9932-5638657A7E5E}" destId="{0A914032-AC33-404A-99C0-31C2D450C80C}" srcOrd="0" destOrd="0" presId="urn:microsoft.com/office/officeart/2005/8/layout/hList1"/>
    <dgm:cxn modelId="{1178631D-02C3-4E22-B67F-64093BD356A4}" type="presParOf" srcId="{0A914032-AC33-404A-99C0-31C2D450C80C}" destId="{9755908C-FB67-4BFF-8044-0D8BDDE9E29C}" srcOrd="0" destOrd="0" presId="urn:microsoft.com/office/officeart/2005/8/layout/hList1"/>
    <dgm:cxn modelId="{1DE83F63-03EF-46A8-AB30-51B471A064D3}" type="presParOf" srcId="{0A914032-AC33-404A-99C0-31C2D450C80C}" destId="{2EBEBA57-EBE6-422C-9B29-8E00967D394E}" srcOrd="1" destOrd="0" presId="urn:microsoft.com/office/officeart/2005/8/layout/hList1"/>
    <dgm:cxn modelId="{3C00A7E9-C216-4797-938B-7370A08E2C10}" type="presParOf" srcId="{AFA6CB25-83EA-4898-9932-5638657A7E5E}" destId="{19C294A0-6880-41C0-9706-F9E362731D26}" srcOrd="1" destOrd="0" presId="urn:microsoft.com/office/officeart/2005/8/layout/hList1"/>
    <dgm:cxn modelId="{BBB391D8-7B77-4528-BB9E-B9B623F6E5A4}" type="presParOf" srcId="{AFA6CB25-83EA-4898-9932-5638657A7E5E}" destId="{8940F0FC-FFA9-467C-B9C3-5009D4445D9C}" srcOrd="2" destOrd="0" presId="urn:microsoft.com/office/officeart/2005/8/layout/hList1"/>
    <dgm:cxn modelId="{E5DA53D8-F61E-49B7-9568-BC33B148078F}" type="presParOf" srcId="{8940F0FC-FFA9-467C-B9C3-5009D4445D9C}" destId="{DFF5D4C4-8C91-4C04-9D6C-CB5FFD9C2B2C}" srcOrd="0" destOrd="0" presId="urn:microsoft.com/office/officeart/2005/8/layout/hList1"/>
    <dgm:cxn modelId="{A00DE7B9-5F6E-4B92-832C-13CA98005D9B}" type="presParOf" srcId="{8940F0FC-FFA9-467C-B9C3-5009D4445D9C}" destId="{FBC5D817-D959-4CCC-BB3C-D7B14E912D6A}" srcOrd="1" destOrd="0" presId="urn:microsoft.com/office/officeart/2005/8/layout/hList1"/>
    <dgm:cxn modelId="{0D3D4AE6-2653-4AE6-9C3B-FB86208506F6}" type="presParOf" srcId="{AFA6CB25-83EA-4898-9932-5638657A7E5E}" destId="{F7D68227-6A7D-488A-A010-FC8DBAF5A1D4}" srcOrd="3" destOrd="0" presId="urn:microsoft.com/office/officeart/2005/8/layout/hList1"/>
    <dgm:cxn modelId="{48CB67D9-7B29-40C7-9388-4EC991D77946}" type="presParOf" srcId="{AFA6CB25-83EA-4898-9932-5638657A7E5E}" destId="{6D82933A-4CC7-4C58-9280-E3E549104CDC}" srcOrd="4" destOrd="0" presId="urn:microsoft.com/office/officeart/2005/8/layout/hList1"/>
    <dgm:cxn modelId="{BB345102-D98E-4C43-9C1D-21A39BC9E1F0}" type="presParOf" srcId="{6D82933A-4CC7-4C58-9280-E3E549104CDC}" destId="{8045E956-0415-4C8D-9E33-5B08CF582282}" srcOrd="0" destOrd="0" presId="urn:microsoft.com/office/officeart/2005/8/layout/hList1"/>
    <dgm:cxn modelId="{8755D1E1-A6E8-4EE7-B306-B30A98AAE5DA}" type="presParOf" srcId="{6D82933A-4CC7-4C58-9280-E3E549104CDC}" destId="{D4924781-570E-4754-92B2-76ACBC4D47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55908C-FB67-4BFF-8044-0D8BDDE9E29C}">
      <dsp:nvSpPr>
        <dsp:cNvPr id="0" name=""/>
        <dsp:cNvSpPr/>
      </dsp:nvSpPr>
      <dsp:spPr>
        <a:xfrm>
          <a:off x="10344" y="0"/>
          <a:ext cx="2507456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Past</a:t>
          </a:r>
          <a:endParaRPr lang="en-US" sz="1600" b="1" kern="1200" dirty="0"/>
        </a:p>
      </dsp:txBody>
      <dsp:txXfrm>
        <a:off x="10344" y="0"/>
        <a:ext cx="2507456" cy="432000"/>
      </dsp:txXfrm>
    </dsp:sp>
    <dsp:sp modelId="{2EBEBA57-EBE6-422C-9B29-8E00967D394E}">
      <dsp:nvSpPr>
        <dsp:cNvPr id="0" name=""/>
        <dsp:cNvSpPr/>
      </dsp:nvSpPr>
      <dsp:spPr>
        <a:xfrm>
          <a:off x="2571" y="543756"/>
          <a:ext cx="2507456" cy="3870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Unit 3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u="sng" kern="1200" smtClean="0"/>
            <a:t>Forms:</a:t>
          </a:r>
          <a:r>
            <a:rPr lang="en-US" sz="1500" b="1" kern="1200" smtClean="0"/>
            <a:t> 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-Regular past verb </a:t>
          </a:r>
          <a:r>
            <a:rPr lang="en-US" sz="1500" kern="1200" smtClean="0"/>
            <a:t>–ed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Spelling rule p.131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-Irregular past verb 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List of Irregular verbs P.143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-Auxiliary verb (was/were)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u="sng" kern="1200" smtClean="0"/>
            <a:t>Examples: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-She paint</a:t>
          </a:r>
          <a:r>
            <a:rPr lang="en-US" sz="1500" kern="1200" smtClean="0"/>
            <a:t>ed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-</a:t>
          </a:r>
          <a:r>
            <a:rPr lang="en-US" sz="1500" b="1" kern="1200" smtClean="0"/>
            <a:t>She</a:t>
          </a:r>
          <a:r>
            <a:rPr lang="en-US" sz="1500" kern="1200" smtClean="0"/>
            <a:t> ate </a:t>
          </a:r>
          <a:r>
            <a:rPr lang="en-US" sz="1500" b="1" kern="1200" smtClean="0"/>
            <a:t>an apple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-The weather was hot yesterday</a:t>
          </a:r>
          <a:endParaRPr lang="en-US" sz="1500" kern="1200" dirty="0"/>
        </a:p>
      </dsp:txBody>
      <dsp:txXfrm>
        <a:off x="2571" y="543756"/>
        <a:ext cx="2507456" cy="3870450"/>
      </dsp:txXfrm>
    </dsp:sp>
    <dsp:sp modelId="{DFF5D4C4-8C91-4C04-9D6C-CB5FFD9C2B2C}">
      <dsp:nvSpPr>
        <dsp:cNvPr id="0" name=""/>
        <dsp:cNvSpPr/>
      </dsp:nvSpPr>
      <dsp:spPr>
        <a:xfrm>
          <a:off x="2818645" y="0"/>
          <a:ext cx="2507456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Present</a:t>
          </a:r>
          <a:endParaRPr lang="en-US" sz="1600" b="1" kern="1200" dirty="0"/>
        </a:p>
      </dsp:txBody>
      <dsp:txXfrm>
        <a:off x="2818645" y="0"/>
        <a:ext cx="2507456" cy="432000"/>
      </dsp:txXfrm>
    </dsp:sp>
    <dsp:sp modelId="{FBC5D817-D959-4CCC-BB3C-D7B14E912D6A}">
      <dsp:nvSpPr>
        <dsp:cNvPr id="0" name=""/>
        <dsp:cNvSpPr/>
      </dsp:nvSpPr>
      <dsp:spPr>
        <a:xfrm>
          <a:off x="2861071" y="543756"/>
          <a:ext cx="2507456" cy="3870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/>
            <a:t>Unit 2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u="sng" kern="1200" dirty="0" smtClean="0"/>
            <a:t>Forms: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-Present verb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-Present verb </a:t>
          </a:r>
          <a:r>
            <a:rPr lang="en-US" sz="1500" b="1" kern="1200" dirty="0" smtClean="0"/>
            <a:t>–s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-Auxiliary verb (am/is/are)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u="sng" kern="1200" smtClean="0"/>
            <a:t>Examples: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They paint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She paint</a:t>
          </a:r>
          <a:r>
            <a:rPr lang="en-US" sz="1500" b="1" kern="1200" smtClean="0"/>
            <a:t>s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The </a:t>
          </a:r>
          <a:r>
            <a:rPr lang="en-US" sz="1500" kern="1200" smtClean="0"/>
            <a:t>weather is</a:t>
          </a:r>
          <a:endParaRPr lang="en-US" sz="1500" kern="1200" dirty="0"/>
        </a:p>
      </dsp:txBody>
      <dsp:txXfrm>
        <a:off x="2861071" y="543756"/>
        <a:ext cx="2507456" cy="3870450"/>
      </dsp:txXfrm>
    </dsp:sp>
    <dsp:sp modelId="{8045E956-0415-4C8D-9E33-5B08CF582282}">
      <dsp:nvSpPr>
        <dsp:cNvPr id="0" name=""/>
        <dsp:cNvSpPr/>
      </dsp:nvSpPr>
      <dsp:spPr>
        <a:xfrm>
          <a:off x="5698985" y="0"/>
          <a:ext cx="2507456" cy="432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Future</a:t>
          </a:r>
          <a:endParaRPr lang="en-US" sz="1500" b="1" kern="1200" dirty="0"/>
        </a:p>
      </dsp:txBody>
      <dsp:txXfrm>
        <a:off x="5698985" y="0"/>
        <a:ext cx="2507456" cy="432000"/>
      </dsp:txXfrm>
    </dsp:sp>
    <dsp:sp modelId="{D4924781-570E-4754-92B2-76ACBC4D4789}">
      <dsp:nvSpPr>
        <dsp:cNvPr id="0" name=""/>
        <dsp:cNvSpPr/>
      </dsp:nvSpPr>
      <dsp:spPr>
        <a:xfrm>
          <a:off x="5719571" y="543756"/>
          <a:ext cx="2507456" cy="3870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smtClean="0"/>
            <a:t>Unit 5 &amp; 9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u="sng" kern="1200" dirty="0" smtClean="0"/>
            <a:t>Forms: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-</a:t>
          </a:r>
          <a:r>
            <a:rPr lang="en-US" sz="1500" b="1" kern="1200" dirty="0" smtClean="0"/>
            <a:t>Will </a:t>
          </a:r>
          <a:r>
            <a:rPr lang="en-US" sz="1500" kern="1200" dirty="0" smtClean="0"/>
            <a:t>+infinitive without </a:t>
          </a:r>
          <a:r>
            <a:rPr lang="en-US" sz="1500" b="1" i="1" kern="1200" dirty="0" smtClean="0"/>
            <a:t>to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-Auxiliary verb (am/is/are)+ </a:t>
          </a:r>
          <a:r>
            <a:rPr lang="en-US" sz="1500" b="1" kern="1200" dirty="0" smtClean="0"/>
            <a:t>going to</a:t>
          </a:r>
          <a:r>
            <a:rPr lang="en-US" sz="1500" kern="1200" dirty="0" smtClean="0"/>
            <a:t> + infinitive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1" kern="1200" dirty="0" smtClean="0"/>
            <a:t>Will</a:t>
          </a:r>
          <a:r>
            <a:rPr lang="en-US" sz="1500" b="1" kern="1200" dirty="0" smtClean="0"/>
            <a:t> or </a:t>
          </a:r>
          <a:r>
            <a:rPr lang="en-US" sz="1500" b="1" i="1" kern="1200" dirty="0" smtClean="0"/>
            <a:t>going to</a:t>
          </a:r>
          <a:r>
            <a:rPr lang="en-US" sz="1500" b="1" kern="1200" dirty="0" smtClean="0"/>
            <a:t> rule p.134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u="sng" kern="1200" dirty="0" smtClean="0"/>
            <a:t>Examples: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-She </a:t>
          </a:r>
          <a:r>
            <a:rPr lang="en-US" sz="1500" b="1" kern="1200" smtClean="0"/>
            <a:t>will </a:t>
          </a:r>
          <a:r>
            <a:rPr lang="en-US" sz="1500" kern="1200" smtClean="0"/>
            <a:t>paint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-She is </a:t>
          </a:r>
          <a:r>
            <a:rPr lang="en-US" sz="1500" b="1" kern="1200" dirty="0" smtClean="0"/>
            <a:t>going to</a:t>
          </a:r>
          <a:r>
            <a:rPr lang="en-US" sz="1500" kern="1200" dirty="0" smtClean="0"/>
            <a:t> work tonight</a:t>
          </a:r>
          <a:endParaRPr lang="en-US" sz="1500" kern="1200" dirty="0"/>
        </a:p>
      </dsp:txBody>
      <dsp:txXfrm>
        <a:off x="5719571" y="543756"/>
        <a:ext cx="2507456" cy="3870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BB26F-8648-4E00-9A39-2C17D3E6A09B}" type="datetimeFigureOut">
              <a:rPr lang="en-US" smtClean="0"/>
              <a:pPr/>
              <a:t>9/17/2017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4BDD6-27FA-445E-93EB-CD3BFC2A2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One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Hello </a:t>
            </a:r>
            <a:r>
              <a:rPr lang="en-US" b="1" dirty="0" smtClean="0">
                <a:solidFill>
                  <a:srgbClr val="FF0000"/>
                </a:solidFill>
              </a:rPr>
              <a:t>Everybody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3- Possessive Adjective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71600" y="1412776"/>
          <a:ext cx="7032104" cy="402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58026"/>
                <a:gridCol w="1758026"/>
                <a:gridCol w="1758026"/>
                <a:gridCol w="17580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Question</a:t>
                      </a:r>
                    </a:p>
                    <a:p>
                      <a:pPr algn="ctr"/>
                      <a:r>
                        <a:rPr lang="en-US" sz="2800" dirty="0" smtClean="0"/>
                        <a:t>Word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Verb to be (Auxiliary)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Possessive</a:t>
                      </a:r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 adjective</a:t>
                      </a:r>
                      <a:endParaRPr lang="en-US" sz="2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Object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What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u="sng" dirty="0" smtClean="0"/>
                        <a:t>is</a:t>
                      </a:r>
                      <a:endParaRPr lang="en-US" sz="28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Your</a:t>
                      </a:r>
                    </a:p>
                    <a:p>
                      <a:pPr algn="ctr"/>
                      <a:r>
                        <a:rPr lang="en-US" sz="2800" dirty="0" smtClean="0"/>
                        <a:t>My</a:t>
                      </a:r>
                    </a:p>
                    <a:p>
                      <a:pPr algn="ctr"/>
                      <a:r>
                        <a:rPr lang="en-US" sz="2800" dirty="0" smtClean="0"/>
                        <a:t>His</a:t>
                      </a:r>
                    </a:p>
                    <a:p>
                      <a:pPr algn="ctr"/>
                      <a:r>
                        <a:rPr lang="en-US" sz="2800" dirty="0" smtClean="0"/>
                        <a:t>Her</a:t>
                      </a:r>
                    </a:p>
                    <a:p>
                      <a:pPr algn="ctr"/>
                      <a:r>
                        <a:rPr lang="en-US" sz="2800" dirty="0" smtClean="0"/>
                        <a:t>Its</a:t>
                      </a:r>
                    </a:p>
                    <a:p>
                      <a:pPr algn="ctr"/>
                      <a:r>
                        <a:rPr lang="en-US" sz="2800" dirty="0" smtClean="0"/>
                        <a:t>their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u="sng" dirty="0" smtClean="0"/>
                        <a:t>Name</a:t>
                      </a:r>
                      <a:r>
                        <a:rPr lang="en-US" sz="2800" dirty="0" smtClean="0"/>
                        <a:t>?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3- Possessive Adjective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71600" y="1412776"/>
          <a:ext cx="7032104" cy="402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58026"/>
                <a:gridCol w="1758026"/>
                <a:gridCol w="1758026"/>
                <a:gridCol w="17580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Question</a:t>
                      </a:r>
                    </a:p>
                    <a:p>
                      <a:pPr algn="ctr"/>
                      <a:r>
                        <a:rPr lang="en-US" sz="2800" dirty="0" smtClean="0"/>
                        <a:t>Word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Verb to be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(Auxiliary)</a:t>
                      </a: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Possessive</a:t>
                      </a:r>
                      <a:r>
                        <a:rPr lang="en-US" sz="2800" b="1" baseline="0" dirty="0" smtClean="0">
                          <a:solidFill>
                            <a:srgbClr val="FF0000"/>
                          </a:solidFill>
                        </a:rPr>
                        <a:t> adjective</a:t>
                      </a:r>
                      <a:endParaRPr lang="en-US" sz="2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Object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Where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u="sng" dirty="0" smtClean="0"/>
                        <a:t>are</a:t>
                      </a:r>
                      <a:endParaRPr lang="en-US" sz="28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Your</a:t>
                      </a:r>
                    </a:p>
                    <a:p>
                      <a:pPr algn="ctr"/>
                      <a:r>
                        <a:rPr lang="en-US" sz="2800" dirty="0" smtClean="0"/>
                        <a:t>My</a:t>
                      </a:r>
                    </a:p>
                    <a:p>
                      <a:pPr algn="ctr"/>
                      <a:r>
                        <a:rPr lang="en-US" sz="2800" dirty="0" smtClean="0"/>
                        <a:t>His</a:t>
                      </a:r>
                    </a:p>
                    <a:p>
                      <a:pPr algn="ctr"/>
                      <a:r>
                        <a:rPr lang="en-US" sz="2800" dirty="0" smtClean="0"/>
                        <a:t>Her</a:t>
                      </a:r>
                    </a:p>
                    <a:p>
                      <a:pPr algn="ctr"/>
                      <a:r>
                        <a:rPr lang="en-US" sz="2800" dirty="0" smtClean="0"/>
                        <a:t>Its</a:t>
                      </a:r>
                    </a:p>
                    <a:p>
                      <a:pPr algn="ctr"/>
                      <a:r>
                        <a:rPr lang="en-US" sz="2800" dirty="0" smtClean="0"/>
                        <a:t>their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u="sng" dirty="0" smtClean="0"/>
                        <a:t>books</a:t>
                      </a:r>
                      <a:r>
                        <a:rPr lang="en-US" sz="2800" dirty="0" smtClean="0"/>
                        <a:t>?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Abbreviations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67544" y="1700808"/>
          <a:ext cx="8280920" cy="40324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40460"/>
                <a:gridCol w="414046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I’m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He is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He’s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She</a:t>
                      </a:r>
                      <a:r>
                        <a:rPr lang="en-US" sz="2400" b="1" baseline="0" dirty="0" smtClean="0"/>
                        <a:t> is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She’s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It is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It’s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We are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We’re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You are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You’re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They are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They’re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Abbreviation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326895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17640"/>
                <a:gridCol w="4217640"/>
              </a:tblGrid>
              <a:tr h="10896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Correct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Not Correct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896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I’m 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I’m 20 years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896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I’m 20 years 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 have 20 years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 a/an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: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an</a:t>
            </a:r>
            <a:r>
              <a:rPr lang="en-US" dirty="0" smtClean="0"/>
              <a:t> is used before </a:t>
            </a:r>
            <a:r>
              <a:rPr lang="en-US" dirty="0" smtClean="0">
                <a:solidFill>
                  <a:srgbClr val="00B050"/>
                </a:solidFill>
              </a:rPr>
              <a:t>vowel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755576" y="2564904"/>
          <a:ext cx="6096000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It’s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Ticket</a:t>
                      </a:r>
                    </a:p>
                    <a:p>
                      <a:r>
                        <a:rPr lang="en-US" dirty="0" smtClean="0"/>
                        <a:t>Book</a:t>
                      </a:r>
                    </a:p>
                    <a:p>
                      <a:r>
                        <a:rPr lang="en-US" dirty="0" smtClean="0"/>
                        <a:t>pen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611560" y="5157192"/>
          <a:ext cx="6096000" cy="91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It’s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</a:t>
                      </a:r>
                      <a:r>
                        <a:rPr lang="en-US" dirty="0" smtClean="0"/>
                        <a:t>pple</a:t>
                      </a:r>
                    </a:p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en-US" dirty="0" smtClean="0"/>
                        <a:t>nvelope</a:t>
                      </a:r>
                    </a:p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en-US" dirty="0" smtClean="0"/>
                        <a:t>nglish dictionary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6-Plural nouns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1- Regular nouns</a:t>
            </a:r>
          </a:p>
          <a:p>
            <a:r>
              <a:rPr lang="en-US" dirty="0" smtClean="0"/>
              <a:t>Most singular nouns form the plural by adding </a:t>
            </a:r>
            <a:r>
              <a:rPr lang="en-US" b="1" dirty="0" smtClean="0">
                <a:solidFill>
                  <a:srgbClr val="FF0000"/>
                </a:solidFill>
              </a:rPr>
              <a:t>-s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b="1" dirty="0" smtClean="0"/>
              <a:t>Examples:</a:t>
            </a:r>
          </a:p>
          <a:p>
            <a:pPr>
              <a:buNone/>
            </a:pPr>
            <a:r>
              <a:rPr lang="en-US" dirty="0" smtClean="0"/>
              <a:t>Boat</a:t>
            </a:r>
            <a:r>
              <a:rPr lang="en-US" dirty="0" smtClean="0">
                <a:sym typeface="Wingdings" pitchFamily="2" charset="2"/>
              </a:rPr>
              <a:t>    </a:t>
            </a:r>
            <a:r>
              <a:rPr lang="en-US" dirty="0" smtClean="0"/>
              <a:t> boat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House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     house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Cat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      cat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</a:p>
          <a:p>
            <a:pPr>
              <a:buNone/>
            </a:pPr>
            <a:r>
              <a:rPr lang="en-US" dirty="0" smtClean="0"/>
              <a:t> river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     river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6-Plural nouns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1- Regular nouns</a:t>
            </a:r>
          </a:p>
          <a:p>
            <a:pPr>
              <a:buNone/>
            </a:pPr>
            <a:r>
              <a:rPr lang="en-US" dirty="0" smtClean="0"/>
              <a:t>A singular noun ending in </a:t>
            </a:r>
            <a:r>
              <a:rPr lang="en-US" b="1" dirty="0" smtClean="0"/>
              <a:t>s, x, z, </a:t>
            </a:r>
            <a:r>
              <a:rPr lang="en-US" b="1" dirty="0" err="1" smtClean="0"/>
              <a:t>ch</a:t>
            </a:r>
            <a:r>
              <a:rPr lang="en-US" b="1" dirty="0" smtClean="0"/>
              <a:t>, </a:t>
            </a:r>
            <a:r>
              <a:rPr lang="en-US" b="1" dirty="0" err="1" smtClean="0"/>
              <a:t>sh</a:t>
            </a:r>
            <a:r>
              <a:rPr lang="en-US" dirty="0" smtClean="0"/>
              <a:t> makes the plural by adding</a:t>
            </a:r>
            <a:r>
              <a:rPr lang="en-US" b="1" dirty="0" smtClean="0">
                <a:solidFill>
                  <a:srgbClr val="FF0000"/>
                </a:solidFill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</a:rPr>
              <a:t>es</a:t>
            </a:r>
            <a:r>
              <a:rPr lang="en-US" dirty="0" smtClean="0"/>
              <a:t>.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Examples:</a:t>
            </a:r>
          </a:p>
          <a:p>
            <a:pPr>
              <a:buNone/>
            </a:pPr>
            <a:r>
              <a:rPr lang="en-US" dirty="0" smtClean="0"/>
              <a:t>bus</a:t>
            </a:r>
            <a:r>
              <a:rPr lang="en-US" dirty="0" smtClean="0">
                <a:sym typeface="Wingdings" pitchFamily="2" charset="2"/>
              </a:rPr>
              <a:t>       </a:t>
            </a:r>
            <a:r>
              <a:rPr lang="en-US" dirty="0" smtClean="0"/>
              <a:t> buses </a:t>
            </a:r>
          </a:p>
          <a:p>
            <a:pPr>
              <a:buNone/>
            </a:pPr>
            <a:r>
              <a:rPr lang="en-US" dirty="0" smtClean="0"/>
              <a:t>Wish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   wishes </a:t>
            </a:r>
          </a:p>
          <a:p>
            <a:pPr>
              <a:buNone/>
            </a:pPr>
            <a:r>
              <a:rPr lang="en-US" dirty="0" smtClean="0"/>
              <a:t>pitch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   pitches </a:t>
            </a:r>
          </a:p>
          <a:p>
            <a:pPr>
              <a:buNone/>
            </a:pPr>
            <a:r>
              <a:rPr lang="en-US" dirty="0" smtClean="0"/>
              <a:t>box </a:t>
            </a:r>
            <a:r>
              <a:rPr lang="en-US" dirty="0" smtClean="0">
                <a:sym typeface="Wingdings" pitchFamily="2" charset="2"/>
              </a:rPr>
              <a:t>       </a:t>
            </a:r>
            <a:r>
              <a:rPr lang="en-US" dirty="0" smtClean="0"/>
              <a:t>boxes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6-Plural nouns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268760"/>
            <a:ext cx="8352928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1- irregular nouns</a:t>
            </a: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/>
              <a:t>Examples:</a:t>
            </a:r>
          </a:p>
          <a:p>
            <a:pPr>
              <a:buNone/>
            </a:pPr>
            <a:r>
              <a:rPr lang="en-US" sz="2400" dirty="0" smtClean="0"/>
              <a:t>child</a:t>
            </a:r>
            <a:r>
              <a:rPr lang="en-US" sz="2400" dirty="0" smtClean="0">
                <a:sym typeface="Wingdings" pitchFamily="2" charset="2"/>
              </a:rPr>
              <a:t>           </a:t>
            </a:r>
            <a:r>
              <a:rPr lang="en-US" sz="2400" dirty="0" smtClean="0"/>
              <a:t> children</a:t>
            </a:r>
          </a:p>
          <a:p>
            <a:pPr>
              <a:buNone/>
            </a:pPr>
            <a:r>
              <a:rPr lang="en-US" sz="2400" dirty="0" smtClean="0"/>
              <a:t>person</a:t>
            </a:r>
            <a:r>
              <a:rPr lang="en-US" sz="2400" dirty="0" smtClean="0">
                <a:sym typeface="Wingdings" pitchFamily="2" charset="2"/>
              </a:rPr>
              <a:t>         people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woman</a:t>
            </a:r>
            <a:r>
              <a:rPr lang="en-US" sz="2400" dirty="0" smtClean="0">
                <a:sym typeface="Wingdings" pitchFamily="2" charset="2"/>
              </a:rPr>
              <a:t>        </a:t>
            </a:r>
            <a:r>
              <a:rPr lang="en-US" sz="2400" dirty="0" smtClean="0"/>
              <a:t> women</a:t>
            </a:r>
          </a:p>
          <a:p>
            <a:pPr>
              <a:buNone/>
            </a:pPr>
            <a:r>
              <a:rPr lang="en-US" sz="2400" dirty="0" smtClean="0"/>
              <a:t>man </a:t>
            </a:r>
            <a:r>
              <a:rPr lang="en-US" sz="2400" dirty="0" smtClean="0">
                <a:sym typeface="Wingdings" pitchFamily="2" charset="2"/>
              </a:rPr>
              <a:t>              men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Tooth </a:t>
            </a:r>
            <a:r>
              <a:rPr lang="en-US" sz="2400" smtClean="0">
                <a:sym typeface="Wingdings" pitchFamily="2" charset="2"/>
              </a:rPr>
              <a:t>            </a:t>
            </a:r>
            <a:r>
              <a:rPr lang="en-US" sz="2400" dirty="0" smtClean="0">
                <a:sym typeface="Wingdings" pitchFamily="2" charset="2"/>
              </a:rPr>
              <a:t>teeth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Foot               feet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7-Preposition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268760"/>
            <a:ext cx="8352928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From – </a:t>
            </a:r>
            <a:r>
              <a:rPr lang="en-US" sz="2400" b="1" dirty="0" smtClean="0">
                <a:solidFill>
                  <a:srgbClr val="FF0000"/>
                </a:solidFill>
              </a:rPr>
              <a:t>in – on- with- </a:t>
            </a:r>
            <a:r>
              <a:rPr lang="en-US" sz="2400" b="1" dirty="0" smtClean="0">
                <a:solidFill>
                  <a:srgbClr val="FF0000"/>
                </a:solidFill>
              </a:rPr>
              <a:t>for- at- of</a:t>
            </a:r>
          </a:p>
          <a:p>
            <a:pPr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/>
              <a:t>Examples: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b="1" dirty="0" smtClean="0"/>
              <a:t>Where are you </a:t>
            </a:r>
            <a:r>
              <a:rPr lang="en-US" sz="2400" b="1" dirty="0" smtClean="0">
                <a:solidFill>
                  <a:srgbClr val="FF0000"/>
                </a:solidFill>
              </a:rPr>
              <a:t>from</a:t>
            </a:r>
            <a:r>
              <a:rPr lang="en-US" sz="2400" b="1" dirty="0" smtClean="0"/>
              <a:t>?</a:t>
            </a:r>
          </a:p>
          <a:p>
            <a:r>
              <a:rPr lang="en-US" sz="2400" b="1" dirty="0" smtClean="0"/>
              <a:t>I live </a:t>
            </a:r>
            <a:r>
              <a:rPr lang="en-US" sz="2400" b="1" dirty="0" smtClean="0">
                <a:solidFill>
                  <a:srgbClr val="FF0000"/>
                </a:solidFill>
              </a:rPr>
              <a:t>in</a:t>
            </a:r>
            <a:r>
              <a:rPr lang="en-US" sz="2400" b="1" dirty="0" smtClean="0"/>
              <a:t> a house near the sea</a:t>
            </a:r>
          </a:p>
          <a:p>
            <a:r>
              <a:rPr lang="en-US" sz="2400" b="1" dirty="0" smtClean="0"/>
              <a:t>What’s this </a:t>
            </a:r>
            <a:r>
              <a:rPr lang="en-US" sz="2400" b="1" dirty="0" smtClean="0">
                <a:solidFill>
                  <a:srgbClr val="FF0000"/>
                </a:solidFill>
              </a:rPr>
              <a:t>in</a:t>
            </a:r>
            <a:r>
              <a:rPr lang="en-US" sz="2400" b="1" dirty="0" smtClean="0"/>
              <a:t> English?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Mohsen\Pictures\tens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041135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Verb to be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 – is – are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71600" y="2276872"/>
          <a:ext cx="6096000" cy="387247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32000"/>
                <a:gridCol w="2032000"/>
                <a:gridCol w="2032000"/>
              </a:tblGrid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Verb to </a:t>
                      </a:r>
                      <a:r>
                        <a:rPr lang="en-US" sz="2400" dirty="0" smtClean="0"/>
                        <a:t>be</a:t>
                      </a:r>
                    </a:p>
                    <a:p>
                      <a:pPr algn="ctr"/>
                      <a:r>
                        <a:rPr lang="en-US" sz="2400" dirty="0" smtClean="0"/>
                        <a:t>(Auxiliary)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</a:t>
                      </a:r>
                      <a:endParaRPr lang="en-US" sz="2400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</a:t>
                      </a:r>
                      <a:endParaRPr lang="en-US" sz="2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From Saudi Arabia</a:t>
                      </a:r>
                      <a:endParaRPr lang="en-US" sz="2400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He</a:t>
                      </a:r>
                    </a:p>
                    <a:p>
                      <a:pPr algn="ctr"/>
                      <a:r>
                        <a:rPr lang="en-US" sz="2400" dirty="0" smtClean="0"/>
                        <a:t>She</a:t>
                      </a:r>
                    </a:p>
                    <a:p>
                      <a:pPr algn="ctr"/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is</a:t>
                      </a:r>
                      <a:endParaRPr lang="en-US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7207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</a:t>
                      </a:r>
                    </a:p>
                    <a:p>
                      <a:pPr algn="ctr"/>
                      <a:r>
                        <a:rPr lang="en-US" sz="2400" dirty="0" smtClean="0"/>
                        <a:t>You</a:t>
                      </a:r>
                    </a:p>
                    <a:p>
                      <a:pPr algn="ctr"/>
                      <a:r>
                        <a:rPr lang="en-US" sz="2400" dirty="0" smtClean="0"/>
                        <a:t>They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are</a:t>
                      </a:r>
                      <a:endParaRPr lang="en-US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tenses</a:t>
            </a: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Verb to be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 – is – are (</a:t>
            </a:r>
            <a:r>
              <a:rPr lang="en-US" b="1" dirty="0" smtClean="0">
                <a:solidFill>
                  <a:srgbClr val="FF0000"/>
                </a:solidFill>
              </a:rPr>
              <a:t>Question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71600" y="2204865"/>
          <a:ext cx="6552728" cy="431024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38182"/>
                <a:gridCol w="1638182"/>
                <a:gridCol w="1638182"/>
                <a:gridCol w="1638182"/>
              </a:tblGrid>
              <a:tr h="120891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Question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Word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Verb to be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subject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prepostion</a:t>
                      </a:r>
                      <a:endParaRPr lang="en-US" sz="2400" dirty="0"/>
                    </a:p>
                  </a:txBody>
                  <a:tcPr/>
                </a:tc>
              </a:tr>
              <a:tr h="683494">
                <a:tc rowSpan="3"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Where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endParaRPr lang="en-US" sz="2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from?</a:t>
                      </a:r>
                      <a:endParaRPr lang="en-US" sz="2400" dirty="0"/>
                    </a:p>
                  </a:txBody>
                  <a:tcPr/>
                </a:tc>
              </a:tr>
              <a:tr h="1208916">
                <a:tc v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He</a:t>
                      </a:r>
                    </a:p>
                    <a:p>
                      <a:pPr algn="ctr"/>
                      <a:r>
                        <a:rPr lang="en-US" sz="2400" dirty="0" smtClean="0"/>
                        <a:t>She</a:t>
                      </a:r>
                    </a:p>
                    <a:p>
                      <a:pPr algn="ctr"/>
                      <a:r>
                        <a:rPr lang="en-US" sz="2400" dirty="0" smtClean="0"/>
                        <a:t>It</a:t>
                      </a:r>
                      <a:endParaRPr lang="en-US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208916">
                <a:tc v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</a:t>
                      </a:r>
                    </a:p>
                    <a:p>
                      <a:pPr algn="ctr"/>
                      <a:r>
                        <a:rPr lang="en-US" sz="2400" dirty="0" smtClean="0"/>
                        <a:t>You</a:t>
                      </a:r>
                    </a:p>
                    <a:p>
                      <a:pPr algn="ctr"/>
                      <a:r>
                        <a:rPr lang="en-US" sz="2400" dirty="0" smtClean="0"/>
                        <a:t>They</a:t>
                      </a:r>
                      <a:endParaRPr lang="en-US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</a:t>
            </a:r>
            <a:r>
              <a:rPr lang="en-US" dirty="0"/>
              <a:t>Q</a:t>
            </a:r>
            <a:r>
              <a:rPr lang="en-US" dirty="0" smtClean="0"/>
              <a:t>uestion Words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Where</a:t>
            </a:r>
          </a:p>
          <a:p>
            <a:r>
              <a:rPr lang="en-US" dirty="0" smtClean="0"/>
              <a:t>Who</a:t>
            </a:r>
            <a:endParaRPr lang="en-US" dirty="0" smtClean="0"/>
          </a:p>
          <a:p>
            <a:r>
              <a:rPr lang="en-US" dirty="0" smtClean="0"/>
              <a:t>When</a:t>
            </a:r>
          </a:p>
          <a:p>
            <a:r>
              <a:rPr lang="en-US" dirty="0" smtClean="0"/>
              <a:t>Why</a:t>
            </a:r>
          </a:p>
          <a:p>
            <a:r>
              <a:rPr lang="en-US" dirty="0" smtClean="0"/>
              <a:t>How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What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Which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Whose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</a:t>
            </a:r>
            <a:r>
              <a:rPr lang="en-US" dirty="0"/>
              <a:t>Q</a:t>
            </a:r>
            <a:r>
              <a:rPr lang="en-US" dirty="0" smtClean="0"/>
              <a:t>uestion Words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485740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Where </a:t>
            </a:r>
            <a:r>
              <a:rPr lang="en-US" b="1" dirty="0" smtClean="0"/>
              <a:t>is </a:t>
            </a:r>
            <a:r>
              <a:rPr lang="en-US" dirty="0" smtClean="0"/>
              <a:t>the station?</a:t>
            </a:r>
            <a:endParaRPr lang="en-US" dirty="0" smtClean="0"/>
          </a:p>
          <a:p>
            <a:r>
              <a:rPr lang="en-US" dirty="0" smtClean="0"/>
              <a:t>Who </a:t>
            </a:r>
            <a:r>
              <a:rPr lang="en-US" b="1" dirty="0" smtClean="0"/>
              <a:t>are</a:t>
            </a:r>
            <a:r>
              <a:rPr lang="en-US" dirty="0" smtClean="0"/>
              <a:t> you?</a:t>
            </a:r>
            <a:endParaRPr lang="en-US" dirty="0" smtClean="0"/>
          </a:p>
          <a:p>
            <a:r>
              <a:rPr lang="en-US" dirty="0" smtClean="0"/>
              <a:t>When  </a:t>
            </a:r>
            <a:r>
              <a:rPr lang="en-US" b="1" dirty="0" smtClean="0"/>
              <a:t>did </a:t>
            </a:r>
            <a:r>
              <a:rPr lang="en-US" dirty="0" smtClean="0"/>
              <a:t>she eat her dinner?</a:t>
            </a:r>
            <a:endParaRPr lang="en-US" dirty="0" smtClean="0"/>
          </a:p>
          <a:p>
            <a:r>
              <a:rPr lang="en-US" dirty="0" smtClean="0"/>
              <a:t>Why </a:t>
            </a:r>
            <a:r>
              <a:rPr lang="en-US" b="1" dirty="0" smtClean="0"/>
              <a:t>were</a:t>
            </a:r>
            <a:r>
              <a:rPr lang="en-US" dirty="0" smtClean="0"/>
              <a:t> you laughing?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b="1" dirty="0" smtClean="0"/>
              <a:t>does</a:t>
            </a:r>
            <a:r>
              <a:rPr lang="en-US" dirty="0" smtClean="0"/>
              <a:t> he go to school?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How </a:t>
            </a:r>
            <a:r>
              <a:rPr lang="en-US" b="1" dirty="0" smtClean="0">
                <a:solidFill>
                  <a:srgbClr val="C00000"/>
                </a:solidFill>
              </a:rPr>
              <a:t>much</a:t>
            </a:r>
            <a:r>
              <a:rPr lang="en-US" dirty="0" smtClean="0">
                <a:solidFill>
                  <a:srgbClr val="C00000"/>
                </a:solidFill>
              </a:rPr>
              <a:t> is this sandwich?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How </a:t>
            </a:r>
            <a:r>
              <a:rPr lang="en-US" b="1" dirty="0" smtClean="0">
                <a:solidFill>
                  <a:srgbClr val="C00000"/>
                </a:solidFill>
              </a:rPr>
              <a:t>many</a:t>
            </a:r>
            <a:r>
              <a:rPr lang="en-US" dirty="0" smtClean="0">
                <a:solidFill>
                  <a:srgbClr val="C00000"/>
                </a:solidFill>
              </a:rPr>
              <a:t> books do you have?</a:t>
            </a:r>
          </a:p>
          <a:p>
            <a:r>
              <a:rPr lang="en-US" b="1" dirty="0" smtClean="0">
                <a:solidFill>
                  <a:srgbClr val="538247"/>
                </a:solidFill>
              </a:rPr>
              <a:t>How </a:t>
            </a:r>
            <a:r>
              <a:rPr lang="en-US" b="1" i="1" u="sng" dirty="0" smtClean="0">
                <a:solidFill>
                  <a:srgbClr val="538247"/>
                </a:solidFill>
              </a:rPr>
              <a:t>big</a:t>
            </a:r>
            <a:r>
              <a:rPr lang="en-US" b="1" dirty="0" smtClean="0">
                <a:solidFill>
                  <a:srgbClr val="538247"/>
                </a:solidFill>
              </a:rPr>
              <a:t> is his new house?</a:t>
            </a:r>
            <a:endParaRPr lang="en-US" b="1" dirty="0" smtClean="0">
              <a:solidFill>
                <a:srgbClr val="538247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What </a:t>
            </a:r>
            <a:r>
              <a:rPr lang="en-US" u="sng" dirty="0" smtClean="0">
                <a:solidFill>
                  <a:srgbClr val="002060"/>
                </a:solidFill>
              </a:rPr>
              <a:t>size</a:t>
            </a:r>
            <a:r>
              <a:rPr lang="en-US" dirty="0" smtClean="0">
                <a:solidFill>
                  <a:srgbClr val="002060"/>
                </a:solidFill>
              </a:rPr>
              <a:t> do you wear?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Which </a:t>
            </a:r>
            <a:r>
              <a:rPr lang="en-US" u="sng" dirty="0" smtClean="0">
                <a:solidFill>
                  <a:srgbClr val="002060"/>
                </a:solidFill>
              </a:rPr>
              <a:t>book</a:t>
            </a:r>
            <a:r>
              <a:rPr lang="en-US" dirty="0" smtClean="0">
                <a:solidFill>
                  <a:srgbClr val="002060"/>
                </a:solidFill>
              </a:rPr>
              <a:t> is yours?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Whose </a:t>
            </a:r>
            <a:r>
              <a:rPr lang="en-US" u="sng" dirty="0" smtClean="0">
                <a:solidFill>
                  <a:srgbClr val="002060"/>
                </a:solidFill>
              </a:rPr>
              <a:t>pen</a:t>
            </a:r>
            <a:r>
              <a:rPr lang="en-US" dirty="0" smtClean="0">
                <a:solidFill>
                  <a:srgbClr val="002060"/>
                </a:solidFill>
              </a:rPr>
              <a:t> is this?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2- </a:t>
            </a:r>
            <a:r>
              <a:rPr lang="en-US" dirty="0" smtClean="0"/>
              <a:t>Questions </a:t>
            </a:r>
            <a:r>
              <a:rPr lang="en-US" b="1" u="sng" dirty="0" smtClean="0"/>
              <a:t>with No</a:t>
            </a:r>
            <a:r>
              <a:rPr lang="en-US" dirty="0" smtClean="0"/>
              <a:t> Question </a:t>
            </a:r>
            <a:r>
              <a:rPr lang="en-US" dirty="0" smtClean="0"/>
              <a:t>Words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5400600"/>
          </a:xfrm>
        </p:spPr>
        <p:txBody>
          <a:bodyPr>
            <a:normAutofit fontScale="85000" lnSpcReduction="2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Are they </a:t>
            </a:r>
            <a:r>
              <a:rPr lang="en-US" sz="3600" b="1" dirty="0" smtClean="0">
                <a:solidFill>
                  <a:srgbClr val="C00000"/>
                </a:solidFill>
              </a:rPr>
              <a:t>hot?</a:t>
            </a:r>
          </a:p>
          <a:p>
            <a:pPr>
              <a:buNone/>
            </a:pPr>
            <a:r>
              <a:rPr lang="en-US" sz="3600" dirty="0" smtClean="0"/>
              <a:t>Yes, they are                 No, they aren't.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b="1" dirty="0" smtClean="0">
                <a:solidFill>
                  <a:srgbClr val="C00000"/>
                </a:solidFill>
              </a:rPr>
              <a:t>Is she working?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dirty="0" smtClean="0"/>
              <a:t>Yes, </a:t>
            </a:r>
            <a:r>
              <a:rPr lang="en-US" sz="3600" dirty="0" smtClean="0"/>
              <a:t>she is.             No</a:t>
            </a:r>
            <a:r>
              <a:rPr lang="en-US" sz="3600" dirty="0" smtClean="0"/>
              <a:t>, </a:t>
            </a:r>
            <a:r>
              <a:rPr lang="en-US" sz="3600" dirty="0" smtClean="0"/>
              <a:t>she isn't.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b="1" dirty="0" smtClean="0">
                <a:solidFill>
                  <a:srgbClr val="C00000"/>
                </a:solidFill>
              </a:rPr>
              <a:t>Does he smoke?</a:t>
            </a:r>
          </a:p>
          <a:p>
            <a:pPr>
              <a:buNone/>
            </a:pPr>
            <a:r>
              <a:rPr lang="en-US" sz="3600" dirty="0" smtClean="0"/>
              <a:t>Yes, </a:t>
            </a:r>
            <a:r>
              <a:rPr lang="en-US" sz="3600" dirty="0" smtClean="0"/>
              <a:t>he does.             </a:t>
            </a:r>
            <a:r>
              <a:rPr lang="en-US" sz="3600" dirty="0" smtClean="0"/>
              <a:t>No, </a:t>
            </a:r>
            <a:r>
              <a:rPr lang="en-US" sz="3600" dirty="0" smtClean="0"/>
              <a:t>he doesn’t.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b="1" dirty="0" smtClean="0">
                <a:solidFill>
                  <a:srgbClr val="C00000"/>
                </a:solidFill>
              </a:rPr>
              <a:t>Can you swim?</a:t>
            </a:r>
          </a:p>
          <a:p>
            <a:pPr>
              <a:buNone/>
            </a:pPr>
            <a:r>
              <a:rPr lang="en-US" sz="3600" dirty="0" smtClean="0"/>
              <a:t>Yes, </a:t>
            </a:r>
            <a:r>
              <a:rPr lang="en-US" sz="3600" dirty="0" smtClean="0"/>
              <a:t>I can.             </a:t>
            </a:r>
            <a:r>
              <a:rPr lang="en-US" sz="3600" dirty="0" smtClean="0"/>
              <a:t>No, </a:t>
            </a:r>
            <a:r>
              <a:rPr lang="en-US" sz="3600" dirty="0" smtClean="0"/>
              <a:t>I can’t</a:t>
            </a:r>
            <a:r>
              <a:rPr lang="en-US" sz="3600" dirty="0" smtClean="0"/>
              <a:t>.</a:t>
            </a:r>
          </a:p>
          <a:p>
            <a:pPr>
              <a:buNone/>
            </a:pPr>
            <a:endParaRPr lang="en-US" sz="36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2- </a:t>
            </a:r>
            <a:r>
              <a:rPr lang="en-US" dirty="0" smtClean="0"/>
              <a:t>Questions </a:t>
            </a:r>
            <a:r>
              <a:rPr lang="en-US" b="1" u="sng" dirty="0" smtClean="0"/>
              <a:t>with &amp; without </a:t>
            </a:r>
            <a:r>
              <a:rPr lang="en-US" u="sng" dirty="0" smtClean="0"/>
              <a:t>Auxiliary</a:t>
            </a:r>
            <a:r>
              <a:rPr lang="en-US" b="1" u="sng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5400600"/>
          </a:xfrm>
        </p:spPr>
        <p:txBody>
          <a:bodyPr>
            <a:normAutofit fontScale="62500" lnSpcReduction="20000"/>
          </a:bodyPr>
          <a:lstStyle/>
          <a:p>
            <a:r>
              <a:rPr lang="en-US" sz="4100" b="1" dirty="0" smtClean="0">
                <a:solidFill>
                  <a:srgbClr val="538247"/>
                </a:solidFill>
              </a:rPr>
              <a:t>They are hot. </a:t>
            </a:r>
            <a:r>
              <a:rPr lang="en-US" sz="4100" b="1" dirty="0" smtClean="0">
                <a:solidFill>
                  <a:srgbClr val="538247"/>
                </a:solidFill>
              </a:rPr>
              <a:t>[ With Auxiliary]</a:t>
            </a:r>
            <a:endParaRPr lang="en-US" sz="4100" b="1" dirty="0" smtClean="0">
              <a:solidFill>
                <a:srgbClr val="538247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   </a:t>
            </a:r>
            <a:r>
              <a:rPr lang="en-US" sz="3600" b="1" dirty="0" smtClean="0">
                <a:solidFill>
                  <a:srgbClr val="C00000"/>
                </a:solidFill>
              </a:rPr>
              <a:t>Are they </a:t>
            </a:r>
            <a:r>
              <a:rPr lang="en-US" sz="3600" b="1" dirty="0" smtClean="0">
                <a:solidFill>
                  <a:srgbClr val="C00000"/>
                </a:solidFill>
              </a:rPr>
              <a:t>hot?</a:t>
            </a:r>
          </a:p>
          <a:p>
            <a:pPr>
              <a:buNone/>
            </a:pPr>
            <a:r>
              <a:rPr lang="en-US" sz="3600" dirty="0" smtClean="0"/>
              <a:t>Yes, they are                 No, they aren't.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b="1" dirty="0" smtClean="0">
                <a:solidFill>
                  <a:srgbClr val="538247"/>
                </a:solidFill>
              </a:rPr>
              <a:t>She is working.</a:t>
            </a:r>
            <a:r>
              <a:rPr lang="en-US" sz="3600" b="1" dirty="0" smtClean="0">
                <a:solidFill>
                  <a:srgbClr val="538247"/>
                </a:solidFill>
              </a:rPr>
              <a:t> [ With Auxiliary]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Is she working?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dirty="0" smtClean="0"/>
              <a:t>Yes, </a:t>
            </a:r>
            <a:r>
              <a:rPr lang="en-US" sz="3600" dirty="0" smtClean="0"/>
              <a:t>she is.             No</a:t>
            </a:r>
            <a:r>
              <a:rPr lang="en-US" sz="3600" dirty="0" smtClean="0"/>
              <a:t>, </a:t>
            </a:r>
            <a:r>
              <a:rPr lang="en-US" sz="3600" dirty="0" smtClean="0"/>
              <a:t>she isn't.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700" b="1" dirty="0" smtClean="0">
                <a:solidFill>
                  <a:srgbClr val="538247"/>
                </a:solidFill>
              </a:rPr>
              <a:t>He smokes </a:t>
            </a:r>
            <a:r>
              <a:rPr lang="en-US" sz="3700" b="1" dirty="0" smtClean="0">
                <a:solidFill>
                  <a:srgbClr val="538247"/>
                </a:solidFill>
              </a:rPr>
              <a:t>cigarette.</a:t>
            </a:r>
            <a:r>
              <a:rPr lang="en-US" sz="4000" b="1" dirty="0" smtClean="0">
                <a:solidFill>
                  <a:srgbClr val="538247"/>
                </a:solidFill>
              </a:rPr>
              <a:t> [ </a:t>
            </a:r>
            <a:r>
              <a:rPr lang="en-US" sz="4000" b="1" dirty="0" smtClean="0">
                <a:solidFill>
                  <a:srgbClr val="538247"/>
                </a:solidFill>
              </a:rPr>
              <a:t>With NO </a:t>
            </a:r>
            <a:r>
              <a:rPr lang="en-US" sz="4000" b="1" dirty="0" smtClean="0">
                <a:solidFill>
                  <a:srgbClr val="538247"/>
                </a:solidFill>
              </a:rPr>
              <a:t>Auxiliary]</a:t>
            </a:r>
            <a:endParaRPr lang="en-US" sz="3700" b="1" dirty="0" smtClean="0">
              <a:solidFill>
                <a:srgbClr val="538247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Does he smoke?</a:t>
            </a:r>
          </a:p>
          <a:p>
            <a:pPr>
              <a:buNone/>
            </a:pPr>
            <a:r>
              <a:rPr lang="en-US" sz="3600" dirty="0" smtClean="0"/>
              <a:t>Yes, </a:t>
            </a:r>
            <a:r>
              <a:rPr lang="en-US" sz="3600" dirty="0" smtClean="0"/>
              <a:t>he does.             </a:t>
            </a:r>
            <a:r>
              <a:rPr lang="en-US" sz="3600" dirty="0" smtClean="0"/>
              <a:t>No, </a:t>
            </a:r>
            <a:r>
              <a:rPr lang="en-US" sz="3600" dirty="0" smtClean="0"/>
              <a:t>he doesn’t.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b="1" dirty="0" smtClean="0">
                <a:solidFill>
                  <a:srgbClr val="538247"/>
                </a:solidFill>
              </a:rPr>
              <a:t>I can swim</a:t>
            </a:r>
            <a:r>
              <a:rPr lang="en-US" sz="3600" b="1" dirty="0" smtClean="0">
                <a:solidFill>
                  <a:srgbClr val="538247"/>
                </a:solidFill>
              </a:rPr>
              <a:t>.</a:t>
            </a:r>
            <a:r>
              <a:rPr lang="en-US" sz="3600" b="1" dirty="0" smtClean="0">
                <a:solidFill>
                  <a:srgbClr val="538247"/>
                </a:solidFill>
              </a:rPr>
              <a:t> [ </a:t>
            </a:r>
            <a:r>
              <a:rPr lang="en-US" sz="3600" b="1" dirty="0" smtClean="0">
                <a:solidFill>
                  <a:srgbClr val="538247"/>
                </a:solidFill>
              </a:rPr>
              <a:t>With No </a:t>
            </a:r>
            <a:r>
              <a:rPr lang="en-US" sz="3600" b="1" dirty="0" smtClean="0">
                <a:solidFill>
                  <a:srgbClr val="538247"/>
                </a:solidFill>
              </a:rPr>
              <a:t>Auxiliary]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Can you swim?</a:t>
            </a:r>
          </a:p>
          <a:p>
            <a:pPr>
              <a:buNone/>
            </a:pPr>
            <a:r>
              <a:rPr lang="en-US" sz="3600" dirty="0" smtClean="0"/>
              <a:t>Yes, </a:t>
            </a:r>
            <a:r>
              <a:rPr lang="en-US" sz="3600" dirty="0" smtClean="0"/>
              <a:t>I can.             </a:t>
            </a:r>
            <a:r>
              <a:rPr lang="en-US" sz="3600" dirty="0" smtClean="0"/>
              <a:t>No, </a:t>
            </a:r>
            <a:r>
              <a:rPr lang="en-US" sz="3600" dirty="0" smtClean="0"/>
              <a:t>I can’t</a:t>
            </a:r>
            <a:r>
              <a:rPr lang="en-US" sz="3600" dirty="0" smtClean="0"/>
              <a:t>.</a:t>
            </a:r>
          </a:p>
          <a:p>
            <a:pPr>
              <a:buNone/>
            </a:pPr>
            <a:endParaRPr lang="en-US" sz="36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Possessive Adjective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32859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My – Your – His – Her – Its – Our – Your – Their</a:t>
            </a:r>
          </a:p>
          <a:p>
            <a:pPr>
              <a:buNone/>
            </a:pPr>
            <a:r>
              <a:rPr lang="en-US" dirty="0" smtClean="0"/>
              <a:t>Positive Sentence:</a:t>
            </a:r>
          </a:p>
          <a:p>
            <a:r>
              <a:rPr lang="en-US" dirty="0" smtClean="0"/>
              <a:t>This is </a:t>
            </a:r>
            <a:r>
              <a:rPr lang="en-US" b="1" dirty="0" smtClean="0">
                <a:solidFill>
                  <a:srgbClr val="FF0000"/>
                </a:solidFill>
              </a:rPr>
              <a:t>my</a:t>
            </a:r>
            <a:r>
              <a:rPr lang="en-US" dirty="0" smtClean="0"/>
              <a:t> book.                     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your</a:t>
            </a:r>
            <a:r>
              <a:rPr lang="en-US" dirty="0" smtClean="0"/>
              <a:t> book.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his</a:t>
            </a:r>
            <a:r>
              <a:rPr lang="en-US" dirty="0" smtClean="0"/>
              <a:t> book.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her</a:t>
            </a:r>
            <a:r>
              <a:rPr lang="en-US" dirty="0" smtClean="0"/>
              <a:t> book.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our</a:t>
            </a:r>
            <a:r>
              <a:rPr lang="en-US" dirty="0" smtClean="0"/>
              <a:t> book.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their</a:t>
            </a:r>
            <a:r>
              <a:rPr lang="en-US" dirty="0" smtClean="0"/>
              <a:t> book.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Possessive Adjective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32859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My – Your – His – Her – Its – Our – Your – Their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Positive Sentence:                   </a:t>
            </a:r>
            <a:r>
              <a:rPr lang="en-US" b="1" dirty="0" smtClean="0">
                <a:solidFill>
                  <a:srgbClr val="0070C0"/>
                </a:solidFill>
              </a:rPr>
              <a:t>Yes/No  Question:</a:t>
            </a:r>
          </a:p>
          <a:p>
            <a:r>
              <a:rPr lang="en-US" dirty="0" smtClean="0"/>
              <a:t>This is </a:t>
            </a:r>
            <a:r>
              <a:rPr lang="en-US" b="1" dirty="0" smtClean="0">
                <a:solidFill>
                  <a:srgbClr val="FF0000"/>
                </a:solidFill>
              </a:rPr>
              <a:t>my</a:t>
            </a:r>
            <a:r>
              <a:rPr lang="en-US" dirty="0" smtClean="0"/>
              <a:t> book.                     Is this </a:t>
            </a:r>
            <a:r>
              <a:rPr lang="en-US" b="1" dirty="0" smtClean="0">
                <a:solidFill>
                  <a:srgbClr val="FF0000"/>
                </a:solidFill>
              </a:rPr>
              <a:t>my</a:t>
            </a:r>
            <a:r>
              <a:rPr lang="en-US" dirty="0" smtClean="0"/>
              <a:t> book?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your</a:t>
            </a:r>
            <a:r>
              <a:rPr lang="en-US" dirty="0" smtClean="0"/>
              <a:t> book.                  Is this </a:t>
            </a:r>
            <a:r>
              <a:rPr lang="en-US" b="1" dirty="0">
                <a:solidFill>
                  <a:srgbClr val="FF0000"/>
                </a:solidFill>
              </a:rPr>
              <a:t>your</a:t>
            </a:r>
            <a:r>
              <a:rPr lang="en-US" dirty="0" smtClean="0"/>
              <a:t> book?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his</a:t>
            </a:r>
            <a:r>
              <a:rPr lang="en-US" dirty="0" smtClean="0"/>
              <a:t> book.                     Is this</a:t>
            </a:r>
            <a:r>
              <a:rPr lang="en-US" b="1" dirty="0" smtClean="0">
                <a:solidFill>
                  <a:srgbClr val="FF0000"/>
                </a:solidFill>
              </a:rPr>
              <a:t> his </a:t>
            </a:r>
            <a:r>
              <a:rPr lang="en-US" dirty="0" smtClean="0"/>
              <a:t>book?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her</a:t>
            </a:r>
            <a:r>
              <a:rPr lang="en-US" dirty="0" smtClean="0"/>
              <a:t> book.                    Is this </a:t>
            </a:r>
            <a:r>
              <a:rPr lang="en-US" b="1" dirty="0">
                <a:solidFill>
                  <a:srgbClr val="FF0000"/>
                </a:solidFill>
              </a:rPr>
              <a:t>her</a:t>
            </a:r>
            <a:r>
              <a:rPr lang="en-US" dirty="0" smtClean="0"/>
              <a:t> book?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our</a:t>
            </a:r>
            <a:r>
              <a:rPr lang="en-US" dirty="0" smtClean="0"/>
              <a:t> book.                    Is this </a:t>
            </a:r>
            <a:r>
              <a:rPr lang="en-US" b="1" dirty="0">
                <a:solidFill>
                  <a:srgbClr val="FF0000"/>
                </a:solidFill>
              </a:rPr>
              <a:t>our</a:t>
            </a:r>
            <a:r>
              <a:rPr lang="en-US" dirty="0" smtClean="0"/>
              <a:t> book?</a:t>
            </a:r>
          </a:p>
          <a:p>
            <a:r>
              <a:rPr lang="en-US" dirty="0" smtClean="0"/>
              <a:t>This is </a:t>
            </a:r>
            <a:r>
              <a:rPr lang="en-US" b="1" dirty="0">
                <a:solidFill>
                  <a:srgbClr val="FF0000"/>
                </a:solidFill>
              </a:rPr>
              <a:t>their</a:t>
            </a:r>
            <a:r>
              <a:rPr lang="en-US" dirty="0" smtClean="0"/>
              <a:t> book.                 Is this </a:t>
            </a:r>
            <a:r>
              <a:rPr lang="en-US" b="1" dirty="0">
                <a:solidFill>
                  <a:srgbClr val="FF0000"/>
                </a:solidFill>
              </a:rPr>
              <a:t>their</a:t>
            </a:r>
            <a:r>
              <a:rPr lang="en-US" dirty="0" smtClean="0"/>
              <a:t> book?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792</Words>
  <Application>Microsoft Office PowerPoint</Application>
  <PresentationFormat>عرض على الشاشة (3:4)‏</PresentationFormat>
  <Paragraphs>271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Unit One</vt:lpstr>
      <vt:lpstr>1) Verb to be</vt:lpstr>
      <vt:lpstr>1) Verb to be</vt:lpstr>
      <vt:lpstr>2- Question Words</vt:lpstr>
      <vt:lpstr>2- Question Words</vt:lpstr>
      <vt:lpstr>2- Questions with No Question Words</vt:lpstr>
      <vt:lpstr>2- Questions with &amp; without Auxiliary </vt:lpstr>
      <vt:lpstr>3- Possessive Adjective</vt:lpstr>
      <vt:lpstr>3- Possessive Adjective</vt:lpstr>
      <vt:lpstr>3- Possessive Adjective </vt:lpstr>
      <vt:lpstr>3- Possessive Adjective </vt:lpstr>
      <vt:lpstr>4- Abbreviations</vt:lpstr>
      <vt:lpstr>4- Abbreviation</vt:lpstr>
      <vt:lpstr>5- a/an</vt:lpstr>
      <vt:lpstr>6-Plural nouns</vt:lpstr>
      <vt:lpstr>6-Plural nouns</vt:lpstr>
      <vt:lpstr>6-Plural nouns</vt:lpstr>
      <vt:lpstr>7-Preposition</vt:lpstr>
      <vt:lpstr>الشريحة 19</vt:lpstr>
      <vt:lpstr>Simple tenses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One</dc:title>
  <dc:creator>Mohsen</dc:creator>
  <cp:lastModifiedBy>Mohsen</cp:lastModifiedBy>
  <cp:revision>53</cp:revision>
  <dcterms:created xsi:type="dcterms:W3CDTF">2017-02-12T06:24:35Z</dcterms:created>
  <dcterms:modified xsi:type="dcterms:W3CDTF">2017-09-19T05:39:37Z</dcterms:modified>
</cp:coreProperties>
</file>