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5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57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2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1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4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61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72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57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1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6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3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7161C-6F06-4176-8221-87994CD7FED3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A9103-7563-4E7C-996E-1278FBE3E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5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verb “</a:t>
            </a:r>
            <a:r>
              <a:rPr lang="en-US" b="1" dirty="0" smtClean="0"/>
              <a:t>To Be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77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101545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0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082208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He/She/It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9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8718990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He/She/It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29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762797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He/She/It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person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2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5511104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He/She/It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person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97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2151373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He/She/It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person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9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774703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He/She/It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person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696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6843075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He/She/It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baseline="0" dirty="0" smtClean="0"/>
                        <a:t> person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 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22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prstClr val="black"/>
                </a:solidFill>
              </a:rPr>
              <a:t>The verb “To Be”</a:t>
            </a:r>
            <a:r>
              <a:rPr lang="en-US" sz="5400" dirty="0">
                <a:solidFill>
                  <a:prstClr val="black"/>
                </a:solidFill>
              </a:rPr>
              <a:t/>
            </a:r>
            <a:br>
              <a:rPr lang="en-US" sz="5400" dirty="0">
                <a:solidFill>
                  <a:prstClr val="black"/>
                </a:solidFill>
              </a:rPr>
            </a:br>
            <a:r>
              <a:rPr lang="en-US" sz="3600" dirty="0" smtClean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Introducing your self or someone: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Amal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</a:t>
            </a:r>
            <a:r>
              <a:rPr lang="en-US" dirty="0" smtClean="0"/>
              <a:t>is Nora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2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prstClr val="black"/>
                </a:solidFill>
              </a:rPr>
              <a:t>The verb “To Be”</a:t>
            </a:r>
            <a:r>
              <a:rPr lang="en-US" sz="5400" dirty="0">
                <a:solidFill>
                  <a:prstClr val="black"/>
                </a:solidFill>
              </a:rPr>
              <a:t/>
            </a:r>
            <a:br>
              <a:rPr lang="en-US" sz="5400" dirty="0">
                <a:solidFill>
                  <a:prstClr val="black"/>
                </a:solidFill>
              </a:rPr>
            </a:br>
            <a:r>
              <a:rPr lang="en-US" sz="3600" dirty="0" smtClean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Describe something or some one (e.g. by using adjectives)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is banana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tall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is short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are…………………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8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verb “</a:t>
            </a:r>
            <a:r>
              <a:rPr lang="en-US" b="1" dirty="0" smtClean="0"/>
              <a:t>To Be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important</a:t>
            </a:r>
          </a:p>
          <a:p>
            <a:r>
              <a:rPr lang="en-US" dirty="0" smtClean="0"/>
              <a:t>Many uses</a:t>
            </a:r>
          </a:p>
          <a:p>
            <a:r>
              <a:rPr lang="en-US" dirty="0" smtClean="0"/>
              <a:t>Very irregular verb</a:t>
            </a:r>
          </a:p>
          <a:p>
            <a:r>
              <a:rPr lang="en-US" dirty="0" smtClean="0"/>
              <a:t>Used as: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A) main verb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e.g. He is a doctor.</a:t>
            </a:r>
          </a:p>
          <a:p>
            <a:pPr marL="0" indent="0">
              <a:buNone/>
            </a:pPr>
            <a:r>
              <a:rPr lang="en-US" dirty="0" smtClean="0"/>
              <a:t>          b) helping verb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e.g. He is driving the car.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2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prstClr val="black"/>
                </a:solidFill>
              </a:rPr>
              <a:t>The verb “To Be”</a:t>
            </a:r>
            <a:r>
              <a:rPr lang="en-US" sz="5400" dirty="0">
                <a:solidFill>
                  <a:prstClr val="black"/>
                </a:solidFill>
              </a:rPr>
              <a:t/>
            </a:r>
            <a:br>
              <a:rPr lang="en-US" sz="5400" dirty="0">
                <a:solidFill>
                  <a:prstClr val="black"/>
                </a:solidFill>
              </a:rPr>
            </a:br>
            <a:r>
              <a:rPr lang="en-US" sz="3600" dirty="0" smtClean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Describe something or some one (e.g. by using adjectives)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is banana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tall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is short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are </a:t>
            </a:r>
            <a:r>
              <a:rPr lang="en-US" dirty="0" smtClean="0">
                <a:solidFill>
                  <a:srgbClr val="FF0000"/>
                </a:solidFill>
              </a:rPr>
              <a:t>friends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08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prstClr val="black"/>
                </a:solidFill>
              </a:rPr>
              <a:t>The verb “To Be”</a:t>
            </a:r>
            <a:r>
              <a:rPr lang="en-US" sz="5400" dirty="0">
                <a:solidFill>
                  <a:prstClr val="black"/>
                </a:solidFill>
              </a:rPr>
              <a:t/>
            </a:r>
            <a:br>
              <a:rPr lang="en-US" sz="5400" dirty="0">
                <a:solidFill>
                  <a:prstClr val="black"/>
                </a:solidFill>
              </a:rPr>
            </a:br>
            <a:r>
              <a:rPr lang="en-US" sz="3600" dirty="0" smtClean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Describe something or some one (e.g. by using adjectives)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is banana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tall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He is short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are </a:t>
            </a:r>
            <a:r>
              <a:rPr lang="en-US" dirty="0" smtClean="0">
                <a:solidFill>
                  <a:srgbClr val="FF0000"/>
                </a:solidFill>
              </a:rPr>
              <a:t>friends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students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a family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b="1" dirty="0">
                <a:solidFill>
                  <a:prstClr val="black"/>
                </a:solidFill>
              </a:rPr>
              <a:t>The verb “To Be”</a:t>
            </a:r>
            <a:r>
              <a:rPr lang="en-US" sz="4900" dirty="0">
                <a:solidFill>
                  <a:prstClr val="black"/>
                </a:solidFill>
              </a:rPr>
              <a:t/>
            </a:r>
            <a:br>
              <a:rPr lang="en-US" sz="4900" dirty="0">
                <a:solidFill>
                  <a:prstClr val="black"/>
                </a:solidFill>
              </a:rPr>
            </a:br>
            <a:r>
              <a:rPr lang="en-US" sz="3200" dirty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 describe the location of something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book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at 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is………………………..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39635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b="1" dirty="0">
                <a:solidFill>
                  <a:prstClr val="black"/>
                </a:solidFill>
              </a:rPr>
              <a:t>The verb “To Be”</a:t>
            </a:r>
            <a:r>
              <a:rPr lang="en-US" sz="4900" dirty="0">
                <a:solidFill>
                  <a:prstClr val="black"/>
                </a:solidFill>
              </a:rPr>
              <a:t/>
            </a:r>
            <a:br>
              <a:rPr lang="en-US" sz="4900" dirty="0">
                <a:solidFill>
                  <a:prstClr val="black"/>
                </a:solidFill>
              </a:rPr>
            </a:br>
            <a:r>
              <a:rPr lang="en-US" sz="3200" dirty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 describe the location of something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book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at 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is </a:t>
            </a:r>
            <a:r>
              <a:rPr lang="en-US" dirty="0" smtClean="0">
                <a:solidFill>
                  <a:srgbClr val="FF0000"/>
                </a:solidFill>
              </a:rPr>
              <a:t>in France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92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b="1" dirty="0">
                <a:solidFill>
                  <a:prstClr val="black"/>
                </a:solidFill>
              </a:rPr>
              <a:t>The verb “To Be”</a:t>
            </a:r>
            <a:r>
              <a:rPr lang="en-US" sz="4900" dirty="0">
                <a:solidFill>
                  <a:prstClr val="black"/>
                </a:solidFill>
              </a:rPr>
              <a:t/>
            </a:r>
            <a:br>
              <a:rPr lang="en-US" sz="4900" dirty="0">
                <a:solidFill>
                  <a:prstClr val="black"/>
                </a:solidFill>
              </a:rPr>
            </a:br>
            <a:r>
              <a:rPr lang="en-US" sz="3200" dirty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 describe the location of something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book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at 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is </a:t>
            </a:r>
            <a:r>
              <a:rPr lang="en-US" dirty="0" smtClean="0">
                <a:solidFill>
                  <a:srgbClr val="FF0000"/>
                </a:solidFill>
              </a:rPr>
              <a:t>in France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are in ……………………….</a:t>
            </a:r>
          </a:p>
        </p:txBody>
      </p:sp>
    </p:spTree>
    <p:extLst>
      <p:ext uri="{BB962C8B-B14F-4D97-AF65-F5344CB8AC3E}">
        <p14:creationId xmlns:p14="http://schemas.microsoft.com/office/powerpoint/2010/main" val="170575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b="1" dirty="0">
                <a:solidFill>
                  <a:prstClr val="black"/>
                </a:solidFill>
              </a:rPr>
              <a:t>The verb “To Be”</a:t>
            </a:r>
            <a:r>
              <a:rPr lang="en-US" sz="4900" dirty="0">
                <a:solidFill>
                  <a:prstClr val="black"/>
                </a:solidFill>
              </a:rPr>
              <a:t/>
            </a:r>
            <a:br>
              <a:rPr lang="en-US" sz="4900" dirty="0">
                <a:solidFill>
                  <a:prstClr val="black"/>
                </a:solidFill>
              </a:rPr>
            </a:br>
            <a:r>
              <a:rPr lang="en-US" sz="3200" dirty="0">
                <a:solidFill>
                  <a:prstClr val="black"/>
                </a:solidFill>
              </a:rPr>
              <a:t>uses and examples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 describe the location of something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book is on the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 am at home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She is </a:t>
            </a:r>
            <a:r>
              <a:rPr lang="en-US" dirty="0" smtClean="0">
                <a:solidFill>
                  <a:srgbClr val="FF0000"/>
                </a:solidFill>
              </a:rPr>
              <a:t>in France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 are in </a:t>
            </a:r>
            <a:r>
              <a:rPr lang="en-US" dirty="0" smtClean="0">
                <a:solidFill>
                  <a:srgbClr val="FF0000"/>
                </a:solidFill>
              </a:rPr>
              <a:t>the class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837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…………………………………………………….</a:t>
            </a:r>
            <a:endParaRPr lang="en-US" dirty="0"/>
          </a:p>
        </p:txBody>
      </p:sp>
      <p:pic>
        <p:nvPicPr>
          <p:cNvPr id="1026" name="Picture 2" descr="Image result for people in hospital hospital clipa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020094"/>
            <a:ext cx="2368378" cy="236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6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are in the hospital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Image result for people in hospital hospital clipar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020094"/>
            <a:ext cx="2368378" cy="236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47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007554"/>
              </p:ext>
            </p:extLst>
          </p:nvPr>
        </p:nvGraphicFramePr>
        <p:xfrm>
          <a:off x="838200" y="1825621"/>
          <a:ext cx="10340547" cy="4723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6849"/>
                <a:gridCol w="3446849"/>
                <a:gridCol w="3446849"/>
              </a:tblGrid>
              <a:tr h="6747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747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47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47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47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47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747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8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07029"/>
              </p:ext>
            </p:extLst>
          </p:nvPr>
        </p:nvGraphicFramePr>
        <p:xfrm>
          <a:off x="838200" y="1825621"/>
          <a:ext cx="10414686" cy="4904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562"/>
                <a:gridCol w="3471562"/>
                <a:gridCol w="3471562"/>
              </a:tblGrid>
              <a:tr h="7006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7006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6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06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006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94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2438788"/>
              </p:ext>
            </p:extLst>
          </p:nvPr>
        </p:nvGraphicFramePr>
        <p:xfrm>
          <a:off x="838200" y="1825621"/>
          <a:ext cx="10439400" cy="4937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9800"/>
                <a:gridCol w="3479800"/>
                <a:gridCol w="3479800"/>
              </a:tblGrid>
              <a:tr h="705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705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53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53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537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53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053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57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706517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94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347329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99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4109009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01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The verb “To Be</a:t>
            </a:r>
            <a:r>
              <a:rPr lang="en-US" sz="6000" b="1" dirty="0" smtClean="0">
                <a:solidFill>
                  <a:prstClr val="black"/>
                </a:solidFill>
              </a:rPr>
              <a:t>”</a:t>
            </a:r>
            <a:r>
              <a:rPr lang="en-US" sz="6000" dirty="0" smtClean="0">
                <a:solidFill>
                  <a:prstClr val="black"/>
                </a:solidFill>
              </a:rPr>
              <a:t/>
            </a:r>
            <a:br>
              <a:rPr lang="en-US" sz="6000" dirty="0" smtClean="0">
                <a:solidFill>
                  <a:prstClr val="black"/>
                </a:solidFill>
              </a:rPr>
            </a:br>
            <a:r>
              <a:rPr lang="en-US" sz="4000" dirty="0" smtClean="0">
                <a:solidFill>
                  <a:prstClr val="black"/>
                </a:solidFill>
              </a:rPr>
              <a:t>Forms in the present tens</a:t>
            </a:r>
            <a:endParaRPr lang="en-US" sz="40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770355"/>
              </p:ext>
            </p:extLst>
          </p:nvPr>
        </p:nvGraphicFramePr>
        <p:xfrm>
          <a:off x="838200" y="1825621"/>
          <a:ext cx="10406448" cy="4863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8816"/>
                <a:gridCol w="3468816"/>
                <a:gridCol w="3468816"/>
              </a:tblGrid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 Pronoun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form of </a:t>
                      </a:r>
                      <a:r>
                        <a:rPr lang="en-US" dirty="0" smtClean="0"/>
                        <a:t>verb “To Be”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are</a:t>
                      </a:r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9478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31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714</Words>
  <Application>Microsoft Office PowerPoint</Application>
  <PresentationFormat>ملء الشاشة</PresentationFormat>
  <Paragraphs>241</Paragraphs>
  <Slides>27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نسق Office</vt:lpstr>
      <vt:lpstr>The verb “To Be”</vt:lpstr>
      <vt:lpstr>The verb “To Be”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Forms in the present tens</vt:lpstr>
      <vt:lpstr>The verb “To Be” uses and examples</vt:lpstr>
      <vt:lpstr>The verb “To Be” uses and examples</vt:lpstr>
      <vt:lpstr>The verb “To Be” uses and examples</vt:lpstr>
      <vt:lpstr>The verb “To Be” uses and examples</vt:lpstr>
      <vt:lpstr>The verb “To Be” uses and examples</vt:lpstr>
      <vt:lpstr>The verb “To Be” uses and examples</vt:lpstr>
      <vt:lpstr>The verb “To Be” uses and examples</vt:lpstr>
      <vt:lpstr>The verb “To Be” uses and examples</vt:lpstr>
      <vt:lpstr>They …………………………………………………….</vt:lpstr>
      <vt:lpstr>They are in the hospital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verb “To Be”</dc:title>
  <dc:creator>dr_badr211 al-dahmash</dc:creator>
  <cp:lastModifiedBy>dr_badr211 aldahmash</cp:lastModifiedBy>
  <cp:revision>6</cp:revision>
  <dcterms:created xsi:type="dcterms:W3CDTF">2016-09-26T08:39:31Z</dcterms:created>
  <dcterms:modified xsi:type="dcterms:W3CDTF">2017-02-21T03:33:50Z</dcterms:modified>
</cp:coreProperties>
</file>