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3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350C1-B748-46D1-9949-B50283442781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5F03D-B5B4-4AA5-8C30-1E222B07A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Case Modeling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Dr</a:t>
            </a:r>
            <a:r>
              <a:rPr lang="en-US" dirty="0" smtClean="0"/>
              <a:t>. </a:t>
            </a:r>
            <a:r>
              <a:rPr lang="en-US" dirty="0" err="1" smtClean="0"/>
              <a:t>Issam</a:t>
            </a:r>
            <a:r>
              <a:rPr lang="en-US" dirty="0" smtClean="0"/>
              <a:t> Al-</a:t>
            </a:r>
            <a:r>
              <a:rPr lang="en-US" dirty="0" err="1" smtClean="0"/>
              <a:t>Azzoni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Car Rental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customer can browse available cars.</a:t>
            </a:r>
          </a:p>
          <a:p>
            <a:r>
              <a:rPr lang="en-US" dirty="0" smtClean="0"/>
              <a:t>A customer can create a new car reservation.</a:t>
            </a:r>
          </a:p>
          <a:p>
            <a:r>
              <a:rPr lang="en-US" dirty="0" smtClean="0"/>
              <a:t>The system validates credit card information by communicating with an online credit card </a:t>
            </a:r>
            <a:r>
              <a:rPr lang="en-US" dirty="0" err="1" smtClean="0"/>
              <a:t>validator</a:t>
            </a:r>
            <a:r>
              <a:rPr lang="en-US" dirty="0" smtClean="0"/>
              <a:t> system.</a:t>
            </a:r>
          </a:p>
          <a:p>
            <a:r>
              <a:rPr lang="en-US" dirty="0" smtClean="0"/>
              <a:t>A clerk can view and print car reservations.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Diagram – 1</a:t>
            </a:r>
            <a:br>
              <a:rPr lang="en-US" dirty="0" smtClean="0"/>
            </a:br>
            <a:r>
              <a:rPr lang="en-US" dirty="0" smtClean="0"/>
              <a:t>(No use of includes/extends)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6400"/>
            <a:ext cx="66865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Description 1</a:t>
            </a:r>
            <a:br>
              <a:rPr lang="en-US" dirty="0" smtClean="0"/>
            </a:br>
            <a:r>
              <a:rPr lang="en-US" dirty="0" smtClean="0"/>
              <a:t>Create a New 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Primary Actor: Customer</a:t>
            </a:r>
          </a:p>
          <a:p>
            <a:r>
              <a:rPr lang="en-US" sz="1200" dirty="0" smtClean="0"/>
              <a:t>Secondary Actor: Online Visa Card </a:t>
            </a:r>
            <a:r>
              <a:rPr lang="en-US" sz="1200" dirty="0" err="1" smtClean="0"/>
              <a:t>Validator</a:t>
            </a:r>
            <a:r>
              <a:rPr lang="en-US" sz="1200" dirty="0" smtClean="0"/>
              <a:t> System</a:t>
            </a:r>
          </a:p>
          <a:p>
            <a:r>
              <a:rPr lang="en-US" sz="1200" dirty="0" smtClean="0"/>
              <a:t>Pre-conditions:  Customer is on the main page.</a:t>
            </a:r>
          </a:p>
          <a:p>
            <a:r>
              <a:rPr lang="en-US" sz="1200" dirty="0" smtClean="0"/>
              <a:t>Basic Flow: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Customer selects the “Create a New Reservation” option.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requests reservation information [pickup location, pickup date, return date, pickup time, return time, and vehicle].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Customer submits reservation information.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requests customer information [first name, last name, email address, driver’s license number, credit card number and date]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Customer submits his/her information.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sends credit card information [first name, last name, credit card number and date] to Online Visa Card </a:t>
            </a:r>
            <a:r>
              <a:rPr lang="en-US" sz="1200" dirty="0" err="1" smtClean="0"/>
              <a:t>Validator</a:t>
            </a:r>
            <a:r>
              <a:rPr lang="en-US" sz="1200" dirty="0" smtClean="0"/>
              <a:t> System.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Online Visa Card </a:t>
            </a:r>
            <a:r>
              <a:rPr lang="en-US" sz="1200" dirty="0" err="1" smtClean="0"/>
              <a:t>Validator</a:t>
            </a:r>
            <a:r>
              <a:rPr lang="en-US" sz="1200" dirty="0" smtClean="0"/>
              <a:t> System validates credit card information.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Online Visa Card </a:t>
            </a:r>
            <a:r>
              <a:rPr lang="en-US" sz="1200" dirty="0" err="1" smtClean="0"/>
              <a:t>Validator</a:t>
            </a:r>
            <a:r>
              <a:rPr lang="en-US" sz="1200" dirty="0" smtClean="0"/>
              <a:t> System sends a message acknowledging credit card validation to System.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displays a message confirming the new reservation and showing the reservation details.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sends an email message to Customer’s email address confirming the new reservation and showing the reservation details.</a:t>
            </a:r>
          </a:p>
          <a:p>
            <a:r>
              <a:rPr lang="en-US" sz="1200" dirty="0" smtClean="0"/>
              <a:t>Post-conditions: If the basic flow was successful, a new reservation is created. Otherwise, the system state is unchanged.</a:t>
            </a:r>
          </a:p>
          <a:p>
            <a:pPr lvl="1">
              <a:buFont typeface="+mj-lt"/>
              <a:buAutoNum type="arabicPeriod"/>
            </a:pPr>
            <a:endParaRPr lang="en-US" sz="1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Diagram – 2</a:t>
            </a:r>
            <a:br>
              <a:rPr lang="en-US" dirty="0" smtClean="0"/>
            </a:br>
            <a:r>
              <a:rPr lang="en-US" dirty="0" smtClean="0"/>
              <a:t>(Use of includes/extends)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599"/>
            <a:ext cx="8077200" cy="487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Description 2</a:t>
            </a:r>
            <a:br>
              <a:rPr lang="en-US" dirty="0" smtClean="0"/>
            </a:br>
            <a:r>
              <a:rPr lang="en-US" dirty="0" smtClean="0"/>
              <a:t> Create a New Reservation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200" dirty="0" smtClean="0"/>
              <a:t>Primary Actor: Customer</a:t>
            </a:r>
          </a:p>
          <a:p>
            <a:r>
              <a:rPr lang="en-US" sz="1200" dirty="0" smtClean="0"/>
              <a:t>Secondary Actor: Online Visa Card </a:t>
            </a:r>
            <a:r>
              <a:rPr lang="en-US" sz="1200" dirty="0" err="1" smtClean="0"/>
              <a:t>Validator</a:t>
            </a:r>
            <a:r>
              <a:rPr lang="en-US" sz="1200" dirty="0" smtClean="0"/>
              <a:t> System</a:t>
            </a:r>
          </a:p>
          <a:p>
            <a:r>
              <a:rPr lang="en-US" sz="1200" dirty="0" smtClean="0"/>
              <a:t>Pre-conditions:  Customer is on the main page.</a:t>
            </a:r>
          </a:p>
          <a:p>
            <a:r>
              <a:rPr lang="en-US" sz="1200" dirty="0" smtClean="0"/>
              <a:t>Basic Flow: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Customer selects the “Create a New Reservation” option.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requests reservation information [pickup location, pickup date, return date, pickup time, return time, and vehicle].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Customer submits reservation information.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requests customer information [first name, last name, email address, driver’s license number, credit card number and date]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Customer submits his/her information.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>
                <a:solidFill>
                  <a:srgbClr val="FF0000"/>
                </a:solidFill>
              </a:rPr>
              <a:t>Execute the ‘Validate Credit Card Information’ use case.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displays a message confirming the new reservation and showing the reservation details.</a:t>
            </a:r>
          </a:p>
          <a:p>
            <a:pPr lvl="1">
              <a:buFont typeface="+mj-lt"/>
              <a:buAutoNum type="arabicPeriod"/>
            </a:pPr>
            <a:r>
              <a:rPr lang="en-US" sz="1200" dirty="0" smtClean="0"/>
              <a:t>System sends an email message to Customer’s email address confirming the new reservation and showing the reservation details.</a:t>
            </a:r>
          </a:p>
          <a:p>
            <a:r>
              <a:rPr lang="en-US" sz="1200" dirty="0" smtClean="0"/>
              <a:t>Post-conditions: If the basic flow was successful, a new reservation is created. Otherwise, the system state is unchanged.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Flows – UCD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In Step 7, credit card information is not valid: Online Visa Card </a:t>
            </a:r>
            <a:r>
              <a:rPr lang="en-US" sz="1400" dirty="0" err="1" smtClean="0"/>
              <a:t>Validator</a:t>
            </a:r>
            <a:r>
              <a:rPr lang="en-US" sz="1400" dirty="0" smtClean="0"/>
              <a:t> System sends an error message to System. System displays the error message to Customer. Repeat from Step 4.</a:t>
            </a:r>
          </a:p>
          <a:p>
            <a:r>
              <a:rPr lang="en-US" sz="1400" dirty="0" smtClean="0"/>
              <a:t>In Step 3, necessary reservation information is missing: System displays an error message requesting the missing information. Repeat from Step 2. </a:t>
            </a:r>
          </a:p>
          <a:p>
            <a:r>
              <a:rPr lang="en-US" sz="1400" dirty="0" smtClean="0"/>
              <a:t>In Steps 3 and 5, a timeout occurs: System displays a ‘timeout’ error message. Customer is returned to the main page.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523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Use Case Modeling Example</vt:lpstr>
      <vt:lpstr>Online Car Rental System</vt:lpstr>
      <vt:lpstr>Use Case Diagram – 1 (No use of includes/extends)</vt:lpstr>
      <vt:lpstr>Use Case Description 1 Create a New Reservation</vt:lpstr>
      <vt:lpstr>Use Case Diagram – 2 (Use of includes/extends)</vt:lpstr>
      <vt:lpstr>Use Case Description 2  Create a New Reservation</vt:lpstr>
      <vt:lpstr>Alternative Flows – UCD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Nada Almohaimeed</cp:lastModifiedBy>
  <cp:revision>55</cp:revision>
  <dcterms:created xsi:type="dcterms:W3CDTF">2013-10-02T07:24:10Z</dcterms:created>
  <dcterms:modified xsi:type="dcterms:W3CDTF">2015-09-14T06:49:46Z</dcterms:modified>
</cp:coreProperties>
</file>