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386800" cy="30279975"/>
  <p:notesSz cx="7010400" cy="9296400"/>
  <p:defaultTextStyle>
    <a:defPPr>
      <a:defRPr lang="en-US"/>
    </a:defPPr>
    <a:lvl1pPr marL="0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1pPr>
    <a:lvl2pPr marL="1179133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2pPr>
    <a:lvl3pPr marL="2358265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3pPr>
    <a:lvl4pPr marL="3537398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4pPr>
    <a:lvl5pPr marL="4716534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5pPr>
    <a:lvl6pPr marL="5895667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6pPr>
    <a:lvl7pPr marL="7074802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7pPr>
    <a:lvl8pPr marL="8253935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8pPr>
    <a:lvl9pPr marL="9433067" algn="l" defTabSz="2358265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3535"/>
    <a:srgbClr val="51253A"/>
    <a:srgbClr val="03495C"/>
    <a:srgbClr val="ECEDD1"/>
    <a:srgbClr val="613318"/>
    <a:srgbClr val="ADD632"/>
    <a:srgbClr val="FFCC00"/>
    <a:srgbClr val="000000"/>
    <a:srgbClr val="00334D"/>
    <a:srgbClr val="BD4F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18" autoAdjust="0"/>
    <p:restoredTop sz="98191" autoAdjust="0"/>
  </p:normalViewPr>
  <p:slideViewPr>
    <p:cSldViewPr snapToGrid="0">
      <p:cViewPr varScale="1">
        <p:scale>
          <a:sx n="20" d="100"/>
          <a:sy n="20" d="100"/>
        </p:scale>
        <p:origin x="-2970" y="-186"/>
      </p:cViewPr>
      <p:guideLst>
        <p:guide orient="horz" pos="2293"/>
        <p:guide pos="93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r">
              <a:defRPr sz="1200"/>
            </a:lvl1pPr>
          </a:lstStyle>
          <a:p>
            <a:fld id="{302F586B-0015-43FB-918D-31E1A09780E3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r">
              <a:defRPr sz="1200"/>
            </a:lvl1pPr>
          </a:lstStyle>
          <a:p>
            <a:fld id="{5F29C2D4-4424-41A2-A90C-29D31B733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551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F96C-0DD1-4DCA-AB4B-687076CBD6E7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696913"/>
            <a:ext cx="24638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A5243-CE1B-4274-BAA7-73DD5174F0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70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87030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574060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861090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148121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435151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22181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09211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296241" algn="l" defTabSz="57406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3300" y="696913"/>
            <a:ext cx="24638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A5243-CE1B-4274-BAA7-73DD5174F0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074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-18239" y="216849"/>
            <a:ext cx="21405039" cy="2681039"/>
          </a:xfrm>
        </p:spPr>
        <p:txBody>
          <a:bodyPr>
            <a:noAutofit/>
          </a:bodyPr>
          <a:lstStyle>
            <a:lvl1pPr marL="0" marR="0" indent="0" algn="ctr" defTabSz="2361210" rtl="0" eaLnBrk="1" fontAlgn="auto" latinLnBrk="0" hangingPunct="1">
              <a:lnSpc>
                <a:spcPct val="100000"/>
              </a:lnSpc>
              <a:spcBef>
                <a:spcPts val="942"/>
              </a:spcBef>
              <a:spcAft>
                <a:spcPts val="0"/>
              </a:spcAft>
              <a:buClrTx/>
              <a:buSzTx/>
              <a:buFontTx/>
              <a:buNone/>
              <a:tabLst/>
              <a:defRPr sz="3800" baseline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1180605" indent="0">
              <a:buFontTx/>
              <a:buNone/>
              <a:defRPr/>
            </a:lvl2pPr>
            <a:lvl3pPr marL="2361210" indent="0">
              <a:buFontTx/>
              <a:buNone/>
              <a:defRPr/>
            </a:lvl3pPr>
            <a:lvl4pPr marL="3541815" indent="0">
              <a:buFontTx/>
              <a:buNone/>
              <a:defRPr/>
            </a:lvl4pPr>
            <a:lvl5pPr marL="4722420" indent="0">
              <a:buFontTx/>
              <a:buNone/>
              <a:defRPr/>
            </a:lvl5pPr>
          </a:lstStyle>
          <a:p>
            <a:pPr marL="0" marR="0" lvl="0" indent="0" algn="ctr" defTabSz="23612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is a Scientific Poster Template created by </a:t>
            </a:r>
            <a:r>
              <a:rPr lang="en-US" dirty="0" err="1" smtClean="0"/>
              <a:t>Graphicsland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&amp; MakeSigns.com. Your poster title would go on these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-18239" y="2449117"/>
            <a:ext cx="21405039" cy="1558528"/>
          </a:xfrm>
        </p:spPr>
        <p:txBody>
          <a:bodyPr>
            <a:noAutofit/>
          </a:bodyPr>
          <a:lstStyle>
            <a:lvl1pPr marL="0" marR="0" indent="0" algn="ctr" defTabSz="2361210" rtl="0" eaLnBrk="1" fontAlgn="auto" latinLnBrk="0" hangingPunct="1">
              <a:lnSpc>
                <a:spcPct val="100000"/>
              </a:lnSpc>
              <a:spcBef>
                <a:spcPts val="377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 baseline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1180605" indent="0">
              <a:buFontTx/>
              <a:buNone/>
              <a:defRPr/>
            </a:lvl2pPr>
            <a:lvl3pPr marL="2361210" indent="0">
              <a:buFontTx/>
              <a:buNone/>
              <a:defRPr/>
            </a:lvl3pPr>
            <a:lvl4pPr marL="3541815" indent="0">
              <a:buFontTx/>
              <a:buNone/>
              <a:defRPr/>
            </a:lvl4pPr>
            <a:lvl5pPr marL="4722420" indent="0">
              <a:buFontTx/>
              <a:buNone/>
              <a:defRPr/>
            </a:lvl5pPr>
          </a:lstStyle>
          <a:p>
            <a:pPr algn="ctr">
              <a:spcBef>
                <a:spcPts val="600"/>
              </a:spcBef>
            </a:pPr>
            <a:r>
              <a:rPr lang="en-US" sz="3800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Author’s Name Here</a:t>
            </a:r>
            <a:br>
              <a:rPr lang="en-US" sz="3800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</a:br>
            <a:r>
              <a:rPr lang="en-US" sz="3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University</a:t>
            </a:r>
            <a:r>
              <a:rPr lang="en-US" sz="3800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 Name Here</a:t>
            </a:r>
            <a:endParaRPr lang="en-US" sz="38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557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52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05"/>
            <a:ext cx="4812030" cy="258361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487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531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19457695"/>
            <a:ext cx="18178780" cy="6013939"/>
          </a:xfrm>
        </p:spPr>
        <p:txBody>
          <a:bodyPr anchor="t"/>
          <a:lstStyle>
            <a:lvl1pPr algn="l">
              <a:defRPr sz="10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2833947"/>
            <a:ext cx="18178780" cy="6623742"/>
          </a:xfrm>
        </p:spPr>
        <p:txBody>
          <a:bodyPr anchor="b"/>
          <a:lstStyle>
            <a:lvl1pPr marL="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1pPr>
            <a:lvl2pPr marL="1180605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2pPr>
            <a:lvl3pPr marL="236121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3pPr>
            <a:lvl4pPr marL="354181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72242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90302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708363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8264236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944484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984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7065329"/>
            <a:ext cx="9445837" cy="19983384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29"/>
            <a:ext cx="9445837" cy="19983384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83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3" y="6777951"/>
            <a:ext cx="9449551" cy="28247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80605" indent="0">
              <a:buNone/>
              <a:defRPr sz="5100" b="1"/>
            </a:lvl2pPr>
            <a:lvl3pPr marL="2361210" indent="0">
              <a:buNone/>
              <a:defRPr sz="4600" b="1"/>
            </a:lvl3pPr>
            <a:lvl4pPr marL="3541815" indent="0">
              <a:buNone/>
              <a:defRPr sz="4100" b="1"/>
            </a:lvl4pPr>
            <a:lvl5pPr marL="4722420" indent="0">
              <a:buNone/>
              <a:defRPr sz="4100" b="1"/>
            </a:lvl5pPr>
            <a:lvl6pPr marL="5903025" indent="0">
              <a:buNone/>
              <a:defRPr sz="4100" b="1"/>
            </a:lvl6pPr>
            <a:lvl7pPr marL="7083630" indent="0">
              <a:buNone/>
              <a:defRPr sz="4100" b="1"/>
            </a:lvl7pPr>
            <a:lvl8pPr marL="8264236" indent="0">
              <a:buNone/>
              <a:defRPr sz="4100" b="1"/>
            </a:lvl8pPr>
            <a:lvl9pPr marL="9444840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3" y="9602677"/>
            <a:ext cx="9449551" cy="17446035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6777951"/>
            <a:ext cx="9453263" cy="28247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80605" indent="0">
              <a:buNone/>
              <a:defRPr sz="5100" b="1"/>
            </a:lvl2pPr>
            <a:lvl3pPr marL="2361210" indent="0">
              <a:buNone/>
              <a:defRPr sz="4600" b="1"/>
            </a:lvl3pPr>
            <a:lvl4pPr marL="3541815" indent="0">
              <a:buNone/>
              <a:defRPr sz="4100" b="1"/>
            </a:lvl4pPr>
            <a:lvl5pPr marL="4722420" indent="0">
              <a:buNone/>
              <a:defRPr sz="4100" b="1"/>
            </a:lvl5pPr>
            <a:lvl6pPr marL="5903025" indent="0">
              <a:buNone/>
              <a:defRPr sz="4100" b="1"/>
            </a:lvl6pPr>
            <a:lvl7pPr marL="7083630" indent="0">
              <a:buNone/>
              <a:defRPr sz="4100" b="1"/>
            </a:lvl7pPr>
            <a:lvl8pPr marL="8264236" indent="0">
              <a:buNone/>
              <a:defRPr sz="4100" b="1"/>
            </a:lvl8pPr>
            <a:lvl9pPr marL="9444840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5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403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511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481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6" y="1205591"/>
            <a:ext cx="7036110" cy="5130774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1205593"/>
            <a:ext cx="11955815" cy="25843120"/>
          </a:xfrm>
        </p:spPr>
        <p:txBody>
          <a:bodyPr/>
          <a:lstStyle>
            <a:lvl1pPr>
              <a:defRPr sz="8300"/>
            </a:lvl1pPr>
            <a:lvl2pPr>
              <a:defRPr sz="7200"/>
            </a:lvl2pPr>
            <a:lvl3pPr>
              <a:defRPr sz="62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6" y="6336366"/>
            <a:ext cx="7036110" cy="20712347"/>
          </a:xfrm>
        </p:spPr>
        <p:txBody>
          <a:bodyPr/>
          <a:lstStyle>
            <a:lvl1pPr marL="0" indent="0">
              <a:buNone/>
              <a:defRPr sz="3600"/>
            </a:lvl1pPr>
            <a:lvl2pPr marL="1180605" indent="0">
              <a:buNone/>
              <a:defRPr sz="3100"/>
            </a:lvl2pPr>
            <a:lvl3pPr marL="2361210" indent="0">
              <a:buNone/>
              <a:defRPr sz="2600"/>
            </a:lvl3pPr>
            <a:lvl4pPr marL="3541815" indent="0">
              <a:buNone/>
              <a:defRPr sz="2300"/>
            </a:lvl4pPr>
            <a:lvl5pPr marL="4722420" indent="0">
              <a:buNone/>
              <a:defRPr sz="2300"/>
            </a:lvl5pPr>
            <a:lvl6pPr marL="5903025" indent="0">
              <a:buNone/>
              <a:defRPr sz="2300"/>
            </a:lvl6pPr>
            <a:lvl7pPr marL="7083630" indent="0">
              <a:buNone/>
              <a:defRPr sz="2300"/>
            </a:lvl7pPr>
            <a:lvl8pPr marL="8264236" indent="0">
              <a:buNone/>
              <a:defRPr sz="2300"/>
            </a:lvl8pPr>
            <a:lvl9pPr marL="9444840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6449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3" y="21195983"/>
            <a:ext cx="12832080" cy="2502306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3" y="2705572"/>
            <a:ext cx="12832080" cy="18167985"/>
          </a:xfrm>
        </p:spPr>
        <p:txBody>
          <a:bodyPr/>
          <a:lstStyle>
            <a:lvl1pPr marL="0" indent="0">
              <a:buNone/>
              <a:defRPr sz="8300"/>
            </a:lvl1pPr>
            <a:lvl2pPr marL="1180605" indent="0">
              <a:buNone/>
              <a:defRPr sz="7200"/>
            </a:lvl2pPr>
            <a:lvl3pPr marL="2361210" indent="0">
              <a:buNone/>
              <a:defRPr sz="6200"/>
            </a:lvl3pPr>
            <a:lvl4pPr marL="3541815" indent="0">
              <a:buNone/>
              <a:defRPr sz="5100"/>
            </a:lvl4pPr>
            <a:lvl5pPr marL="4722420" indent="0">
              <a:buNone/>
              <a:defRPr sz="5100"/>
            </a:lvl5pPr>
            <a:lvl6pPr marL="5903025" indent="0">
              <a:buNone/>
              <a:defRPr sz="5100"/>
            </a:lvl6pPr>
            <a:lvl7pPr marL="7083630" indent="0">
              <a:buNone/>
              <a:defRPr sz="5100"/>
            </a:lvl7pPr>
            <a:lvl8pPr marL="8264236" indent="0">
              <a:buNone/>
              <a:defRPr sz="5100"/>
            </a:lvl8pPr>
            <a:lvl9pPr marL="9444840" indent="0">
              <a:buNone/>
              <a:defRPr sz="5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3" y="23698289"/>
            <a:ext cx="12832080" cy="3553689"/>
          </a:xfrm>
        </p:spPr>
        <p:txBody>
          <a:bodyPr/>
          <a:lstStyle>
            <a:lvl1pPr marL="0" indent="0">
              <a:buNone/>
              <a:defRPr sz="3600"/>
            </a:lvl1pPr>
            <a:lvl2pPr marL="1180605" indent="0">
              <a:buNone/>
              <a:defRPr sz="3100"/>
            </a:lvl2pPr>
            <a:lvl3pPr marL="2361210" indent="0">
              <a:buNone/>
              <a:defRPr sz="2600"/>
            </a:lvl3pPr>
            <a:lvl4pPr marL="3541815" indent="0">
              <a:buNone/>
              <a:defRPr sz="2300"/>
            </a:lvl4pPr>
            <a:lvl5pPr marL="4722420" indent="0">
              <a:buNone/>
              <a:defRPr sz="2300"/>
            </a:lvl5pPr>
            <a:lvl6pPr marL="5903025" indent="0">
              <a:buNone/>
              <a:defRPr sz="2300"/>
            </a:lvl6pPr>
            <a:lvl7pPr marL="7083630" indent="0">
              <a:buNone/>
              <a:defRPr sz="2300"/>
            </a:lvl7pPr>
            <a:lvl8pPr marL="8264236" indent="0">
              <a:buNone/>
              <a:defRPr sz="2300"/>
            </a:lvl8pPr>
            <a:lvl9pPr marL="9444840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662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36121" tIns="118062" rIns="236121" bIns="11806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29"/>
            <a:ext cx="19248120" cy="19983384"/>
          </a:xfrm>
          <a:prstGeom prst="rect">
            <a:avLst/>
          </a:prstGeom>
        </p:spPr>
        <p:txBody>
          <a:bodyPr vert="horz" lIns="236121" tIns="118062" rIns="236121" bIns="1180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8"/>
            <a:ext cx="4990253" cy="1612128"/>
          </a:xfrm>
          <a:prstGeom prst="rect">
            <a:avLst/>
          </a:prstGeom>
        </p:spPr>
        <p:txBody>
          <a:bodyPr vert="horz" lIns="236121" tIns="118062" rIns="236121" bIns="118062" rtlCol="0" anchor="ctr"/>
          <a:lstStyle>
            <a:lvl1pPr algn="l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EE5B7-680E-44FF-962F-3113FAB5030E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8"/>
            <a:ext cx="6772487" cy="1612128"/>
          </a:xfrm>
          <a:prstGeom prst="rect">
            <a:avLst/>
          </a:prstGeom>
        </p:spPr>
        <p:txBody>
          <a:bodyPr vert="horz" lIns="236121" tIns="118062" rIns="236121" bIns="118062" rtlCol="0" anchor="ctr"/>
          <a:lstStyle>
            <a:lvl1pPr algn="ct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8"/>
            <a:ext cx="4990253" cy="1612128"/>
          </a:xfrm>
          <a:prstGeom prst="rect">
            <a:avLst/>
          </a:prstGeom>
        </p:spPr>
        <p:txBody>
          <a:bodyPr vert="horz" lIns="236121" tIns="118062" rIns="236121" bIns="118062" rtlCol="0" anchor="ctr"/>
          <a:lstStyle>
            <a:lvl1pPr algn="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B6C12-88B7-467E-AE43-45481E6289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923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ctr" defTabSz="2361210" rtl="0" eaLnBrk="1" latinLnBrk="0" hangingPunct="1">
        <a:spcBef>
          <a:spcPct val="0"/>
        </a:spcBef>
        <a:buNone/>
        <a:defRPr sz="1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85452" indent="-885452" algn="l" defTabSz="2361210" rtl="0" eaLnBrk="1" latinLnBrk="0" hangingPunct="1">
        <a:spcBef>
          <a:spcPct val="20000"/>
        </a:spcBef>
        <a:buFont typeface="Arial" pitchFamily="34" charset="0"/>
        <a:buChar char="•"/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1918484" indent="-737879" algn="l" defTabSz="2361210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2951513" indent="-590303" algn="l" defTabSz="2361210" rtl="0" eaLnBrk="1" latinLnBrk="0" hangingPunct="1">
        <a:spcBef>
          <a:spcPct val="20000"/>
        </a:spcBef>
        <a:buFont typeface="Arial" pitchFamily="34" charset="0"/>
        <a:buChar char="•"/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132117" indent="-590303" algn="l" defTabSz="2361210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312722" indent="-590303" algn="l" defTabSz="2361210" rtl="0" eaLnBrk="1" latinLnBrk="0" hangingPunct="1">
        <a:spcBef>
          <a:spcPct val="20000"/>
        </a:spcBef>
        <a:buFont typeface="Arial" pitchFamily="34" charset="0"/>
        <a:buChar char="»"/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93328" indent="-590303" algn="l" defTabSz="23612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673933" indent="-590303" algn="l" defTabSz="23612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8854538" indent="-590303" algn="l" defTabSz="23612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035143" indent="-590303" algn="l" defTabSz="23612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180605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2361210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3541815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22420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903025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7083630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8264236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9444840" algn="l" defTabSz="23612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21386800" cy="302799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406" tIns="28703" rIns="57406" bIns="28703"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3622601"/>
            <a:ext cx="21386801" cy="66573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4738674"/>
            <a:ext cx="21386801" cy="5541301"/>
          </a:xfrm>
          <a:prstGeom prst="rect">
            <a:avLst/>
          </a:prstGeom>
        </p:spPr>
      </p:pic>
      <p:sp>
        <p:nvSpPr>
          <p:cNvPr id="38" name="TextBox 19"/>
          <p:cNvSpPr txBox="1">
            <a:spLocks noChangeArrowheads="1"/>
          </p:cNvSpPr>
          <p:nvPr/>
        </p:nvSpPr>
        <p:spPr bwMode="auto">
          <a:xfrm>
            <a:off x="535159" y="5303167"/>
            <a:ext cx="6319905" cy="39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7392" tIns="28696" rIns="57392" bIns="28696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text goes here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517293" y="4258122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Introduction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5159" y="11759989"/>
            <a:ext cx="6319905" cy="396521"/>
          </a:xfrm>
          <a:prstGeom prst="rect">
            <a:avLst/>
          </a:prstGeom>
        </p:spPr>
        <p:txBody>
          <a:bodyPr wrap="square" lIns="57406" tIns="28703" rIns="57406" bIns="28703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text goes here..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264317" y="5304269"/>
            <a:ext cx="6342229" cy="396521"/>
          </a:xfrm>
          <a:prstGeom prst="rect">
            <a:avLst/>
          </a:prstGeom>
        </p:spPr>
        <p:txBody>
          <a:bodyPr wrap="square" lIns="57406" tIns="28703" rIns="57406" bIns="28703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text goes here. 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21"/>
          <p:cNvSpPr txBox="1">
            <a:spLocks noChangeArrowheads="1"/>
          </p:cNvSpPr>
          <p:nvPr/>
        </p:nvSpPr>
        <p:spPr bwMode="auto">
          <a:xfrm>
            <a:off x="14043168" y="16162946"/>
            <a:ext cx="6342229" cy="39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7392" tIns="28696" rIns="57392" bIns="28696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marL="0" lvl="1" algn="just" eaLnBrk="1" hangingPunct="1">
              <a:lnSpc>
                <a:spcPct val="110000"/>
              </a:lnSpc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text goes here. </a:t>
            </a: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7280231" y="4258122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Procedures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14043167" y="15060728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Conclusion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517293" y="10724158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Methods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264317" y="13930892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Results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14043167" y="25257677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References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264320" y="14917636"/>
            <a:ext cx="6342229" cy="396521"/>
          </a:xfrm>
          <a:prstGeom prst="rect">
            <a:avLst/>
          </a:prstGeom>
        </p:spPr>
        <p:txBody>
          <a:bodyPr wrap="square" lIns="57406" tIns="28703" rIns="57406" bIns="28703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text goes here.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14043168" y="4258122"/>
            <a:ext cx="6342229" cy="65135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088" tIns="0" rIns="86088" bIns="0" anchor="t" anchorCtr="0"/>
          <a:lstStyle/>
          <a:p>
            <a:pPr algn="ctr" defTabSz="2952285">
              <a:defRPr/>
            </a:pPr>
            <a:r>
              <a:rPr lang="en-US" sz="3400" b="1" dirty="0" smtClean="0">
                <a:solidFill>
                  <a:srgbClr val="FFFFFF"/>
                </a:solidFill>
              </a:rPr>
              <a:t>Results (Continued)</a:t>
            </a: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65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-15634" y="462173"/>
            <a:ext cx="21405040" cy="2236390"/>
          </a:xfrm>
        </p:spPr>
        <p:txBody>
          <a:bodyPr>
            <a:normAutofit/>
          </a:bodyPr>
          <a:lstStyle/>
          <a:p>
            <a:endParaRPr lang="en-US" sz="4400" b="1" dirty="0"/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-15634" y="2449117"/>
            <a:ext cx="21405040" cy="1558528"/>
          </a:xfrm>
        </p:spPr>
        <p:txBody>
          <a:bodyPr>
            <a:normAutofit/>
          </a:bodyPr>
          <a:lstStyle/>
          <a:p>
            <a:endParaRPr lang="en-US" sz="3400" b="1" dirty="0"/>
          </a:p>
        </p:txBody>
      </p:sp>
      <p:sp>
        <p:nvSpPr>
          <p:cNvPr id="25" name="Rectangle 24"/>
          <p:cNvSpPr/>
          <p:nvPr/>
        </p:nvSpPr>
        <p:spPr>
          <a:xfrm>
            <a:off x="14043168" y="5304269"/>
            <a:ext cx="6342229" cy="396521"/>
          </a:xfrm>
          <a:prstGeom prst="rect">
            <a:avLst/>
          </a:prstGeom>
        </p:spPr>
        <p:txBody>
          <a:bodyPr wrap="square" lIns="57406" tIns="28703" rIns="57406" bIns="28703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text goes here. 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1"/>
          <p:cNvSpPr txBox="1">
            <a:spLocks noChangeArrowheads="1"/>
          </p:cNvSpPr>
          <p:nvPr/>
        </p:nvSpPr>
        <p:spPr bwMode="auto">
          <a:xfrm>
            <a:off x="14043168" y="26303623"/>
            <a:ext cx="6342229" cy="39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7392" tIns="28696" rIns="57392" bIns="28696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marL="0" lvl="1" algn="just" eaLnBrk="1" hangingPunct="1">
              <a:lnSpc>
                <a:spcPct val="110000"/>
              </a:lnSpc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text goes here. </a:t>
            </a:r>
          </a:p>
        </p:txBody>
      </p:sp>
    </p:spTree>
    <p:extLst>
      <p:ext uri="{BB962C8B-B14F-4D97-AF65-F5344CB8AC3E}">
        <p14:creationId xmlns:p14="http://schemas.microsoft.com/office/powerpoint/2010/main" xmlns="" val="4038871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2690</TotalTime>
  <Words>46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poster example</dc:title>
  <dc:subject>Free Poster Presentation Example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Areejaloufi</cp:lastModifiedBy>
  <cp:revision>1</cp:revision>
  <cp:lastPrinted>2013-03-27T18:07:17Z</cp:lastPrinted>
  <dcterms:created xsi:type="dcterms:W3CDTF">2011-01-12T16:45:58Z</dcterms:created>
  <dcterms:modified xsi:type="dcterms:W3CDTF">2014-02-23T09:12:18Z</dcterms:modified>
  <cp:category>templates for scientific poster</cp:category>
</cp:coreProperties>
</file>