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99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7" r:id="rId10"/>
    <p:sldId id="258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6ED09F5E-5831-C543-94A8-3237D9336286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6A96194E-BA0F-9345-B593-1684E5C110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Entertainment and the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Web</a:t>
            </a:r>
            <a:endParaRPr lang="en-US" dirty="0"/>
          </a:p>
        </p:txBody>
      </p:sp>
      <p:pic>
        <p:nvPicPr>
          <p:cNvPr id="4" name="Content Placeholder 3" descr="cinderell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5651" r="-25651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Italicized</a:t>
            </a:r>
          </a:p>
          <a:p>
            <a:r>
              <a:rPr lang="en-US" dirty="0" smtClean="0"/>
              <a:t>-or underline</a:t>
            </a:r>
          </a:p>
          <a:p>
            <a:r>
              <a:rPr lang="en-US" dirty="0" smtClean="0"/>
              <a:t>- all important words are Capitalized (first word capitalized)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</a:t>
            </a:r>
            <a:endParaRPr lang="en-US" dirty="0"/>
          </a:p>
        </p:txBody>
      </p:sp>
      <p:pic>
        <p:nvPicPr>
          <p:cNvPr id="4" name="Content Placeholder 3" descr="music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1510" r="-31510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pic>
        <p:nvPicPr>
          <p:cNvPr id="4" name="Content Placeholder 3" descr="action-movie-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36" r="-2936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Comedy</a:t>
            </a:r>
            <a:endParaRPr lang="en-US" dirty="0"/>
          </a:p>
        </p:txBody>
      </p:sp>
      <p:pic>
        <p:nvPicPr>
          <p:cNvPr id="4" name="Content Placeholder 3" descr="comed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767" r="-19767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Drama</a:t>
            </a:r>
            <a:endParaRPr lang="en-US" dirty="0"/>
          </a:p>
        </p:txBody>
      </p:sp>
      <p:pic>
        <p:nvPicPr>
          <p:cNvPr id="4" name="Content Placeholder 3" descr="dram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9163" r="-49163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Horror</a:t>
            </a:r>
            <a:endParaRPr lang="en-US" dirty="0"/>
          </a:p>
        </p:txBody>
      </p:sp>
      <p:pic>
        <p:nvPicPr>
          <p:cNvPr id="4" name="Content Placeholder 3" descr="horro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9428" r="-69428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</a:t>
            </a:r>
            <a:r>
              <a:rPr lang="en-US" dirty="0" err="1" smtClean="0"/>
              <a:t>Foction</a:t>
            </a:r>
            <a:endParaRPr lang="en-US" dirty="0"/>
          </a:p>
        </p:txBody>
      </p:sp>
      <p:pic>
        <p:nvPicPr>
          <p:cNvPr id="4" name="Content Placeholder 3" descr="science ficti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21" r="-10521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Fantasy</a:t>
            </a:r>
            <a:endParaRPr lang="en-US" dirty="0"/>
          </a:p>
        </p:txBody>
      </p:sp>
      <p:pic>
        <p:nvPicPr>
          <p:cNvPr id="4" name="Content Placeholder 3" descr="fantas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21" r="-10521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and Positive</a:t>
            </a:r>
            <a:endParaRPr lang="en-US" dirty="0"/>
          </a:p>
        </p:txBody>
      </p:sp>
      <p:pic>
        <p:nvPicPr>
          <p:cNvPr id="4" name="Content Placeholder 3" descr="Screen shot 2011-11-26 at 19.14.0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4268" r="-34268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53</TotalTime>
  <Words>37</Words>
  <Application>Microsoft Macintosh PowerPoint</Application>
  <PresentationFormat>On-screen Show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Codex</vt:lpstr>
      <vt:lpstr>Entertainment and the Media</vt:lpstr>
      <vt:lpstr>Musical</vt:lpstr>
      <vt:lpstr>Action</vt:lpstr>
      <vt:lpstr>Comedy</vt:lpstr>
      <vt:lpstr>Drama</vt:lpstr>
      <vt:lpstr>Horror</vt:lpstr>
      <vt:lpstr>Science Foction</vt:lpstr>
      <vt:lpstr>Fantasy</vt:lpstr>
      <vt:lpstr>Negative and Positive</vt:lpstr>
      <vt:lpstr>Story Web</vt:lpstr>
      <vt:lpstr>Movie Titles</vt:lpstr>
    </vt:vector>
  </TitlesOfParts>
  <Company>university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Entertainment and the Media</dc:title>
  <dc:creator>maitha al-husseini</dc:creator>
  <cp:lastModifiedBy>maitha al-husseini</cp:lastModifiedBy>
  <cp:revision>1</cp:revision>
  <dcterms:created xsi:type="dcterms:W3CDTF">2011-11-26T16:04:13Z</dcterms:created>
  <dcterms:modified xsi:type="dcterms:W3CDTF">2011-11-26T16:57:13Z</dcterms:modified>
</cp:coreProperties>
</file>