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77758" autoAdjust="0"/>
  </p:normalViewPr>
  <p:slideViewPr>
    <p:cSldViewPr>
      <p:cViewPr varScale="1">
        <p:scale>
          <a:sx n="58" d="100"/>
          <a:sy n="58" d="100"/>
        </p:scale>
        <p:origin x="175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5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2D4F2F-1B8D-40C6-9032-E801C48DF82C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65383-3778-4355-9242-9D85D29CE4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938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65383-3778-4355-9242-9D85D29CE44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764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65383-3778-4355-9242-9D85D29CE44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949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65383-3778-4355-9242-9D85D29CE44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40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65383-3778-4355-9242-9D85D29CE44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518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Also referring to a date, day,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This </a:t>
            </a:r>
            <a:r>
              <a:rPr lang="en-US" baseline="0" dirty="0" err="1" smtClean="0"/>
              <a:t>cou;d</a:t>
            </a:r>
            <a:r>
              <a:rPr lang="en-US" baseline="0" dirty="0" smtClean="0"/>
              <a:t> mean a date year moth or even a specific time like 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65383-3778-4355-9242-9D85D29CE44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895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65383-3778-4355-9242-9D85D29CE44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534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8345-775F-4B73-A97C-68B80CA7888E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F27C-37DA-4FFD-8C39-FAAE9ADB9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8345-775F-4B73-A97C-68B80CA7888E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F27C-37DA-4FFD-8C39-FAAE9ADB9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8345-775F-4B73-A97C-68B80CA7888E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F27C-37DA-4FFD-8C39-FAAE9ADB9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8345-775F-4B73-A97C-68B80CA7888E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F27C-37DA-4FFD-8C39-FAAE9ADB9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8345-775F-4B73-A97C-68B80CA7888E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F27C-37DA-4FFD-8C39-FAAE9ADB9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8345-775F-4B73-A97C-68B80CA7888E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F27C-37DA-4FFD-8C39-FAAE9ADB9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8345-775F-4B73-A97C-68B80CA7888E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F27C-37DA-4FFD-8C39-FAAE9ADB9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8345-775F-4B73-A97C-68B80CA7888E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F27C-37DA-4FFD-8C39-FAAE9ADB9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8345-775F-4B73-A97C-68B80CA7888E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F27C-37DA-4FFD-8C39-FAAE9ADB9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8345-775F-4B73-A97C-68B80CA7888E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F27C-37DA-4FFD-8C39-FAAE9ADB9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8345-775F-4B73-A97C-68B80CA7888E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A32F27C-37DA-4FFD-8C39-FAAE9ADB90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368345-775F-4B73-A97C-68B80CA7888E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32F27C-37DA-4FFD-8C39-FAAE9ADB90B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3.png"/><Relationship Id="rId5" Type="http://schemas.openxmlformats.org/officeDocument/2006/relationships/image" Target="../media/image4.wmf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3.png"/><Relationship Id="rId5" Type="http://schemas.openxmlformats.org/officeDocument/2006/relationships/image" Target="../media/image6.wmf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9.wmf"/><Relationship Id="rId5" Type="http://schemas.openxmlformats.org/officeDocument/2006/relationships/image" Target="../media/image8.png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12.png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3.png"/><Relationship Id="rId5" Type="http://schemas.openxmlformats.org/officeDocument/2006/relationships/image" Target="../media/image13.wmf"/><Relationship Id="rId4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16.wm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9.wmf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51648" cy="1828800"/>
          </a:xfrm>
        </p:spPr>
        <p:txBody>
          <a:bodyPr>
            <a:normAutofit/>
          </a:bodyPr>
          <a:lstStyle/>
          <a:p>
            <a:r>
              <a:rPr lang="en-US" sz="8000" dirty="0" err="1" smtClean="0"/>
              <a:t>Wh</a:t>
            </a:r>
            <a:r>
              <a:rPr lang="en-US" sz="8000" dirty="0" smtClean="0"/>
              <a:t> - Questions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Mario Cella</a:t>
            </a:r>
            <a:endParaRPr lang="en-US" dirty="0"/>
          </a:p>
        </p:txBody>
      </p:sp>
      <p:pic>
        <p:nvPicPr>
          <p:cNvPr id="3075" name="Picture 3" descr="C:\Users\Stacy\AppData\Local\Microsoft\Windows\Temporary Internet Files\Content.IE5\B4SW2GUV\MC900434859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4938" y="3922712"/>
            <a:ext cx="2506662" cy="194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Slide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985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1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Questions help us find information about many things such as:</a:t>
            </a:r>
          </a:p>
          <a:p>
            <a:pPr lvl="1"/>
            <a:r>
              <a:rPr lang="en-US" dirty="0" smtClean="0"/>
              <a:t>People</a:t>
            </a:r>
          </a:p>
          <a:p>
            <a:pPr lvl="1"/>
            <a:r>
              <a:rPr lang="en-US" dirty="0" smtClean="0"/>
              <a:t>Places</a:t>
            </a:r>
          </a:p>
          <a:p>
            <a:pPr lvl="1"/>
            <a:r>
              <a:rPr lang="en-US" dirty="0" smtClean="0"/>
              <a:t>Directions</a:t>
            </a:r>
          </a:p>
          <a:p>
            <a:pPr lvl="1"/>
            <a:r>
              <a:rPr lang="en-US" dirty="0" smtClean="0"/>
              <a:t>Reasons</a:t>
            </a:r>
          </a:p>
          <a:p>
            <a:pPr lvl="1"/>
            <a:r>
              <a:rPr lang="en-US" dirty="0" smtClean="0"/>
              <a:t>Time </a:t>
            </a:r>
          </a:p>
          <a:p>
            <a:endParaRPr lang="en-US" dirty="0" smtClean="0"/>
          </a:p>
          <a:p>
            <a:pPr marL="393192" lvl="1" indent="0">
              <a:buNone/>
            </a:pPr>
            <a:endParaRPr lang="en-US" dirty="0"/>
          </a:p>
        </p:txBody>
      </p:sp>
      <p:pic>
        <p:nvPicPr>
          <p:cNvPr id="1026" name="Picture 2" descr="C:\Users\Stacy\AppData\Local\Microsoft\Windows\Temporary Internet Files\Content.IE5\BP9KPNTZ\MC900022987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428" y="2590799"/>
            <a:ext cx="2828371" cy="2785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498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47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257251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Who, What, Where, When,</a:t>
            </a:r>
            <a:br>
              <a:rPr lang="en-US" dirty="0" smtClean="0"/>
            </a:br>
            <a:r>
              <a:rPr lang="en-US" dirty="0" smtClean="0"/>
              <a:t>Why, and How</a:t>
            </a:r>
            <a:endParaRPr lang="en-US" dirty="0"/>
          </a:p>
        </p:txBody>
      </p:sp>
      <p:pic>
        <p:nvPicPr>
          <p:cNvPr id="2050" name="Picture 2" descr="C:\Users\Stacy\AppData\Local\Microsoft\Windows\Temporary Internet Files\Content.IE5\X8E00KSD\MC900441498[1].pn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200400"/>
            <a:ext cx="33147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06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49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	</a:t>
            </a:r>
            <a:r>
              <a:rPr lang="en-US" sz="8800" dirty="0" smtClean="0"/>
              <a:t>Who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200" dirty="0" smtClean="0"/>
              <a:t>Used for Questions that deal with a </a:t>
            </a:r>
            <a:r>
              <a:rPr lang="en-US" sz="3200" b="1" i="1" u="sng" dirty="0" smtClean="0"/>
              <a:t>person or people</a:t>
            </a:r>
          </a:p>
          <a:p>
            <a:pPr lvl="1"/>
            <a:r>
              <a:rPr lang="en-US" dirty="0" smtClean="0"/>
              <a:t>Who left the door to the garage open?</a:t>
            </a:r>
          </a:p>
          <a:p>
            <a:pPr lvl="1"/>
            <a:r>
              <a:rPr lang="en-US" dirty="0" smtClean="0"/>
              <a:t>Who ate all the cookies from the cookie jar?</a:t>
            </a:r>
          </a:p>
          <a:p>
            <a:pPr lvl="1"/>
            <a:r>
              <a:rPr lang="en-US" dirty="0" smtClean="0"/>
              <a:t>Who is taking the bus to the show?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099" name="Picture 3" descr="C:\Users\Stacy\AppData\Local\Microsoft\Windows\Temporary Internet Files\Content.IE5\BP9KPNTZ\MC900439899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286001"/>
            <a:ext cx="2819399" cy="343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29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dirty="0" smtClean="0"/>
              <a:t>What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252115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Questions that have to do with a </a:t>
            </a:r>
            <a:r>
              <a:rPr lang="en-US" sz="3200" b="1" i="1" u="sng" dirty="0" smtClean="0"/>
              <a:t>thing, event, idea or action</a:t>
            </a:r>
          </a:p>
          <a:p>
            <a:pPr lvl="1"/>
            <a:r>
              <a:rPr lang="en-US" dirty="0" smtClean="0"/>
              <a:t>What happened to the tennis racket?</a:t>
            </a:r>
          </a:p>
          <a:p>
            <a:pPr lvl="1"/>
            <a:r>
              <a:rPr lang="en-US" dirty="0" smtClean="0"/>
              <a:t>What are you going to do about your test grade?</a:t>
            </a:r>
          </a:p>
          <a:p>
            <a:pPr lvl="1"/>
            <a:r>
              <a:rPr lang="en-US" dirty="0" smtClean="0"/>
              <a:t>What</a:t>
            </a:r>
            <a:r>
              <a:rPr lang="en-US" i="1" dirty="0" smtClean="0"/>
              <a:t> </a:t>
            </a:r>
            <a:r>
              <a:rPr lang="en-US" dirty="0" smtClean="0"/>
              <a:t>toy</a:t>
            </a:r>
            <a:r>
              <a:rPr lang="en-US" i="1" dirty="0" smtClean="0"/>
              <a:t> </a:t>
            </a:r>
            <a:r>
              <a:rPr lang="en-US" dirty="0" smtClean="0"/>
              <a:t>is he holding?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pic>
        <p:nvPicPr>
          <p:cNvPr id="5123" name="Picture 3" descr="C:\Users\Stacy\AppData\Local\Microsoft\Windows\Temporary Internet Files\Content.IE5\X8E00KSD\MC90044190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084" y="2895600"/>
            <a:ext cx="1870131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Stacy\AppData\Local\Microsoft\Windows\Temporary Internet Files\Content.IE5\B4SW2GUV\MC900437045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828800"/>
            <a:ext cx="1328255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Stacy\AppData\Local\Microsoft\Windows\Temporary Internet Files\Content.IE5\BP9KPNTZ\MC900356369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786" y="4572000"/>
            <a:ext cx="1651000" cy="1817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45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249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/>
              <a:t>Where</a:t>
            </a:r>
            <a:endParaRPr lang="en-US" sz="7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Questions that start with the word Where are used when asking about </a:t>
            </a:r>
            <a:r>
              <a:rPr lang="en-US" sz="2800" smtClean="0"/>
              <a:t>a </a:t>
            </a:r>
            <a:r>
              <a:rPr lang="en-US" sz="2800" b="1" i="1" u="sng" smtClean="0"/>
              <a:t>place/location</a:t>
            </a:r>
            <a:endParaRPr lang="en-US" sz="2800" b="1" i="1" u="sng" dirty="0" smtClean="0"/>
          </a:p>
          <a:p>
            <a:pPr lvl="1"/>
            <a:r>
              <a:rPr lang="en-US" dirty="0" smtClean="0"/>
              <a:t>Where in Philadelphia is the liberty bell?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                    Where should Jack meet Jill?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Where did you put the book from the library?</a:t>
            </a:r>
            <a:endParaRPr lang="en-US" dirty="0"/>
          </a:p>
        </p:txBody>
      </p:sp>
      <p:pic>
        <p:nvPicPr>
          <p:cNvPr id="6147" name="Picture 3" descr="C:\Users\Stacy\AppData\Local\Microsoft\Windows\Temporary Internet Files\Content.IE5\OJZQ3Y83\MC9003908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368" y="3741737"/>
            <a:ext cx="1638300" cy="181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Stacy\AppData\Local\Microsoft\Windows\Temporary Internet Files\Content.IE5\X8E00KSD\MC90025059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771" y="2895600"/>
            <a:ext cx="1489197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Stacy\AppData\Local\Microsoft\Windows\Temporary Internet Files\Content.IE5\X8E00KSD\MC900432665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105400"/>
            <a:ext cx="1557338" cy="155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163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/>
              <a:t>When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393192" lvl="1" indent="0">
              <a:buNone/>
            </a:pPr>
            <a:endParaRPr lang="en-US" b="1" i="1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434840"/>
          </a:xfrm>
        </p:spPr>
        <p:txBody>
          <a:bodyPr/>
          <a:lstStyle/>
          <a:p>
            <a:r>
              <a:rPr lang="en-US" dirty="0"/>
              <a:t>Questions that are related to </a:t>
            </a:r>
            <a:r>
              <a:rPr lang="en-US" b="1" i="1" u="sng" dirty="0"/>
              <a:t>time</a:t>
            </a:r>
          </a:p>
          <a:p>
            <a:pPr lvl="1"/>
            <a:r>
              <a:rPr lang="en-US" dirty="0"/>
              <a:t>When are we going to the fair?</a:t>
            </a:r>
          </a:p>
          <a:p>
            <a:pPr lvl="1"/>
            <a:r>
              <a:rPr lang="en-US" dirty="0"/>
              <a:t>When is Julia’s </a:t>
            </a:r>
            <a:r>
              <a:rPr lang="en-US" dirty="0" smtClean="0"/>
              <a:t>graduation party?</a:t>
            </a:r>
            <a:endParaRPr lang="en-US" dirty="0"/>
          </a:p>
          <a:p>
            <a:pPr lvl="1"/>
            <a:r>
              <a:rPr lang="en-US" dirty="0"/>
              <a:t>When </a:t>
            </a:r>
            <a:r>
              <a:rPr lang="en-US" dirty="0" smtClean="0"/>
              <a:t>is Saudi Arabia’s National Day?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170" name="Picture 2" descr="C:\Program Files (x86)\Microsoft Office\MEDIA\CAGCAT10\j0234131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438400"/>
            <a:ext cx="2590799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011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61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/>
              <a:t>Why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Questions that start with Why are question regarding a </a:t>
            </a:r>
            <a:r>
              <a:rPr lang="en-US" b="1" i="1" u="sng" dirty="0" smtClean="0"/>
              <a:t>reason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Why did you throw away the apple?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                   Why is Sara crying?</a:t>
            </a:r>
          </a:p>
          <a:p>
            <a:pPr lvl="1"/>
            <a:endParaRPr lang="en-US" dirty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Why is the window open?  </a:t>
            </a:r>
            <a:endParaRPr lang="en-US" dirty="0"/>
          </a:p>
        </p:txBody>
      </p:sp>
      <p:pic>
        <p:nvPicPr>
          <p:cNvPr id="2051" name="Picture 3" descr="C:\Users\Stacy\AppData\Local\Microsoft\Windows\Temporary Internet Files\Content.IE5\X8E00KSD\MC900436911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43840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tacy\AppData\Local\Microsoft\Windows\Temporary Internet Files\Content.IE5\B4SW2GUV\MC900440671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733800"/>
            <a:ext cx="1343652" cy="157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tacy\AppData\Local\Microsoft\Windows\Temporary Internet Files\Content.IE5\B4SW2GUV\MC90028578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213" y="4656138"/>
            <a:ext cx="1685925" cy="182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129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85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24800" cy="1162050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How</a:t>
            </a:r>
            <a:endParaRPr lang="en-US" sz="72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886200" cy="4572000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How questions are used to find out information about a </a:t>
            </a:r>
            <a:r>
              <a:rPr lang="en-US" sz="2800" b="1" i="1" u="sng" dirty="0" smtClean="0"/>
              <a:t>quantity or quality</a:t>
            </a:r>
          </a:p>
          <a:p>
            <a:pPr marL="925830" lvl="1" indent="-285750">
              <a:buFont typeface="Arial" pitchFamily="34" charset="0"/>
              <a:buChar char="•"/>
            </a:pPr>
            <a:r>
              <a:rPr lang="en-US" sz="2600" dirty="0" smtClean="0"/>
              <a:t>How many bagels are in a dozen?</a:t>
            </a:r>
          </a:p>
          <a:p>
            <a:pPr marL="925830" lvl="1" indent="-285750">
              <a:buFont typeface="Arial" pitchFamily="34" charset="0"/>
              <a:buChar char="•"/>
            </a:pPr>
            <a:r>
              <a:rPr lang="en-US" sz="2600" dirty="0" smtClean="0"/>
              <a:t>How was the cake that Susan made?</a:t>
            </a:r>
          </a:p>
          <a:p>
            <a:pPr marL="925830" lvl="1" indent="-285750">
              <a:buFont typeface="Arial" pitchFamily="34" charset="0"/>
              <a:buChar char="•"/>
            </a:pPr>
            <a:r>
              <a:rPr lang="en-US" sz="2600" dirty="0" smtClean="0"/>
              <a:t>How are you feeling today?</a:t>
            </a:r>
            <a:endParaRPr lang="en-US" sz="26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4422775" y="1741487"/>
            <a:ext cx="2917340" cy="332152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Users\Stacy\AppData\Local\Microsoft\Windows\Temporary Internet Files\Content.IE5\BP9KPNTZ\MC900232537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752600"/>
            <a:ext cx="1775679" cy="113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tacy\AppData\Local\Microsoft\Windows\Temporary Internet Files\Content.IE5\X8E00KSD\MC90044519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063" y="2709863"/>
            <a:ext cx="1541462" cy="173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tacy\AppData\Local\Microsoft\Windows\Temporary Internet Files\Content.IE5\OJZQ3Y83\MC900360982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538663"/>
            <a:ext cx="1762125" cy="1814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301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4139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1630</TotalTime>
  <Words>270</Words>
  <Application>Microsoft Office PowerPoint</Application>
  <PresentationFormat>On-screen Show (4:3)</PresentationFormat>
  <Paragraphs>58</Paragraphs>
  <Slides>9</Slides>
  <Notes>6</Notes>
  <HiddenSlides>0</HiddenSlides>
  <MMClips>9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Constantia</vt:lpstr>
      <vt:lpstr>Wingdings 2</vt:lpstr>
      <vt:lpstr>Flow</vt:lpstr>
      <vt:lpstr>Wh - Questions</vt:lpstr>
      <vt:lpstr>Questions</vt:lpstr>
      <vt:lpstr>Who, What, Where, When, Why, and How</vt:lpstr>
      <vt:lpstr> Who </vt:lpstr>
      <vt:lpstr>What</vt:lpstr>
      <vt:lpstr>Where</vt:lpstr>
      <vt:lpstr>When</vt:lpstr>
      <vt:lpstr>Why</vt:lpstr>
      <vt:lpstr>How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Wh- Questions</dc:title>
  <dc:creator>Stacy</dc:creator>
  <cp:lastModifiedBy>ALZ</cp:lastModifiedBy>
  <cp:revision>36</cp:revision>
  <dcterms:created xsi:type="dcterms:W3CDTF">2012-07-22T22:56:16Z</dcterms:created>
  <dcterms:modified xsi:type="dcterms:W3CDTF">2015-02-19T12:33:27Z</dcterms:modified>
</cp:coreProperties>
</file>