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40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1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42.xml" ContentType="application/vnd.openxmlformats-officedocument.presentationml.slide+xml"/>
  <Override PartName="/ppt/slides/slide7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97" r:id="rId2"/>
    <p:sldId id="299" r:id="rId3"/>
    <p:sldId id="30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8" r:id="rId4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75" d="100"/>
          <a:sy n="75" d="100"/>
        </p:scale>
        <p:origin x="-372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customXml" Target="../customXml/item3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7953E-3C4A-4594-BA9E-4D39D6F97A67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4E1FF-3065-4FDE-965F-1E605F515BCC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8434" name="Picture 2" descr="http://www.ar-des.com/sites/default/files/ksu_1.png?13916857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66" t="23810" r="55187" b="34275"/>
          <a:stretch>
            <a:fillRect/>
          </a:stretch>
        </p:blipFill>
        <p:spPr bwMode="auto">
          <a:xfrm>
            <a:off x="7000924" y="121248"/>
            <a:ext cx="1928794" cy="735984"/>
          </a:xfrm>
          <a:prstGeom prst="rect">
            <a:avLst/>
          </a:prstGeom>
          <a:noFill/>
        </p:spPr>
      </p:pic>
      <p:sp>
        <p:nvSpPr>
          <p:cNvPr id="17" name="مربع نص 16"/>
          <p:cNvSpPr txBox="1"/>
          <p:nvPr/>
        </p:nvSpPr>
        <p:spPr>
          <a:xfrm>
            <a:off x="838200" y="1676400"/>
            <a:ext cx="7067962" cy="132343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8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بسم الله الرحمن الرحيم</a:t>
            </a:r>
          </a:p>
        </p:txBody>
      </p:sp>
      <p:sp>
        <p:nvSpPr>
          <p:cNvPr id="18" name="مربع نص 17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4659029" y="3202857"/>
            <a:ext cx="3323346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الحمد لله رب العالمين</a:t>
            </a:r>
          </a:p>
        </p:txBody>
      </p:sp>
      <p:sp>
        <p:nvSpPr>
          <p:cNvPr id="20" name="مربع نص 19"/>
          <p:cNvSpPr txBox="1"/>
          <p:nvPr/>
        </p:nvSpPr>
        <p:spPr>
          <a:xfrm>
            <a:off x="1905000" y="3964857"/>
            <a:ext cx="4421403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وأفضل الصلاة وأتم التسليم</a:t>
            </a:r>
          </a:p>
        </p:txBody>
      </p:sp>
      <p:sp>
        <p:nvSpPr>
          <p:cNvPr id="21" name="مربع نص 20"/>
          <p:cNvSpPr txBox="1"/>
          <p:nvPr/>
        </p:nvSpPr>
        <p:spPr>
          <a:xfrm>
            <a:off x="1447800" y="4955457"/>
            <a:ext cx="6452408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على سيدنا محمد وعلى آله وصحبه أجمعين</a:t>
            </a:r>
          </a:p>
        </p:txBody>
      </p:sp>
      <p:cxnSp>
        <p:nvCxnSpPr>
          <p:cNvPr id="24" name="رابط مستقيم 23"/>
          <p:cNvCxnSpPr/>
          <p:nvPr/>
        </p:nvCxnSpPr>
        <p:spPr bwMode="auto">
          <a:xfrm rot="10800000">
            <a:off x="-32" y="150811"/>
            <a:ext cx="6929454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رابط مستقيم 24"/>
          <p:cNvCxnSpPr/>
          <p:nvPr/>
        </p:nvCxnSpPr>
        <p:spPr bwMode="auto">
          <a:xfrm rot="10800000">
            <a:off x="-32" y="838201"/>
            <a:ext cx="6929454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مربع نص 12"/>
          <p:cNvSpPr txBox="1"/>
          <p:nvPr/>
        </p:nvSpPr>
        <p:spPr>
          <a:xfrm>
            <a:off x="0" y="5842337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765175"/>
            <a:ext cx="76390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71775" y="2276475"/>
            <a:ext cx="4176713" cy="1943100"/>
            <a:chOff x="3787" y="2840"/>
            <a:chExt cx="1316" cy="908"/>
          </a:xfrm>
        </p:grpSpPr>
        <p:sp>
          <p:nvSpPr>
            <p:cNvPr id="8199" name="Oval 4"/>
            <p:cNvSpPr>
              <a:spLocks noChangeArrowheads="1"/>
            </p:cNvSpPr>
            <p:nvPr/>
          </p:nvSpPr>
          <p:spPr bwMode="auto">
            <a:xfrm>
              <a:off x="3787" y="3249"/>
              <a:ext cx="862" cy="499"/>
            </a:xfrm>
            <a:prstGeom prst="ellips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8200" name="Line 5"/>
            <p:cNvSpPr>
              <a:spLocks noChangeShapeType="1"/>
            </p:cNvSpPr>
            <p:nvPr/>
          </p:nvSpPr>
          <p:spPr bwMode="auto">
            <a:xfrm flipH="1">
              <a:off x="4558" y="2840"/>
              <a:ext cx="545" cy="45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8196" name="Line 6"/>
          <p:cNvSpPr>
            <a:spLocks noChangeShapeType="1"/>
          </p:cNvSpPr>
          <p:nvPr/>
        </p:nvSpPr>
        <p:spPr bwMode="auto">
          <a:xfrm flipH="1">
            <a:off x="3924300" y="4005263"/>
            <a:ext cx="2087563" cy="6477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8197" name="Line 8"/>
          <p:cNvSpPr>
            <a:spLocks noChangeShapeType="1"/>
          </p:cNvSpPr>
          <p:nvPr/>
        </p:nvSpPr>
        <p:spPr bwMode="auto">
          <a:xfrm flipH="1">
            <a:off x="2843213" y="5013325"/>
            <a:ext cx="2665412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9" name="مربع نص 8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218" name="Picture 5"/>
          <p:cNvPicPr>
            <a:picLocks noChangeAspect="1" noChangeArrowheads="1"/>
          </p:cNvPicPr>
          <p:nvPr/>
        </p:nvPicPr>
        <p:blipFill>
          <a:blip r:embed="rId2"/>
          <a:srcRect t="5888"/>
          <a:stretch>
            <a:fillRect/>
          </a:stretch>
        </p:blipFill>
        <p:spPr bwMode="auto">
          <a:xfrm>
            <a:off x="762000" y="908050"/>
            <a:ext cx="7620000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مستطيل 12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92150"/>
            <a:ext cx="764857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Oval 4"/>
          <p:cNvSpPr>
            <a:spLocks noChangeArrowheads="1"/>
          </p:cNvSpPr>
          <p:nvPr/>
        </p:nvSpPr>
        <p:spPr bwMode="auto">
          <a:xfrm>
            <a:off x="1692275" y="3952875"/>
            <a:ext cx="2263775" cy="989013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0244" name="Line 5"/>
          <p:cNvSpPr>
            <a:spLocks noChangeShapeType="1"/>
          </p:cNvSpPr>
          <p:nvPr/>
        </p:nvSpPr>
        <p:spPr bwMode="auto">
          <a:xfrm flipH="1">
            <a:off x="3924300" y="4076700"/>
            <a:ext cx="1800225" cy="2889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3779838" y="36449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FF3300"/>
                </a:solidFill>
              </a:rPr>
              <a:t>1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227763" y="3933825"/>
            <a:ext cx="2303462" cy="1512888"/>
            <a:chOff x="3787" y="2840"/>
            <a:chExt cx="1316" cy="908"/>
          </a:xfrm>
        </p:grpSpPr>
        <p:sp>
          <p:nvSpPr>
            <p:cNvPr id="10249" name="Oval 8"/>
            <p:cNvSpPr>
              <a:spLocks noChangeArrowheads="1"/>
            </p:cNvSpPr>
            <p:nvPr/>
          </p:nvSpPr>
          <p:spPr bwMode="auto">
            <a:xfrm>
              <a:off x="3787" y="3249"/>
              <a:ext cx="862" cy="499"/>
            </a:xfrm>
            <a:prstGeom prst="ellips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0250" name="Line 9"/>
            <p:cNvSpPr>
              <a:spLocks noChangeShapeType="1"/>
            </p:cNvSpPr>
            <p:nvPr/>
          </p:nvSpPr>
          <p:spPr bwMode="auto">
            <a:xfrm flipH="1">
              <a:off x="4558" y="2840"/>
              <a:ext cx="545" cy="45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0247" name="Text Box 10"/>
          <p:cNvSpPr txBox="1">
            <a:spLocks noChangeArrowheads="1"/>
          </p:cNvSpPr>
          <p:nvPr/>
        </p:nvSpPr>
        <p:spPr bwMode="auto">
          <a:xfrm>
            <a:off x="7812088" y="42926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/>
      <p:bldP spid="1024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671513"/>
            <a:ext cx="76009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Oval 3"/>
          <p:cNvSpPr>
            <a:spLocks noChangeArrowheads="1"/>
          </p:cNvSpPr>
          <p:nvPr/>
        </p:nvSpPr>
        <p:spPr bwMode="auto">
          <a:xfrm>
            <a:off x="1692275" y="2565400"/>
            <a:ext cx="5616575" cy="12954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 flipH="1" flipV="1">
            <a:off x="5508625" y="3860800"/>
            <a:ext cx="1255713" cy="5048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229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66750"/>
            <a:ext cx="76200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Oval 4"/>
          <p:cNvSpPr>
            <a:spLocks noChangeArrowheads="1"/>
          </p:cNvSpPr>
          <p:nvPr/>
        </p:nvSpPr>
        <p:spPr bwMode="auto">
          <a:xfrm>
            <a:off x="5508625" y="3462766"/>
            <a:ext cx="1508803" cy="831422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2294" name="Line 5"/>
          <p:cNvSpPr>
            <a:spLocks noChangeShapeType="1"/>
          </p:cNvSpPr>
          <p:nvPr/>
        </p:nvSpPr>
        <p:spPr bwMode="auto">
          <a:xfrm flipH="1">
            <a:off x="6858146" y="2781300"/>
            <a:ext cx="953942" cy="75644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4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50" y="676275"/>
            <a:ext cx="75819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Oval 4"/>
          <p:cNvSpPr>
            <a:spLocks noChangeArrowheads="1"/>
          </p:cNvSpPr>
          <p:nvPr/>
        </p:nvSpPr>
        <p:spPr bwMode="auto">
          <a:xfrm>
            <a:off x="5292725" y="3462766"/>
            <a:ext cx="1508803" cy="831422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3318" name="Line 5"/>
          <p:cNvSpPr>
            <a:spLocks noChangeShapeType="1"/>
          </p:cNvSpPr>
          <p:nvPr/>
        </p:nvSpPr>
        <p:spPr bwMode="auto">
          <a:xfrm flipH="1">
            <a:off x="6642246" y="2781300"/>
            <a:ext cx="953942" cy="75644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8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92150"/>
            <a:ext cx="759142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Oval 4"/>
          <p:cNvSpPr>
            <a:spLocks noChangeArrowheads="1"/>
          </p:cNvSpPr>
          <p:nvPr/>
        </p:nvSpPr>
        <p:spPr bwMode="auto">
          <a:xfrm>
            <a:off x="4140200" y="3560016"/>
            <a:ext cx="1604468" cy="950072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4345" name="Line 5"/>
          <p:cNvSpPr>
            <a:spLocks noChangeShapeType="1"/>
          </p:cNvSpPr>
          <p:nvPr/>
        </p:nvSpPr>
        <p:spPr bwMode="auto">
          <a:xfrm flipH="1">
            <a:off x="5575287" y="2781300"/>
            <a:ext cx="1014426" cy="86439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4342" name="Oval 10"/>
          <p:cNvSpPr>
            <a:spLocks noChangeArrowheads="1"/>
          </p:cNvSpPr>
          <p:nvPr/>
        </p:nvSpPr>
        <p:spPr bwMode="auto">
          <a:xfrm>
            <a:off x="5867400" y="3790235"/>
            <a:ext cx="896339" cy="79129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4343" name="Line 11"/>
          <p:cNvSpPr>
            <a:spLocks noChangeShapeType="1"/>
          </p:cNvSpPr>
          <p:nvPr/>
        </p:nvSpPr>
        <p:spPr bwMode="auto">
          <a:xfrm flipH="1">
            <a:off x="6669114" y="3141663"/>
            <a:ext cx="566711" cy="719931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nimBg="1"/>
      <p:bldP spid="14345" grpId="0" animBg="1"/>
      <p:bldP spid="14342" grpId="0" animBg="1"/>
      <p:bldP spid="14343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536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666750"/>
            <a:ext cx="762952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666750"/>
            <a:ext cx="76104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908175" y="2636838"/>
            <a:ext cx="5184775" cy="4318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 flipH="1" flipV="1">
            <a:off x="5364163" y="2852738"/>
            <a:ext cx="1368425" cy="7207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652463"/>
            <a:ext cx="762952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Oval 4"/>
          <p:cNvSpPr>
            <a:spLocks noChangeArrowheads="1"/>
          </p:cNvSpPr>
          <p:nvPr/>
        </p:nvSpPr>
        <p:spPr bwMode="auto">
          <a:xfrm>
            <a:off x="5292725" y="3462766"/>
            <a:ext cx="1508803" cy="831422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7414" name="Line 5"/>
          <p:cNvSpPr>
            <a:spLocks noChangeShapeType="1"/>
          </p:cNvSpPr>
          <p:nvPr/>
        </p:nvSpPr>
        <p:spPr bwMode="auto">
          <a:xfrm flipH="1">
            <a:off x="6642246" y="2781300"/>
            <a:ext cx="953942" cy="75644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ربع نص 16"/>
          <p:cNvSpPr txBox="1"/>
          <p:nvPr/>
        </p:nvSpPr>
        <p:spPr>
          <a:xfrm>
            <a:off x="0" y="2514600"/>
            <a:ext cx="91440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8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الجزء الأول</a:t>
            </a:r>
            <a:endParaRPr lang="ar-SA" sz="8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0" y="5842337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13" y="652463"/>
            <a:ext cx="764857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Oval 4"/>
          <p:cNvSpPr>
            <a:spLocks noChangeArrowheads="1"/>
          </p:cNvSpPr>
          <p:nvPr/>
        </p:nvSpPr>
        <p:spPr bwMode="auto">
          <a:xfrm>
            <a:off x="5867400" y="3710844"/>
            <a:ext cx="896339" cy="870681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8438" name="Line 5"/>
          <p:cNvSpPr>
            <a:spLocks noChangeShapeType="1"/>
          </p:cNvSpPr>
          <p:nvPr/>
        </p:nvSpPr>
        <p:spPr bwMode="auto">
          <a:xfrm flipH="1">
            <a:off x="6669114" y="2997200"/>
            <a:ext cx="566711" cy="7921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8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66750"/>
            <a:ext cx="76200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051050" y="2276475"/>
            <a:ext cx="5184775" cy="2889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 flipH="1" flipV="1">
            <a:off x="5435600" y="2565400"/>
            <a:ext cx="1368425" cy="744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48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13" y="666750"/>
            <a:ext cx="76485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Oval 4"/>
          <p:cNvSpPr>
            <a:spLocks noChangeArrowheads="1"/>
          </p:cNvSpPr>
          <p:nvPr/>
        </p:nvSpPr>
        <p:spPr bwMode="auto">
          <a:xfrm>
            <a:off x="6227763" y="4615291"/>
            <a:ext cx="1508803" cy="831422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0486" name="Line 5"/>
          <p:cNvSpPr>
            <a:spLocks noChangeShapeType="1"/>
          </p:cNvSpPr>
          <p:nvPr/>
        </p:nvSpPr>
        <p:spPr bwMode="auto">
          <a:xfrm flipH="1">
            <a:off x="7577284" y="3933825"/>
            <a:ext cx="953941" cy="75644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666750"/>
            <a:ext cx="762952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8188" y="2349500"/>
            <a:ext cx="51562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6227763" y="4615291"/>
            <a:ext cx="1508803" cy="831422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1511" name="Line 6"/>
          <p:cNvSpPr>
            <a:spLocks noChangeShapeType="1"/>
          </p:cNvSpPr>
          <p:nvPr/>
        </p:nvSpPr>
        <p:spPr bwMode="auto">
          <a:xfrm flipH="1">
            <a:off x="7577284" y="3933825"/>
            <a:ext cx="953941" cy="75644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661988"/>
            <a:ext cx="765810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Oval 3"/>
          <p:cNvSpPr>
            <a:spLocks noChangeArrowheads="1"/>
          </p:cNvSpPr>
          <p:nvPr/>
        </p:nvSpPr>
        <p:spPr bwMode="auto">
          <a:xfrm>
            <a:off x="1763713" y="2060575"/>
            <a:ext cx="431800" cy="50482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3429000" y="2276475"/>
            <a:ext cx="442913" cy="50482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Oval 3"/>
          <p:cNvSpPr>
            <a:spLocks noChangeArrowheads="1"/>
          </p:cNvSpPr>
          <p:nvPr/>
        </p:nvSpPr>
        <p:spPr bwMode="auto">
          <a:xfrm>
            <a:off x="3492500" y="2349500"/>
            <a:ext cx="442913" cy="50482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t="26367" r="1985"/>
          <a:stretch>
            <a:fillRect/>
          </a:stretch>
        </p:blipFill>
        <p:spPr bwMode="auto">
          <a:xfrm>
            <a:off x="104775" y="1052513"/>
            <a:ext cx="8859838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ربع نص 16"/>
          <p:cNvSpPr txBox="1"/>
          <p:nvPr/>
        </p:nvSpPr>
        <p:spPr>
          <a:xfrm>
            <a:off x="0" y="2209800"/>
            <a:ext cx="914400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8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تثبيت نظام التشغيل</a:t>
            </a:r>
          </a:p>
          <a:p>
            <a:pPr algn="ctr"/>
            <a:r>
              <a:rPr lang="en-US" sz="8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MS Windows 7</a:t>
            </a:r>
            <a:endParaRPr lang="ar-SA" sz="8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0" y="5842337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8" y="223838"/>
            <a:ext cx="9039225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334000" y="50292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l="5902" t="4919" r="12399" b="13156"/>
          <a:stretch>
            <a:fillRect/>
          </a:stretch>
        </p:blipFill>
        <p:spPr bwMode="auto">
          <a:xfrm>
            <a:off x="323850" y="260350"/>
            <a:ext cx="8496300" cy="638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484313"/>
            <a:ext cx="8208963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666750"/>
            <a:ext cx="75723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Oval 3"/>
          <p:cNvSpPr>
            <a:spLocks noChangeArrowheads="1"/>
          </p:cNvSpPr>
          <p:nvPr/>
        </p:nvSpPr>
        <p:spPr bwMode="auto">
          <a:xfrm>
            <a:off x="6156325" y="5013325"/>
            <a:ext cx="1728788" cy="936625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7715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Oval 3"/>
          <p:cNvSpPr>
            <a:spLocks noChangeArrowheads="1"/>
          </p:cNvSpPr>
          <p:nvPr/>
        </p:nvSpPr>
        <p:spPr bwMode="auto">
          <a:xfrm>
            <a:off x="1763713" y="3284538"/>
            <a:ext cx="1728787" cy="936625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661988"/>
            <a:ext cx="761047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Oval 3"/>
          <p:cNvSpPr>
            <a:spLocks noChangeArrowheads="1"/>
          </p:cNvSpPr>
          <p:nvPr/>
        </p:nvSpPr>
        <p:spPr bwMode="auto">
          <a:xfrm>
            <a:off x="1763713" y="3284538"/>
            <a:ext cx="1728787" cy="936625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34820" name="Oval 4"/>
          <p:cNvSpPr>
            <a:spLocks noChangeArrowheads="1"/>
          </p:cNvSpPr>
          <p:nvPr/>
        </p:nvSpPr>
        <p:spPr bwMode="auto">
          <a:xfrm>
            <a:off x="6372225" y="5229225"/>
            <a:ext cx="1728788" cy="936625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 animBg="1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88" y="661988"/>
            <a:ext cx="766762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1979613" y="3357563"/>
            <a:ext cx="4608512" cy="6477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61988"/>
            <a:ext cx="762000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051050" y="2276475"/>
            <a:ext cx="3673475" cy="369888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666750"/>
            <a:ext cx="76104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051050" y="2276475"/>
            <a:ext cx="3673475" cy="369888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203732" y="1143000"/>
            <a:ext cx="89402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ar-SA" sz="4800" dirty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نعيد إعدادات </a:t>
            </a:r>
            <a:r>
              <a:rPr lang="ar-SA" sz="4800" dirty="0" err="1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</a:t>
            </a:r>
            <a:r>
              <a:rPr lang="en-US" sz="4800" dirty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Bios </a:t>
            </a:r>
            <a:r>
              <a:rPr lang="ar-SA" sz="4800" dirty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 بحيث يكون الإقلاع من السواقة</a:t>
            </a: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4327645" y="3425825"/>
            <a:ext cx="34018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200" dirty="0"/>
              <a:t> </a:t>
            </a:r>
            <a:r>
              <a:rPr lang="ar-SA" sz="4800" dirty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نعيد تشغيل الحاسب</a:t>
            </a:r>
            <a:endParaRPr lang="en-US" sz="48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152400" y="2362200"/>
            <a:ext cx="859228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4800" dirty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حاملة نظام التشغيل </a:t>
            </a:r>
            <a:r>
              <a:rPr lang="en-US" sz="4800" dirty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Microsoft Windows 7</a:t>
            </a:r>
            <a:endParaRPr lang="ar-SA" sz="48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/>
      <p:bldP spid="2052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0575" y="666750"/>
            <a:ext cx="756285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671513"/>
            <a:ext cx="76390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4" name="مربع نص 3">
            <a:hlinkClick r:id="" action="ppaction://hlinkshowjump?jump=firstslide"/>
          </p:cNvPr>
          <p:cNvSpPr txBox="1"/>
          <p:nvPr/>
        </p:nvSpPr>
        <p:spPr>
          <a:xfrm>
            <a:off x="4002824" y="2057400"/>
            <a:ext cx="122341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النهاية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125538"/>
            <a:ext cx="7993062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/>
          <a:srcRect t="27560" r="2776"/>
          <a:stretch>
            <a:fillRect/>
          </a:stretch>
        </p:blipFill>
        <p:spPr bwMode="auto">
          <a:xfrm>
            <a:off x="684213" y="896938"/>
            <a:ext cx="7848600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28342" r="1985"/>
          <a:stretch>
            <a:fillRect/>
          </a:stretch>
        </p:blipFill>
        <p:spPr bwMode="auto">
          <a:xfrm>
            <a:off x="539750" y="949325"/>
            <a:ext cx="80645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28537" r="3003"/>
          <a:stretch>
            <a:fillRect/>
          </a:stretch>
        </p:blipFill>
        <p:spPr bwMode="auto">
          <a:xfrm>
            <a:off x="539750" y="979488"/>
            <a:ext cx="8064500" cy="48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790575"/>
            <a:ext cx="7629525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011863" y="4508500"/>
            <a:ext cx="2089150" cy="1441450"/>
            <a:chOff x="3787" y="2840"/>
            <a:chExt cx="1316" cy="908"/>
          </a:xfrm>
        </p:grpSpPr>
        <p:sp>
          <p:nvSpPr>
            <p:cNvPr id="7173" name="Oval 3"/>
            <p:cNvSpPr>
              <a:spLocks noChangeArrowheads="1"/>
            </p:cNvSpPr>
            <p:nvPr/>
          </p:nvSpPr>
          <p:spPr bwMode="auto">
            <a:xfrm>
              <a:off x="3787" y="3249"/>
              <a:ext cx="862" cy="499"/>
            </a:xfrm>
            <a:prstGeom prst="ellips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7174" name="Line 4"/>
            <p:cNvSpPr>
              <a:spLocks noChangeShapeType="1"/>
            </p:cNvSpPr>
            <p:nvPr/>
          </p:nvSpPr>
          <p:spPr bwMode="auto">
            <a:xfrm flipH="1">
              <a:off x="4558" y="2840"/>
              <a:ext cx="545" cy="45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7" name="مربع نص 6"/>
          <p:cNvSpPr txBox="1"/>
          <p:nvPr/>
        </p:nvSpPr>
        <p:spPr>
          <a:xfrm>
            <a:off x="5692414" y="6273249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dirty="0" err="1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عبهري</a:t>
            </a:r>
            <a:endParaRPr lang="ar-SA" sz="32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2400" y="5715000"/>
            <a:ext cx="806632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  <a:hlinkClick r:id="" action="ppaction://hlinkshowjump?jump=nextslide"/>
              </a:rPr>
              <a:t>تابع</a:t>
            </a:r>
            <a:endParaRPr lang="ar-SA" sz="60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3B284F8-04DF-41FA-9319-856A87A6E8C1}"/>
</file>

<file path=customXml/itemProps2.xml><?xml version="1.0" encoding="utf-8"?>
<ds:datastoreItem xmlns:ds="http://schemas.openxmlformats.org/officeDocument/2006/customXml" ds:itemID="{57120AC2-EFB9-41EE-AAE6-AAC49B3E4F20}"/>
</file>

<file path=customXml/itemProps3.xml><?xml version="1.0" encoding="utf-8"?>
<ds:datastoreItem xmlns:ds="http://schemas.openxmlformats.org/officeDocument/2006/customXml" ds:itemID="{981F895A-CBFD-4B96-B4E1-CD73975A6E98}"/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263</Words>
  <Application>Microsoft Office PowerPoint</Application>
  <PresentationFormat>عرض على الشاشة (3:4)‏</PresentationFormat>
  <Paragraphs>98</Paragraphs>
  <Slides>43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43</vt:i4>
      </vt:variant>
    </vt:vector>
  </HeadingPairs>
  <TitlesOfParts>
    <vt:vector size="44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hisham</dc:creator>
  <cp:lastModifiedBy>hisham</cp:lastModifiedBy>
  <cp:revision>15</cp:revision>
  <dcterms:created xsi:type="dcterms:W3CDTF">2017-02-03T15:42:12Z</dcterms:created>
  <dcterms:modified xsi:type="dcterms:W3CDTF">2017-02-03T20:53:21Z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