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5"/>
  </p:notesMasterIdLst>
  <p:sldIdLst>
    <p:sldId id="263" r:id="rId5"/>
    <p:sldId id="264" r:id="rId6"/>
    <p:sldId id="262" r:id="rId7"/>
    <p:sldId id="257" r:id="rId8"/>
    <p:sldId id="266" r:id="rId9"/>
    <p:sldId id="265" r:id="rId10"/>
    <p:sldId id="258" r:id="rId11"/>
    <p:sldId id="259" r:id="rId12"/>
    <p:sldId id="260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6341B5-1125-4FB9-8C41-16E9FED21EEB}" type="datetimeFigureOut">
              <a:rPr lang="ar-SA" smtClean="0"/>
              <a:pPr/>
              <a:t>03/02/1439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50FD90C-C0B8-463C-9F1B-2BE647E8D7D1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35919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FD90C-C0B8-463C-9F1B-2BE647E8D7D1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06FD-152A-4ED6-B6A4-0DF317779423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CFFD066-F0C1-4E7E-BE74-834944EAD0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06FD-152A-4ED6-B6A4-0DF317779423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D066-F0C1-4E7E-BE74-834944EAD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06FD-152A-4ED6-B6A4-0DF317779423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D066-F0C1-4E7E-BE74-834944EAD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06FD-152A-4ED6-B6A4-0DF317779423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D066-F0C1-4E7E-BE74-834944EAD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06FD-152A-4ED6-B6A4-0DF317779423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D066-F0C1-4E7E-BE74-834944EAD0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06FD-152A-4ED6-B6A4-0DF317779423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D066-F0C1-4E7E-BE74-834944EAD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06FD-152A-4ED6-B6A4-0DF317779423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D066-F0C1-4E7E-BE74-834944EAD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06FD-152A-4ED6-B6A4-0DF317779423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D066-F0C1-4E7E-BE74-834944EAD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06FD-152A-4ED6-B6A4-0DF317779423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D066-F0C1-4E7E-BE74-834944EAD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06FD-152A-4ED6-B6A4-0DF317779423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D066-F0C1-4E7E-BE74-834944EAD0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06FD-152A-4ED6-B6A4-0DF317779423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D066-F0C1-4E7E-BE74-834944EAD0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21806FD-152A-4ED6-B6A4-0DF317779423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CFFD066-F0C1-4E7E-BE74-834944EAD0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performance</a:t>
            </a:r>
            <a:endParaRPr lang="ar-SA" dirty="0"/>
          </a:p>
        </p:txBody>
      </p:sp>
      <p:pic>
        <p:nvPicPr>
          <p:cNvPr id="4" name="Picture 19" descr="CP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7224" y="1988840"/>
            <a:ext cx="2880370" cy="1440185"/>
          </a:xfrm>
          <a:prstGeom prst="rect">
            <a:avLst/>
          </a:prstGeom>
          <a:noFill/>
        </p:spPr>
      </p:pic>
      <p:pic>
        <p:nvPicPr>
          <p:cNvPr id="5" name="Picture 11" descr="memor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276872"/>
            <a:ext cx="2222500" cy="1244600"/>
          </a:xfrm>
          <a:prstGeom prst="rect">
            <a:avLst/>
          </a:prstGeom>
          <a:noFill/>
        </p:spPr>
      </p:pic>
      <p:pic>
        <p:nvPicPr>
          <p:cNvPr id="6" name="Picture 3" descr="wd4000yr-insid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88224" y="3933056"/>
            <a:ext cx="1807840" cy="1445387"/>
          </a:xfrm>
          <a:prstGeom prst="rect">
            <a:avLst/>
          </a:prstGeom>
        </p:spPr>
      </p:pic>
      <p:pic>
        <p:nvPicPr>
          <p:cNvPr id="7170" name="Picture 2" descr="http://t3.gstatic.com/images?q=tbn:ANd9GcSlzsYEGXwDx8bEh-kGvcWnEOIrrm2qsdLQP10CnyU3KJOU3j-9g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744" y="4293096"/>
            <a:ext cx="1944216" cy="14562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sz="3200" i="1" dirty="0" smtClean="0"/>
              <a:t>Selecting multiple Files , all files</a:t>
            </a:r>
          </a:p>
          <a:p>
            <a:pPr algn="l" rtl="0"/>
            <a:r>
              <a:rPr lang="en-US" sz="3200" dirty="0" smtClean="0"/>
              <a:t>Search</a:t>
            </a:r>
          </a:p>
          <a:p>
            <a:pPr algn="l" rtl="0"/>
            <a:r>
              <a:rPr lang="en-US" sz="3200" i="1" dirty="0" smtClean="0"/>
              <a:t>Printers : set a default –properties- printer Jobs</a:t>
            </a:r>
          </a:p>
          <a:p>
            <a:pPr algn="l" rtl="0"/>
            <a:r>
              <a:rPr lang="en-US" sz="3200" dirty="0" smtClean="0"/>
              <a:t>Print screen</a:t>
            </a:r>
          </a:p>
          <a:p>
            <a:pPr algn="l" rtl="0"/>
            <a:r>
              <a:rPr lang="en-US" sz="3200" i="1" dirty="0" smtClean="0"/>
              <a:t>Create  Desk top icon(Shortcut)</a:t>
            </a:r>
          </a:p>
          <a:p>
            <a:pPr algn="l" rtl="0"/>
            <a:r>
              <a:rPr lang="en-US" sz="3200" dirty="0" smtClean="0"/>
              <a:t>Control panel :date &amp;time-personalization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000" dirty="0" smtClean="0">
                <a:solidFill>
                  <a:srgbClr val="FF0000"/>
                </a:solidFill>
              </a:rPr>
              <a:t>What about your computer?</a:t>
            </a:r>
            <a:endParaRPr lang="ar-SA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the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If you are having problems with your computer’s hardware , you can access the </a:t>
            </a:r>
            <a:r>
              <a:rPr lang="en-US" b="1" dirty="0" smtClean="0"/>
              <a:t>Device Manager  .</a:t>
            </a:r>
          </a:p>
          <a:p>
            <a:pPr algn="l" rtl="0"/>
            <a:endParaRPr lang="en-US" b="1" dirty="0" smtClean="0"/>
          </a:p>
          <a:p>
            <a:pPr algn="l" rtl="0"/>
            <a:endParaRPr lang="en-US" b="1" dirty="0" smtClean="0"/>
          </a:p>
          <a:p>
            <a:pPr algn="l" rtl="0"/>
            <a:r>
              <a:rPr lang="en-US" dirty="0" smtClean="0"/>
              <a:t>Any software that is currently running can  be viewed and managed using the </a:t>
            </a:r>
            <a:r>
              <a:rPr lang="en-US" b="1" dirty="0" smtClean="0"/>
              <a:t>Task Manager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Mouse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638" y="2304256"/>
            <a:ext cx="8229600" cy="5157192"/>
          </a:xfrm>
        </p:spPr>
        <p:txBody>
          <a:bodyPr/>
          <a:lstStyle/>
          <a:p>
            <a:pPr algn="l" rtl="0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Click  </a:t>
            </a:r>
          </a:p>
          <a:p>
            <a:pPr algn="l" rtl="0"/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l" rtl="0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Right Click </a:t>
            </a:r>
          </a:p>
          <a:p>
            <a:pPr algn="l" rtl="0"/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l" rtl="0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Double click </a:t>
            </a:r>
          </a:p>
          <a:p>
            <a:pPr algn="l" rtl="0"/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l" rtl="0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Drag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189165" y="2420688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260603" y="3420820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333751" y="4206638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333751" y="5135332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046553" y="2120116"/>
            <a:ext cx="1857388" cy="657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Select - deselect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117991" y="3063060"/>
            <a:ext cx="3029466" cy="569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 the desk top to show the short cut menu</a:t>
            </a:r>
            <a:endParaRPr lang="en-US" dirty="0"/>
          </a:p>
        </p:txBody>
      </p:sp>
      <p:sp>
        <p:nvSpPr>
          <p:cNvPr id="11" name="Rectangle 8"/>
          <p:cNvSpPr/>
          <p:nvPr/>
        </p:nvSpPr>
        <p:spPr>
          <a:xfrm>
            <a:off x="5143504" y="3879345"/>
            <a:ext cx="1857388" cy="657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 or open the file </a:t>
            </a:r>
            <a:endParaRPr lang="en-US" dirty="0"/>
          </a:p>
        </p:txBody>
      </p:sp>
      <p:sp>
        <p:nvSpPr>
          <p:cNvPr id="12" name="Rectangle 8"/>
          <p:cNvSpPr/>
          <p:nvPr/>
        </p:nvSpPr>
        <p:spPr>
          <a:xfrm>
            <a:off x="5143504" y="4689507"/>
            <a:ext cx="1857388" cy="657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 move icons or files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6180" y="549275"/>
            <a:ext cx="8496300" cy="5832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19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Desktop</a:t>
            </a:r>
            <a:endParaRPr lang="ar-SA" dirty="0"/>
          </a:p>
        </p:txBody>
      </p:sp>
      <p:pic>
        <p:nvPicPr>
          <p:cNvPr id="4" name="عنصر نائب للمحتوى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84388" y="1752600"/>
            <a:ext cx="7775223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b="1" dirty="0" smtClean="0"/>
              <a:t>Multi-tasking – active program</a:t>
            </a:r>
          </a:p>
          <a:p>
            <a:pPr algn="l" rtl="0"/>
            <a:r>
              <a:rPr lang="en-US" sz="3600" b="1" dirty="0" smtClean="0"/>
              <a:t>Quick launch </a:t>
            </a:r>
          </a:p>
          <a:p>
            <a:pPr algn="l" rtl="0"/>
            <a:r>
              <a:rPr lang="en-US" sz="3600" b="1" dirty="0" smtClean="0"/>
              <a:t>Notification  Area</a:t>
            </a:r>
          </a:p>
          <a:p>
            <a:pPr algn="l" rtl="0"/>
            <a:r>
              <a:rPr lang="en-US" sz="3600" b="1" dirty="0" smtClean="0"/>
              <a:t>Lock the Task bar</a:t>
            </a:r>
          </a:p>
          <a:p>
            <a:pPr algn="l" rtl="0"/>
            <a:r>
              <a:rPr lang="en-US" sz="3600" b="1" dirty="0" smtClean="0"/>
              <a:t>Start menu 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r="2587" b="4296"/>
          <a:stretch>
            <a:fillRect/>
          </a:stretch>
        </p:blipFill>
        <p:spPr bwMode="auto">
          <a:xfrm>
            <a:off x="2143108" y="2051181"/>
            <a:ext cx="6072178" cy="45885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Windows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1500166" y="2195197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1500166" y="2339213"/>
            <a:ext cx="821063" cy="2375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500166" y="2576723"/>
            <a:ext cx="1055610" cy="8483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1664907" y="4087647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3" idx="3"/>
          </p:cNvCxnSpPr>
          <p:nvPr/>
        </p:nvCxnSpPr>
        <p:spPr>
          <a:xfrm flipH="1" flipV="1">
            <a:off x="1628728" y="6213323"/>
            <a:ext cx="514380" cy="356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955832" y="3036091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2" idx="3"/>
          </p:cNvCxnSpPr>
          <p:nvPr/>
        </p:nvCxnSpPr>
        <p:spPr>
          <a:xfrm flipH="1" flipV="1">
            <a:off x="7596336" y="1633156"/>
            <a:ext cx="432048" cy="4241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مستطيل 2"/>
          <p:cNvSpPr/>
          <p:nvPr/>
        </p:nvSpPr>
        <p:spPr>
          <a:xfrm>
            <a:off x="429038" y="2051181"/>
            <a:ext cx="1071127" cy="33855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600" b="1" dirty="0">
                <a:solidFill>
                  <a:schemeClr val="dk1"/>
                </a:solidFill>
              </a:rPr>
              <a:t>Title Bar </a:t>
            </a:r>
            <a:endParaRPr lang="ar-SA" sz="1600" b="1" dirty="0">
              <a:solidFill>
                <a:schemeClr val="dk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51520" y="2432707"/>
            <a:ext cx="1194558" cy="33855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600" b="1" dirty="0"/>
              <a:t>menu Bar </a:t>
            </a:r>
            <a:endParaRPr lang="ar-SA" sz="1600" dirty="0"/>
          </a:p>
        </p:txBody>
      </p:sp>
      <p:sp>
        <p:nvSpPr>
          <p:cNvPr id="6" name="مستطيل 5"/>
          <p:cNvSpPr/>
          <p:nvPr/>
        </p:nvSpPr>
        <p:spPr>
          <a:xfrm>
            <a:off x="390102" y="3275317"/>
            <a:ext cx="1085554" cy="33855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600" b="1" dirty="0"/>
              <a:t>Tool bar </a:t>
            </a:r>
            <a:endParaRPr lang="ar-SA" sz="1600" dirty="0"/>
          </a:p>
        </p:txBody>
      </p:sp>
      <p:sp>
        <p:nvSpPr>
          <p:cNvPr id="8" name="مستطيل 7"/>
          <p:cNvSpPr/>
          <p:nvPr/>
        </p:nvSpPr>
        <p:spPr>
          <a:xfrm>
            <a:off x="4716016" y="3212976"/>
            <a:ext cx="84670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b="1" dirty="0" smtClean="0"/>
              <a:t>Icons </a:t>
            </a:r>
            <a:endParaRPr lang="ar-SA" dirty="0"/>
          </a:p>
        </p:txBody>
      </p:sp>
      <p:sp>
        <p:nvSpPr>
          <p:cNvPr id="12" name="مستطيل 11"/>
          <p:cNvSpPr/>
          <p:nvPr/>
        </p:nvSpPr>
        <p:spPr>
          <a:xfrm>
            <a:off x="5724128" y="1340768"/>
            <a:ext cx="1872208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/>
              <a:t>Window control Buttons </a:t>
            </a:r>
          </a:p>
        </p:txBody>
      </p:sp>
      <p:sp>
        <p:nvSpPr>
          <p:cNvPr id="13" name="مستطيل 12"/>
          <p:cNvSpPr/>
          <p:nvPr/>
        </p:nvSpPr>
        <p:spPr>
          <a:xfrm>
            <a:off x="554908" y="5890157"/>
            <a:ext cx="1073820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/>
              <a:t>Details Pane </a:t>
            </a:r>
            <a:endParaRPr lang="ar-SA" dirty="0"/>
          </a:p>
        </p:txBody>
      </p:sp>
      <p:sp>
        <p:nvSpPr>
          <p:cNvPr id="14" name="مستطيل 13"/>
          <p:cNvSpPr/>
          <p:nvPr/>
        </p:nvSpPr>
        <p:spPr>
          <a:xfrm>
            <a:off x="109008" y="3925099"/>
            <a:ext cx="1500165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/>
              <a:t>Navigation Pane </a:t>
            </a:r>
            <a:endParaRPr lang="ar-SA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4845"/>
            <a:ext cx="8229600" cy="4378491"/>
          </a:xfrm>
        </p:spPr>
        <p:txBody>
          <a:bodyPr>
            <a:noAutofit/>
          </a:bodyPr>
          <a:lstStyle/>
          <a:p>
            <a:pPr algn="l" rtl="0"/>
            <a:r>
              <a:rPr lang="en-US" sz="2800" b="1" dirty="0" smtClean="0"/>
              <a:t>My computer window </a:t>
            </a:r>
            <a:r>
              <a:rPr lang="en-US" sz="2800" dirty="0" smtClean="0"/>
              <a:t>(Different views- properties)</a:t>
            </a:r>
          </a:p>
          <a:p>
            <a:pPr algn="l" rtl="0"/>
            <a:r>
              <a:rPr lang="en-US" sz="2800" b="1" dirty="0" smtClean="0"/>
              <a:t>My Document </a:t>
            </a:r>
            <a:r>
              <a:rPr lang="en-US" sz="2800" dirty="0" smtClean="0"/>
              <a:t>: view-&gt;Explorer </a:t>
            </a:r>
            <a:r>
              <a:rPr lang="en-US" sz="2800" dirty="0" err="1" smtClean="0"/>
              <a:t>Bar,path</a:t>
            </a:r>
            <a:r>
              <a:rPr lang="en-US" sz="2800" dirty="0" smtClean="0"/>
              <a:t> ,details view </a:t>
            </a:r>
          </a:p>
          <a:p>
            <a:pPr algn="l" rtl="0"/>
            <a:r>
              <a:rPr lang="en-US" sz="2800" b="1" dirty="0" smtClean="0"/>
              <a:t>Folders and Files </a:t>
            </a:r>
            <a:r>
              <a:rPr lang="en-US" sz="2800" dirty="0" smtClean="0"/>
              <a:t>(</a:t>
            </a:r>
            <a:r>
              <a:rPr lang="en-US" sz="2800" dirty="0" err="1" smtClean="0"/>
              <a:t>creat</a:t>
            </a:r>
            <a:r>
              <a:rPr lang="en-US" sz="2800" dirty="0" smtClean="0"/>
              <a:t> – copy –cut-rename-delete-empty the recycle bin ) </a:t>
            </a:r>
          </a:p>
          <a:p>
            <a:pPr algn="l" rtl="0"/>
            <a:r>
              <a:rPr lang="en-US" sz="2800" b="1" dirty="0" smtClean="0"/>
              <a:t>Files </a:t>
            </a:r>
            <a:r>
              <a:rPr lang="en-US" sz="2800" b="1" dirty="0" err="1" smtClean="0"/>
              <a:t>Types</a:t>
            </a:r>
            <a:r>
              <a:rPr lang="en-US" sz="2800" dirty="0" err="1" smtClean="0"/>
              <a:t>:Docx</a:t>
            </a:r>
            <a:r>
              <a:rPr lang="en-US" sz="2800" dirty="0" smtClean="0"/>
              <a:t>- </a:t>
            </a:r>
            <a:r>
              <a:rPr lang="en-US" sz="2800" dirty="0" err="1" smtClean="0"/>
              <a:t>pptx-xlsx</a:t>
            </a:r>
            <a:r>
              <a:rPr lang="en-US" sz="2800" dirty="0" smtClean="0"/>
              <a:t>- exe-jpg –mp3-zip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صيدلاني">
  <a:themeElements>
    <a:clrScheme name="صيدلاني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صيدلاني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صيدلان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B242955A5AF44DADD449D6BBAFEFB0" ma:contentTypeVersion="0" ma:contentTypeDescription="Create a new document." ma:contentTypeScope="" ma:versionID="503407444092b67099994d0214a9d27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77C506AC-DEE5-4635-9A73-2DA55B110F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89ADD128-7BE2-4ED8-A58B-087A06D3BC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4E4A11-3C80-4873-9CBD-CDCAF97F691C}">
  <ds:schemaRefs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272</TotalTime>
  <Words>172</Words>
  <Application>Microsoft Office PowerPoint</Application>
  <PresentationFormat>عرض على الشاشة (4:3)</PresentationFormat>
  <Paragraphs>45</Paragraphs>
  <Slides>10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7" baseType="lpstr">
      <vt:lpstr>Arial</vt:lpstr>
      <vt:lpstr>Book Antiqua</vt:lpstr>
      <vt:lpstr>Calibri</vt:lpstr>
      <vt:lpstr>Century Gothic</vt:lpstr>
      <vt:lpstr>Tahoma</vt:lpstr>
      <vt:lpstr>Times New Roman</vt:lpstr>
      <vt:lpstr>صيدلاني</vt:lpstr>
      <vt:lpstr>Computer performance</vt:lpstr>
      <vt:lpstr>عرض تقديمي في PowerPoint</vt:lpstr>
      <vt:lpstr>Managing the system </vt:lpstr>
      <vt:lpstr>Mouse techniques</vt:lpstr>
      <vt:lpstr>عرض تقديمي في PowerPoint</vt:lpstr>
      <vt:lpstr>Desktop</vt:lpstr>
      <vt:lpstr>Taskbar</vt:lpstr>
      <vt:lpstr>Opening Windows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ايميل</dc:creator>
  <cp:lastModifiedBy>Taghreed Aljasser</cp:lastModifiedBy>
  <cp:revision>34</cp:revision>
  <dcterms:created xsi:type="dcterms:W3CDTF">2011-09-26T06:09:26Z</dcterms:created>
  <dcterms:modified xsi:type="dcterms:W3CDTF">2017-10-23T08:20:53Z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0x01010032B242955A5AF44DADD449D6BBAFEFB0</vt:lpwstr>
  </property>
</Properties>
</file>