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"/>
  </p:notesMasterIdLst>
  <p:sldIdLst>
    <p:sldId id="256" r:id="rId2"/>
    <p:sldId id="299" r:id="rId3"/>
    <p:sldId id="300" r:id="rId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791"/>
    <a:srgbClr val="CC0099"/>
    <a:srgbClr val="FF89B9"/>
    <a:srgbClr val="D0CB00"/>
    <a:srgbClr val="E3DE00"/>
    <a:srgbClr val="C96B69"/>
    <a:srgbClr val="FFBA75"/>
    <a:srgbClr val="FFFF00"/>
    <a:srgbClr val="FFA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E9FB166-F7C6-4962-9350-CDAEDB71989D}" type="datetimeFigureOut">
              <a:rPr lang="x-none"/>
              <a:pPr/>
              <a:t>30/03/17</a:t>
            </a:fld>
            <a:endParaRPr lang="x-non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50E8D94-AC42-4B4C-90DB-181753395482}" type="slidenum">
              <a:rPr lang="x-none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451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x-none"/>
              <a:pPr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292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A508-E697-4C4B-BEB3-481B78D9DA9F}" type="datetimeFigureOut">
              <a:rPr lang="x-none" smtClean="0"/>
              <a:pPr/>
              <a:t>30/03/17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3CA0-E06F-40E5-B89A-1DBB5B2FDDB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445149"/>
            <a:ext cx="6400800" cy="1752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t">
            <a:normAutofit/>
          </a:bodyPr>
          <a:lstStyle/>
          <a:p>
            <a:endParaRPr lang="x-none" dirty="0" smtClean="0"/>
          </a:p>
          <a:p>
            <a:r>
              <a:rPr lang="x-none" sz="6000" dirty="0" smtClean="0">
                <a:cs typeface="+mj-cs"/>
              </a:rPr>
              <a:t>الـتـوحـد</a:t>
            </a:r>
            <a:endParaRPr lang="x-none" sz="6000" dirty="0">
              <a:cs typeface="+mj-cs"/>
            </a:endParaRPr>
          </a:p>
        </p:txBody>
      </p:sp>
      <p:pic>
        <p:nvPicPr>
          <p:cNvPr id="5" name="صورة 4" descr="tawaho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357298"/>
            <a:ext cx="6715172" cy="207170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FF0000"/>
                </a:solidFill>
              </a:rPr>
              <a:t>نشاط الاسبوع القادم </a:t>
            </a:r>
            <a:br>
              <a:rPr lang="ar-SA" u="sng" dirty="0" smtClean="0">
                <a:solidFill>
                  <a:srgbClr val="FF0000"/>
                </a:solidFill>
              </a:rPr>
            </a:br>
            <a:r>
              <a:rPr lang="ar-SA" u="sng" dirty="0" smtClean="0">
                <a:solidFill>
                  <a:srgbClr val="FF0000"/>
                </a:solidFill>
              </a:rPr>
              <a:t>نشاط اثرائي : 2 درجة 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اسم النشاط </a:t>
            </a:r>
          </a:p>
          <a:p>
            <a:r>
              <a:rPr lang="ar-SA" dirty="0" smtClean="0"/>
              <a:t>المرحلة العمرية 4-6 سنوات </a:t>
            </a:r>
          </a:p>
          <a:p>
            <a:r>
              <a:rPr lang="ar-SA" dirty="0" smtClean="0"/>
              <a:t>الخصائص التي سيتم تطويرها </a:t>
            </a:r>
          </a:p>
          <a:p>
            <a:r>
              <a:rPr lang="ar-SA" dirty="0" smtClean="0"/>
              <a:t>جوانب النمو ( لغوي، اجتماعي،معرفي، حركي، انفعالي)</a:t>
            </a:r>
          </a:p>
          <a:p>
            <a:r>
              <a:rPr lang="ar-SA" dirty="0" smtClean="0"/>
              <a:t>الهدف من النشاط (هدف يمكن قياسة ) </a:t>
            </a:r>
          </a:p>
          <a:p>
            <a:r>
              <a:rPr lang="ar-SA" dirty="0" smtClean="0"/>
              <a:t>الادوات المستخدمة </a:t>
            </a:r>
          </a:p>
          <a:p>
            <a:r>
              <a:rPr lang="ar-SA" dirty="0" smtClean="0"/>
              <a:t>طريقة القيام بالنشاط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766" y="1844824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تعرفنا على الخصائص السلوكية لحالات التوحد </a:t>
            </a:r>
          </a:p>
          <a:p>
            <a:r>
              <a:rPr lang="ar-SA" dirty="0" smtClean="0"/>
              <a:t>قومي بالبحث عن </a:t>
            </a:r>
            <a:r>
              <a:rPr lang="ar-SA" b="1" u="sng" dirty="0" smtClean="0">
                <a:solidFill>
                  <a:srgbClr val="FF0000"/>
                </a:solidFill>
              </a:rPr>
              <a:t>نشاطين </a:t>
            </a:r>
            <a:r>
              <a:rPr lang="ar-SA" dirty="0" smtClean="0"/>
              <a:t>يمكن تقديمها لطفل التوحد لتطوير الخصائص تلك الخصائص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4274" y="261363"/>
            <a:ext cx="42739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موعد التسليم 13 / 7 /1438هـ</a:t>
            </a:r>
            <a:endParaRPr lang="en-US" sz="3200" b="0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25421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8654" y="464469"/>
            <a:ext cx="2294141" cy="267649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2795" y="1600200"/>
            <a:ext cx="5914005" cy="4525963"/>
          </a:xfrm>
        </p:spPr>
        <p:txBody>
          <a:bodyPr>
            <a:normAutofit fontScale="85000" lnSpcReduction="10000"/>
          </a:bodyPr>
          <a:lstStyle/>
          <a:p>
            <a:r>
              <a:rPr lang="ar-SA" dirty="0"/>
              <a:t>اسم النشاط </a:t>
            </a:r>
            <a:r>
              <a:rPr lang="ar-SA" dirty="0" smtClean="0"/>
              <a:t>: </a:t>
            </a:r>
            <a:r>
              <a:rPr lang="ar-SA" dirty="0" smtClean="0">
                <a:solidFill>
                  <a:srgbClr val="FF0000"/>
                </a:solidFill>
              </a:rPr>
              <a:t>الألوان </a:t>
            </a:r>
            <a:endParaRPr lang="ar-SA" dirty="0">
              <a:solidFill>
                <a:srgbClr val="FF0000"/>
              </a:solidFill>
            </a:endParaRPr>
          </a:p>
          <a:p>
            <a:r>
              <a:rPr lang="ar-SA" dirty="0"/>
              <a:t>المرحلة </a:t>
            </a:r>
            <a:r>
              <a:rPr lang="ar-SA" dirty="0" smtClean="0"/>
              <a:t>العمرية: </a:t>
            </a:r>
            <a:r>
              <a:rPr lang="ar-SA" dirty="0">
                <a:solidFill>
                  <a:srgbClr val="FF0000"/>
                </a:solidFill>
              </a:rPr>
              <a:t>4-6 سنوات </a:t>
            </a:r>
          </a:p>
          <a:p>
            <a:r>
              <a:rPr lang="ar-SA" dirty="0"/>
              <a:t>الخصائص التي سيتم </a:t>
            </a:r>
            <a:r>
              <a:rPr lang="ar-SA" dirty="0" smtClean="0"/>
              <a:t>تطويرها : </a:t>
            </a:r>
            <a:r>
              <a:rPr lang="ar-SA" dirty="0" smtClean="0">
                <a:solidFill>
                  <a:srgbClr val="FF0000"/>
                </a:solidFill>
              </a:rPr>
              <a:t>خصائص معرفية من خلال ربط اللون والشكل </a:t>
            </a:r>
            <a:endParaRPr lang="ar-SA" dirty="0">
              <a:solidFill>
                <a:srgbClr val="FF0000"/>
              </a:solidFill>
            </a:endParaRPr>
          </a:p>
          <a:p>
            <a:r>
              <a:rPr lang="ar-SA" dirty="0"/>
              <a:t>جوانب </a:t>
            </a:r>
            <a:r>
              <a:rPr lang="ar-SA" dirty="0" smtClean="0"/>
              <a:t>النمو: </a:t>
            </a:r>
            <a:r>
              <a:rPr lang="ar-SA" dirty="0" smtClean="0">
                <a:solidFill>
                  <a:srgbClr val="FF0000"/>
                </a:solidFill>
              </a:rPr>
              <a:t>نمو لغوي من خلال التعرف على الالوان والاشكال / نمو حركي تنمية العضلات الصغيرة والتآزر البصري من خلال نقل الالوان في المكان الصحيح </a:t>
            </a:r>
            <a:endParaRPr lang="ar-SA" dirty="0">
              <a:solidFill>
                <a:srgbClr val="FF0000"/>
              </a:solidFill>
            </a:endParaRPr>
          </a:p>
          <a:p>
            <a:r>
              <a:rPr lang="ar-SA" dirty="0"/>
              <a:t>الهدف من النشاط (هدف يمكن قياسة ) </a:t>
            </a:r>
            <a:r>
              <a:rPr lang="ar-SA" dirty="0" smtClean="0">
                <a:solidFill>
                  <a:srgbClr val="FF0000"/>
                </a:solidFill>
              </a:rPr>
              <a:t>أن يحاول الطفل مطابقة الألوان خلال 2ـ4 دقائق بمساعدة المعلم أو الاخصائي  </a:t>
            </a:r>
            <a:endParaRPr lang="ar-SA" dirty="0">
              <a:solidFill>
                <a:srgbClr val="FF0000"/>
              </a:solidFill>
            </a:endParaRPr>
          </a:p>
          <a:p>
            <a:r>
              <a:rPr lang="ar-SA" dirty="0"/>
              <a:t>الادوات المستخدمة </a:t>
            </a:r>
          </a:p>
          <a:p>
            <a:r>
              <a:rPr lang="ar-SA" dirty="0"/>
              <a:t>طريقة القيام بالنشاط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520492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137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سمة Office</vt:lpstr>
      <vt:lpstr>PowerPoint Presentation</vt:lpstr>
      <vt:lpstr>نشاط الاسبوع القادم  نشاط اثرائي : 2 درجة </vt:lpstr>
      <vt:lpstr>مثال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~</dc:creator>
  <cp:lastModifiedBy>Lena Alkhuraiji</cp:lastModifiedBy>
  <cp:revision>105</cp:revision>
  <dcterms:created xsi:type="dcterms:W3CDTF">2015-11-22T20:42:41Z</dcterms:created>
  <dcterms:modified xsi:type="dcterms:W3CDTF">2017-03-30T08:44:04Z</dcterms:modified>
</cp:coreProperties>
</file>