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281C7-62AD-4B62-8C65-DED9E3EA07D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6E5FE9B3-2304-4473-A49F-AD861DC04A92}">
      <dgm:prSet phldrT="[نص]"/>
      <dgm:spPr/>
      <dgm:t>
        <a:bodyPr/>
        <a:lstStyle/>
        <a:p>
          <a:pPr rtl="1"/>
          <a:r>
            <a:rPr lang="ar-SA" dirty="0" smtClean="0"/>
            <a:t>أول وآخر ما نزل</a:t>
          </a:r>
          <a:endParaRPr lang="ar-SA" dirty="0"/>
        </a:p>
      </dgm:t>
    </dgm:pt>
    <dgm:pt modelId="{9E514C48-CFA6-41FE-AF29-E3C165ACA58F}" type="parTrans" cxnId="{9381E305-758D-4649-A15C-54C9416736CB}">
      <dgm:prSet/>
      <dgm:spPr/>
      <dgm:t>
        <a:bodyPr/>
        <a:lstStyle/>
        <a:p>
          <a:pPr rtl="1"/>
          <a:endParaRPr lang="ar-SA"/>
        </a:p>
      </dgm:t>
    </dgm:pt>
    <dgm:pt modelId="{ACC73789-5330-4DDE-85C2-A8E42E53DEF2}" type="sibTrans" cxnId="{9381E305-758D-4649-A15C-54C9416736CB}">
      <dgm:prSet/>
      <dgm:spPr/>
      <dgm:t>
        <a:bodyPr/>
        <a:lstStyle/>
        <a:p>
          <a:pPr rtl="1"/>
          <a:endParaRPr lang="ar-SA"/>
        </a:p>
      </dgm:t>
    </dgm:pt>
    <dgm:pt modelId="{CDBD1DDA-8157-4223-B991-C50FF1C22459}">
      <dgm:prSet phldrT="[نص]"/>
      <dgm:spPr/>
      <dgm:t>
        <a:bodyPr/>
        <a:lstStyle/>
        <a:p>
          <a:pPr rtl="1"/>
          <a:r>
            <a:rPr lang="ar-SA" dirty="0" smtClean="0"/>
            <a:t>2- وأول وآخر ما نزل في معاني خاصة:</a:t>
          </a:r>
          <a:endParaRPr lang="ar-SA" dirty="0"/>
        </a:p>
      </dgm:t>
    </dgm:pt>
    <dgm:pt modelId="{67CB76DC-9AC3-487F-8E1B-3719D3149484}" type="parTrans" cxnId="{CD59A499-5256-4225-9B75-426DF97B5E44}">
      <dgm:prSet/>
      <dgm:spPr/>
      <dgm:t>
        <a:bodyPr/>
        <a:lstStyle/>
        <a:p>
          <a:pPr rtl="1"/>
          <a:endParaRPr lang="ar-SA"/>
        </a:p>
      </dgm:t>
    </dgm:pt>
    <dgm:pt modelId="{986545F1-AEC0-4BED-BCAF-EF885F1054D2}" type="sibTrans" cxnId="{CD59A499-5256-4225-9B75-426DF97B5E44}">
      <dgm:prSet/>
      <dgm:spPr/>
      <dgm:t>
        <a:bodyPr/>
        <a:lstStyle/>
        <a:p>
          <a:pPr rtl="1"/>
          <a:endParaRPr lang="ar-SA"/>
        </a:p>
      </dgm:t>
    </dgm:pt>
    <dgm:pt modelId="{F987970E-F45B-4043-9DAC-F9FD6D624592}">
      <dgm:prSet phldrT="[نص]"/>
      <dgm:spPr/>
      <dgm:t>
        <a:bodyPr/>
        <a:lstStyle/>
        <a:p>
          <a:pPr rtl="1"/>
          <a:r>
            <a:rPr lang="ar-SA" dirty="0" smtClean="0"/>
            <a:t>1-على الإطلاق</a:t>
          </a:r>
          <a:endParaRPr lang="ar-SA" dirty="0"/>
        </a:p>
      </dgm:t>
    </dgm:pt>
    <dgm:pt modelId="{F66A2598-EFEB-47E3-A2C5-1F5AB6EF9CA6}" type="parTrans" cxnId="{70015897-C415-4D77-AFFA-075D781BCCB3}">
      <dgm:prSet/>
      <dgm:spPr/>
      <dgm:t>
        <a:bodyPr/>
        <a:lstStyle/>
        <a:p>
          <a:pPr rtl="1"/>
          <a:endParaRPr lang="ar-SA"/>
        </a:p>
      </dgm:t>
    </dgm:pt>
    <dgm:pt modelId="{3940C4F8-B36C-43EE-8969-328718B2A5E9}" type="sibTrans" cxnId="{70015897-C415-4D77-AFFA-075D781BCCB3}">
      <dgm:prSet/>
      <dgm:spPr/>
      <dgm:t>
        <a:bodyPr/>
        <a:lstStyle/>
        <a:p>
          <a:pPr rtl="1"/>
          <a:endParaRPr lang="ar-SA"/>
        </a:p>
      </dgm:t>
    </dgm:pt>
    <dgm:pt modelId="{B9974254-AB97-4211-A8CE-FA6D583B9CFD}" type="asst">
      <dgm:prSet/>
      <dgm:spPr>
        <a:solidFill>
          <a:srgbClr val="00B050"/>
        </a:solidFill>
      </dgm:spPr>
      <dgm:t>
        <a:bodyPr/>
        <a:lstStyle/>
        <a:p>
          <a:pPr rtl="1"/>
          <a:r>
            <a:rPr lang="ar-SA" dirty="0" smtClean="0"/>
            <a:t>في الأطعمة</a:t>
          </a:r>
          <a:endParaRPr lang="ar-SA" dirty="0"/>
        </a:p>
      </dgm:t>
    </dgm:pt>
    <dgm:pt modelId="{19C5E771-0184-4545-A488-7D8346277110}" type="parTrans" cxnId="{9F4DCC2B-8FFF-42D0-BA37-DC0DAA83E350}">
      <dgm:prSet/>
      <dgm:spPr/>
      <dgm:t>
        <a:bodyPr/>
        <a:lstStyle/>
        <a:p>
          <a:pPr rtl="1"/>
          <a:endParaRPr lang="ar-SA"/>
        </a:p>
      </dgm:t>
    </dgm:pt>
    <dgm:pt modelId="{575607A3-B0FD-4094-A0F4-7C1236920028}" type="sibTrans" cxnId="{9F4DCC2B-8FFF-42D0-BA37-DC0DAA83E350}">
      <dgm:prSet/>
      <dgm:spPr/>
      <dgm:t>
        <a:bodyPr/>
        <a:lstStyle/>
        <a:p>
          <a:pPr rtl="1"/>
          <a:endParaRPr lang="ar-SA"/>
        </a:p>
      </dgm:t>
    </dgm:pt>
    <dgm:pt modelId="{07B2B0AD-2973-4002-91F1-AA21FFF5C762}" type="asst">
      <dgm:prSet/>
      <dgm:spPr>
        <a:solidFill>
          <a:srgbClr val="00B0F0"/>
        </a:solidFill>
      </dgm:spPr>
      <dgm:t>
        <a:bodyPr/>
        <a:lstStyle/>
        <a:p>
          <a:pPr rtl="1"/>
          <a:r>
            <a:rPr lang="ar-SA" dirty="0" smtClean="0"/>
            <a:t>في الخمر</a:t>
          </a:r>
          <a:endParaRPr lang="ar-SA" dirty="0"/>
        </a:p>
      </dgm:t>
    </dgm:pt>
    <dgm:pt modelId="{3F6BFA86-DF6D-4134-8779-A0DBD9EBADE8}" type="parTrans" cxnId="{F6EC99D6-34B9-483F-9C27-7D0C55BC259D}">
      <dgm:prSet/>
      <dgm:spPr/>
      <dgm:t>
        <a:bodyPr/>
        <a:lstStyle/>
        <a:p>
          <a:pPr rtl="1"/>
          <a:endParaRPr lang="ar-SA"/>
        </a:p>
      </dgm:t>
    </dgm:pt>
    <dgm:pt modelId="{EB09A518-96D2-403F-99DB-BBA3DB7D5D1F}" type="sibTrans" cxnId="{F6EC99D6-34B9-483F-9C27-7D0C55BC259D}">
      <dgm:prSet/>
      <dgm:spPr/>
      <dgm:t>
        <a:bodyPr/>
        <a:lstStyle/>
        <a:p>
          <a:pPr rtl="1"/>
          <a:endParaRPr lang="ar-SA"/>
        </a:p>
      </dgm:t>
    </dgm:pt>
    <dgm:pt modelId="{654F44A1-6ECE-46B7-B39E-92CCC00E7B7F}" type="asst">
      <dgm:prSet/>
      <dgm:spPr>
        <a:solidFill>
          <a:schemeClr val="accent6">
            <a:lumMod val="75000"/>
          </a:schemeClr>
        </a:solidFill>
      </dgm:spPr>
      <dgm:t>
        <a:bodyPr/>
        <a:lstStyle/>
        <a:p>
          <a:pPr rtl="1"/>
          <a:r>
            <a:rPr lang="ar-SA" dirty="0" smtClean="0"/>
            <a:t>في الربا</a:t>
          </a:r>
          <a:endParaRPr lang="ar-SA" dirty="0"/>
        </a:p>
      </dgm:t>
    </dgm:pt>
    <dgm:pt modelId="{B962F26D-04AE-4AE2-9FDF-CB98A60DE168}" type="parTrans" cxnId="{A6CCA09E-7F10-40D9-A478-673A35C70A6B}">
      <dgm:prSet/>
      <dgm:spPr/>
      <dgm:t>
        <a:bodyPr/>
        <a:lstStyle/>
        <a:p>
          <a:pPr rtl="1"/>
          <a:endParaRPr lang="ar-SA"/>
        </a:p>
      </dgm:t>
    </dgm:pt>
    <dgm:pt modelId="{91DD6E0B-8CF2-47C3-945E-F6DA3E0F1A62}" type="sibTrans" cxnId="{A6CCA09E-7F10-40D9-A478-673A35C70A6B}">
      <dgm:prSet/>
      <dgm:spPr/>
      <dgm:t>
        <a:bodyPr/>
        <a:lstStyle/>
        <a:p>
          <a:pPr rtl="1"/>
          <a:endParaRPr lang="ar-SA"/>
        </a:p>
      </dgm:t>
    </dgm:pt>
    <dgm:pt modelId="{0DDB9110-978B-44F9-9C23-17F6538A1A22}" type="asst">
      <dgm:prSet/>
      <dgm:spPr>
        <a:solidFill>
          <a:srgbClr val="C00000"/>
        </a:solidFill>
      </dgm:spPr>
      <dgm:t>
        <a:bodyPr/>
        <a:lstStyle/>
        <a:p>
          <a:pPr rtl="1"/>
          <a:r>
            <a:rPr lang="ar-SA" dirty="0" smtClean="0"/>
            <a:t>سورة نزلت كاملة</a:t>
          </a:r>
          <a:endParaRPr lang="ar-SA" dirty="0"/>
        </a:p>
      </dgm:t>
    </dgm:pt>
    <dgm:pt modelId="{CEE68868-0A67-48DC-BE67-B526F0AF752C}" type="parTrans" cxnId="{5D3C049B-C1E8-4A3B-8197-A4DED2DB58C2}">
      <dgm:prSet/>
      <dgm:spPr/>
      <dgm:t>
        <a:bodyPr/>
        <a:lstStyle/>
        <a:p>
          <a:pPr rtl="1"/>
          <a:endParaRPr lang="ar-SA"/>
        </a:p>
      </dgm:t>
    </dgm:pt>
    <dgm:pt modelId="{601C9BE2-C10E-418D-99D2-E95192885C92}" type="sibTrans" cxnId="{5D3C049B-C1E8-4A3B-8197-A4DED2DB58C2}">
      <dgm:prSet/>
      <dgm:spPr/>
      <dgm:t>
        <a:bodyPr/>
        <a:lstStyle/>
        <a:p>
          <a:pPr rtl="1"/>
          <a:endParaRPr lang="ar-SA"/>
        </a:p>
      </dgm:t>
    </dgm:pt>
    <dgm:pt modelId="{F3A5D413-C2F0-4BB7-A36E-5C0C7A2D99BD}" type="pres">
      <dgm:prSet presAssocID="{F93281C7-62AD-4B62-8C65-DED9E3EA07D9}" presName="hierChild1" presStyleCnt="0">
        <dgm:presLayoutVars>
          <dgm:orgChart val="1"/>
          <dgm:chPref val="1"/>
          <dgm:dir/>
          <dgm:animOne val="branch"/>
          <dgm:animLvl val="lvl"/>
          <dgm:resizeHandles/>
        </dgm:presLayoutVars>
      </dgm:prSet>
      <dgm:spPr/>
    </dgm:pt>
    <dgm:pt modelId="{EA0E4463-BB47-40C6-9995-8F830D32AA42}" type="pres">
      <dgm:prSet presAssocID="{6E5FE9B3-2304-4473-A49F-AD861DC04A92}" presName="hierRoot1" presStyleCnt="0">
        <dgm:presLayoutVars>
          <dgm:hierBranch val="init"/>
        </dgm:presLayoutVars>
      </dgm:prSet>
      <dgm:spPr/>
    </dgm:pt>
    <dgm:pt modelId="{3566348C-587A-4A0E-BF0D-A4A0390863DF}" type="pres">
      <dgm:prSet presAssocID="{6E5FE9B3-2304-4473-A49F-AD861DC04A92}" presName="rootComposite1" presStyleCnt="0"/>
      <dgm:spPr/>
    </dgm:pt>
    <dgm:pt modelId="{5CF12E0A-C90A-4755-B230-A58E31D913DB}" type="pres">
      <dgm:prSet presAssocID="{6E5FE9B3-2304-4473-A49F-AD861DC04A92}" presName="rootText1" presStyleLbl="node0" presStyleIdx="0" presStyleCnt="1" custScaleX="108347" custScaleY="66587" custLinFactNeighborX="4040" custLinFactNeighborY="-80807">
        <dgm:presLayoutVars>
          <dgm:chPref val="3"/>
        </dgm:presLayoutVars>
      </dgm:prSet>
      <dgm:spPr/>
      <dgm:t>
        <a:bodyPr/>
        <a:lstStyle/>
        <a:p>
          <a:pPr rtl="1"/>
          <a:endParaRPr lang="ar-SA"/>
        </a:p>
      </dgm:t>
    </dgm:pt>
    <dgm:pt modelId="{3FB9C663-548C-4B3E-ACA7-8532A49B5873}" type="pres">
      <dgm:prSet presAssocID="{6E5FE9B3-2304-4473-A49F-AD861DC04A92}" presName="rootConnector1" presStyleLbl="node1" presStyleIdx="0" presStyleCnt="0"/>
      <dgm:spPr/>
    </dgm:pt>
    <dgm:pt modelId="{9CB12BFB-9BA6-4CCE-969E-60DF769002EE}" type="pres">
      <dgm:prSet presAssocID="{6E5FE9B3-2304-4473-A49F-AD861DC04A92}" presName="hierChild2" presStyleCnt="0"/>
      <dgm:spPr/>
    </dgm:pt>
    <dgm:pt modelId="{90D60788-F863-4F54-87F4-747EC18E0752}" type="pres">
      <dgm:prSet presAssocID="{67CB76DC-9AC3-487F-8E1B-3719D3149484}" presName="Name37" presStyleLbl="parChTrans1D2" presStyleIdx="0" presStyleCnt="2"/>
      <dgm:spPr/>
    </dgm:pt>
    <dgm:pt modelId="{6FEAADEE-5F66-4641-9CA5-A03CE62496EA}" type="pres">
      <dgm:prSet presAssocID="{CDBD1DDA-8157-4223-B991-C50FF1C22459}" presName="hierRoot2" presStyleCnt="0">
        <dgm:presLayoutVars>
          <dgm:hierBranch val="init"/>
        </dgm:presLayoutVars>
      </dgm:prSet>
      <dgm:spPr/>
    </dgm:pt>
    <dgm:pt modelId="{98A13954-AE4F-4BA2-9917-6CD86DD4E767}" type="pres">
      <dgm:prSet presAssocID="{CDBD1DDA-8157-4223-B991-C50FF1C22459}" presName="rootComposite" presStyleCnt="0"/>
      <dgm:spPr/>
    </dgm:pt>
    <dgm:pt modelId="{248E7EA0-380A-47EE-AF91-302CCA1437F6}" type="pres">
      <dgm:prSet presAssocID="{CDBD1DDA-8157-4223-B991-C50FF1C22459}" presName="rootText" presStyleLbl="node2" presStyleIdx="0" presStyleCnt="2" custScaleX="129674" custScaleY="69944" custLinFactNeighborX="-85885" custLinFactNeighborY="-1946">
        <dgm:presLayoutVars>
          <dgm:chPref val="3"/>
        </dgm:presLayoutVars>
      </dgm:prSet>
      <dgm:spPr/>
    </dgm:pt>
    <dgm:pt modelId="{E8BD15FB-2851-4F97-B094-2903EC2E76FF}" type="pres">
      <dgm:prSet presAssocID="{CDBD1DDA-8157-4223-B991-C50FF1C22459}" presName="rootConnector" presStyleLbl="node2" presStyleIdx="0" presStyleCnt="2"/>
      <dgm:spPr/>
    </dgm:pt>
    <dgm:pt modelId="{97A92C33-E8A9-4030-B678-EAF9B8C81D56}" type="pres">
      <dgm:prSet presAssocID="{CDBD1DDA-8157-4223-B991-C50FF1C22459}" presName="hierChild4" presStyleCnt="0"/>
      <dgm:spPr/>
    </dgm:pt>
    <dgm:pt modelId="{8E2642C2-17F4-4E66-8792-EE24A86A3519}" type="pres">
      <dgm:prSet presAssocID="{CDBD1DDA-8157-4223-B991-C50FF1C22459}" presName="hierChild5" presStyleCnt="0"/>
      <dgm:spPr/>
    </dgm:pt>
    <dgm:pt modelId="{DD5E0DC6-4925-464B-AC39-9E7CCEC766DC}" type="pres">
      <dgm:prSet presAssocID="{19C5E771-0184-4545-A488-7D8346277110}" presName="Name111" presStyleLbl="parChTrans1D3" presStyleIdx="0" presStyleCnt="4"/>
      <dgm:spPr/>
    </dgm:pt>
    <dgm:pt modelId="{5A03B1A0-2F0A-467C-B82E-CA65724E355A}" type="pres">
      <dgm:prSet presAssocID="{B9974254-AB97-4211-A8CE-FA6D583B9CFD}" presName="hierRoot3" presStyleCnt="0">
        <dgm:presLayoutVars>
          <dgm:hierBranch val="init"/>
        </dgm:presLayoutVars>
      </dgm:prSet>
      <dgm:spPr/>
    </dgm:pt>
    <dgm:pt modelId="{BB6F4AF2-390B-4FC5-8D9E-7736545553FB}" type="pres">
      <dgm:prSet presAssocID="{B9974254-AB97-4211-A8CE-FA6D583B9CFD}" presName="rootComposite3" presStyleCnt="0"/>
      <dgm:spPr/>
    </dgm:pt>
    <dgm:pt modelId="{0D0B47A0-1421-4539-BC19-8C6C739D8BF3}" type="pres">
      <dgm:prSet presAssocID="{B9974254-AB97-4211-A8CE-FA6D583B9CFD}" presName="rootText3" presStyleLbl="asst2" presStyleIdx="0" presStyleCnt="4" custScaleY="54298" custLinFactNeighborX="68238" custLinFactNeighborY="-48611">
        <dgm:presLayoutVars>
          <dgm:chPref val="3"/>
        </dgm:presLayoutVars>
      </dgm:prSet>
      <dgm:spPr/>
      <dgm:t>
        <a:bodyPr/>
        <a:lstStyle/>
        <a:p>
          <a:pPr rtl="1"/>
          <a:endParaRPr lang="ar-SA"/>
        </a:p>
      </dgm:t>
    </dgm:pt>
    <dgm:pt modelId="{16816B64-F0B7-4EC3-B41B-560D0F88B01D}" type="pres">
      <dgm:prSet presAssocID="{B9974254-AB97-4211-A8CE-FA6D583B9CFD}" presName="rootConnector3" presStyleLbl="asst2" presStyleIdx="0" presStyleCnt="4"/>
      <dgm:spPr/>
    </dgm:pt>
    <dgm:pt modelId="{054B834A-80DD-449D-9323-C669EF3CDA7A}" type="pres">
      <dgm:prSet presAssocID="{B9974254-AB97-4211-A8CE-FA6D583B9CFD}" presName="hierChild6" presStyleCnt="0"/>
      <dgm:spPr/>
    </dgm:pt>
    <dgm:pt modelId="{D9C1B4EF-4BB4-4DA2-9491-7FDC18792743}" type="pres">
      <dgm:prSet presAssocID="{B9974254-AB97-4211-A8CE-FA6D583B9CFD}" presName="hierChild7" presStyleCnt="0"/>
      <dgm:spPr/>
    </dgm:pt>
    <dgm:pt modelId="{1360985C-A1CF-45D6-AA8F-FAF9380C9BCC}" type="pres">
      <dgm:prSet presAssocID="{3F6BFA86-DF6D-4134-8779-A0DBD9EBADE8}" presName="Name111" presStyleLbl="parChTrans1D3" presStyleIdx="1" presStyleCnt="4"/>
      <dgm:spPr/>
    </dgm:pt>
    <dgm:pt modelId="{A57406E8-37B6-44CE-A33F-A5DE902B20CF}" type="pres">
      <dgm:prSet presAssocID="{07B2B0AD-2973-4002-91F1-AA21FFF5C762}" presName="hierRoot3" presStyleCnt="0">
        <dgm:presLayoutVars>
          <dgm:hierBranch val="init"/>
        </dgm:presLayoutVars>
      </dgm:prSet>
      <dgm:spPr/>
    </dgm:pt>
    <dgm:pt modelId="{177B2D52-2664-447B-823D-DA5605FA2456}" type="pres">
      <dgm:prSet presAssocID="{07B2B0AD-2973-4002-91F1-AA21FFF5C762}" presName="rootComposite3" presStyleCnt="0"/>
      <dgm:spPr/>
    </dgm:pt>
    <dgm:pt modelId="{2567713E-F92C-499A-8198-EB0EC5C91490}" type="pres">
      <dgm:prSet presAssocID="{07B2B0AD-2973-4002-91F1-AA21FFF5C762}" presName="rootText3" presStyleLbl="asst2" presStyleIdx="1" presStyleCnt="4" custScaleY="54298" custLinFactNeighborX="-52319" custLinFactNeighborY="23491">
        <dgm:presLayoutVars>
          <dgm:chPref val="3"/>
        </dgm:presLayoutVars>
      </dgm:prSet>
      <dgm:spPr/>
    </dgm:pt>
    <dgm:pt modelId="{9F9A3A42-D0F0-4E22-A238-2824080151D7}" type="pres">
      <dgm:prSet presAssocID="{07B2B0AD-2973-4002-91F1-AA21FFF5C762}" presName="rootConnector3" presStyleLbl="asst2" presStyleIdx="1" presStyleCnt="4"/>
      <dgm:spPr/>
    </dgm:pt>
    <dgm:pt modelId="{22BC1715-CEC6-473A-B43D-90B88C2308A6}" type="pres">
      <dgm:prSet presAssocID="{07B2B0AD-2973-4002-91F1-AA21FFF5C762}" presName="hierChild6" presStyleCnt="0"/>
      <dgm:spPr/>
    </dgm:pt>
    <dgm:pt modelId="{00D4C47C-ABAE-4A14-B72F-646E5A95F7B3}" type="pres">
      <dgm:prSet presAssocID="{07B2B0AD-2973-4002-91F1-AA21FFF5C762}" presName="hierChild7" presStyleCnt="0"/>
      <dgm:spPr/>
    </dgm:pt>
    <dgm:pt modelId="{DCD57FDC-42AB-4868-9080-6FCECC31CA44}" type="pres">
      <dgm:prSet presAssocID="{B962F26D-04AE-4AE2-9FDF-CB98A60DE168}" presName="Name111" presStyleLbl="parChTrans1D3" presStyleIdx="2" presStyleCnt="4"/>
      <dgm:spPr/>
    </dgm:pt>
    <dgm:pt modelId="{9E191DB0-838E-4CE7-BC1F-D64FC7D797E5}" type="pres">
      <dgm:prSet presAssocID="{654F44A1-6ECE-46B7-B39E-92CCC00E7B7F}" presName="hierRoot3" presStyleCnt="0">
        <dgm:presLayoutVars>
          <dgm:hierBranch val="init"/>
        </dgm:presLayoutVars>
      </dgm:prSet>
      <dgm:spPr/>
    </dgm:pt>
    <dgm:pt modelId="{F4239588-BF2D-4F9A-B3AB-DE9C4D500DE6}" type="pres">
      <dgm:prSet presAssocID="{654F44A1-6ECE-46B7-B39E-92CCC00E7B7F}" presName="rootComposite3" presStyleCnt="0"/>
      <dgm:spPr/>
    </dgm:pt>
    <dgm:pt modelId="{97D45F87-4B18-404E-A275-21C1D31D6BD6}" type="pres">
      <dgm:prSet presAssocID="{654F44A1-6ECE-46B7-B39E-92CCC00E7B7F}" presName="rootText3" presStyleLbl="asst2" presStyleIdx="2" presStyleCnt="4" custScaleY="54298" custLinFactNeighborX="68681" custLinFactNeighborY="-42248">
        <dgm:presLayoutVars>
          <dgm:chPref val="3"/>
        </dgm:presLayoutVars>
      </dgm:prSet>
      <dgm:spPr/>
      <dgm:t>
        <a:bodyPr/>
        <a:lstStyle/>
        <a:p>
          <a:pPr rtl="1"/>
          <a:endParaRPr lang="ar-SA"/>
        </a:p>
      </dgm:t>
    </dgm:pt>
    <dgm:pt modelId="{384BAB26-6089-459B-B518-2BE5393B11E6}" type="pres">
      <dgm:prSet presAssocID="{654F44A1-6ECE-46B7-B39E-92CCC00E7B7F}" presName="rootConnector3" presStyleLbl="asst2" presStyleIdx="2" presStyleCnt="4"/>
      <dgm:spPr/>
    </dgm:pt>
    <dgm:pt modelId="{232DC950-6265-4B91-B175-6EE51F347619}" type="pres">
      <dgm:prSet presAssocID="{654F44A1-6ECE-46B7-B39E-92CCC00E7B7F}" presName="hierChild6" presStyleCnt="0"/>
      <dgm:spPr/>
    </dgm:pt>
    <dgm:pt modelId="{90BC458B-9479-468E-A120-556ED798899C}" type="pres">
      <dgm:prSet presAssocID="{654F44A1-6ECE-46B7-B39E-92CCC00E7B7F}" presName="hierChild7" presStyleCnt="0"/>
      <dgm:spPr/>
    </dgm:pt>
    <dgm:pt modelId="{5BA65997-4B0A-4555-ADB3-EAC415CAF65A}" type="pres">
      <dgm:prSet presAssocID="{CEE68868-0A67-48DC-BE67-B526F0AF752C}" presName="Name111" presStyleLbl="parChTrans1D3" presStyleIdx="3" presStyleCnt="4"/>
      <dgm:spPr/>
    </dgm:pt>
    <dgm:pt modelId="{D8759F4D-B46A-46C4-B781-824D6BCD844F}" type="pres">
      <dgm:prSet presAssocID="{0DDB9110-978B-44F9-9C23-17F6538A1A22}" presName="hierRoot3" presStyleCnt="0">
        <dgm:presLayoutVars>
          <dgm:hierBranch val="init"/>
        </dgm:presLayoutVars>
      </dgm:prSet>
      <dgm:spPr/>
    </dgm:pt>
    <dgm:pt modelId="{FAC72A9B-B91A-44DD-B621-79CAA90E30F0}" type="pres">
      <dgm:prSet presAssocID="{0DDB9110-978B-44F9-9C23-17F6538A1A22}" presName="rootComposite3" presStyleCnt="0"/>
      <dgm:spPr/>
    </dgm:pt>
    <dgm:pt modelId="{6D9AB773-A8BF-4CED-B412-0CB879ED94F1}" type="pres">
      <dgm:prSet presAssocID="{0DDB9110-978B-44F9-9C23-17F6538A1A22}" presName="rootText3" presStyleLbl="asst2" presStyleIdx="3" presStyleCnt="4" custScaleY="53936" custLinFactNeighborX="-52319" custLinFactNeighborY="35607">
        <dgm:presLayoutVars>
          <dgm:chPref val="3"/>
        </dgm:presLayoutVars>
      </dgm:prSet>
      <dgm:spPr/>
    </dgm:pt>
    <dgm:pt modelId="{B235D0E7-7C8F-44F2-8CCA-CE64EC9C158F}" type="pres">
      <dgm:prSet presAssocID="{0DDB9110-978B-44F9-9C23-17F6538A1A22}" presName="rootConnector3" presStyleLbl="asst2" presStyleIdx="3" presStyleCnt="4"/>
      <dgm:spPr/>
    </dgm:pt>
    <dgm:pt modelId="{17B67AE8-B55A-4737-80FA-7A6F22E456D7}" type="pres">
      <dgm:prSet presAssocID="{0DDB9110-978B-44F9-9C23-17F6538A1A22}" presName="hierChild6" presStyleCnt="0"/>
      <dgm:spPr/>
    </dgm:pt>
    <dgm:pt modelId="{3A5C7AC5-44A9-4915-AA46-4A9C2E3BDD42}" type="pres">
      <dgm:prSet presAssocID="{0DDB9110-978B-44F9-9C23-17F6538A1A22}" presName="hierChild7" presStyleCnt="0"/>
      <dgm:spPr/>
    </dgm:pt>
    <dgm:pt modelId="{684B1FBA-F3C3-4888-9A65-C2C291DFD3EE}" type="pres">
      <dgm:prSet presAssocID="{F66A2598-EFEB-47E3-A2C5-1F5AB6EF9CA6}" presName="Name37" presStyleLbl="parChTrans1D2" presStyleIdx="1" presStyleCnt="2"/>
      <dgm:spPr/>
    </dgm:pt>
    <dgm:pt modelId="{F612B5D9-E7DE-4966-AB18-CB5A7741C536}" type="pres">
      <dgm:prSet presAssocID="{F987970E-F45B-4043-9DAC-F9FD6D624592}" presName="hierRoot2" presStyleCnt="0">
        <dgm:presLayoutVars>
          <dgm:hierBranch val="init"/>
        </dgm:presLayoutVars>
      </dgm:prSet>
      <dgm:spPr/>
    </dgm:pt>
    <dgm:pt modelId="{75D9F74A-0750-4A73-8063-70B65F59BD15}" type="pres">
      <dgm:prSet presAssocID="{F987970E-F45B-4043-9DAC-F9FD6D624592}" presName="rootComposite" presStyleCnt="0"/>
      <dgm:spPr/>
    </dgm:pt>
    <dgm:pt modelId="{A71530D7-5216-461A-9910-3A38B98AE0A0}" type="pres">
      <dgm:prSet presAssocID="{F987970E-F45B-4043-9DAC-F9FD6D624592}" presName="rootText" presStyleLbl="node2" presStyleIdx="1" presStyleCnt="2" custScaleX="88502" custScaleY="73843" custLinFactNeighborX="40592" custLinFactNeighborY="-1946">
        <dgm:presLayoutVars>
          <dgm:chPref val="3"/>
        </dgm:presLayoutVars>
      </dgm:prSet>
      <dgm:spPr/>
    </dgm:pt>
    <dgm:pt modelId="{53C83D0C-2D50-4333-8406-1DC90D11ED1B}" type="pres">
      <dgm:prSet presAssocID="{F987970E-F45B-4043-9DAC-F9FD6D624592}" presName="rootConnector" presStyleLbl="node2" presStyleIdx="1" presStyleCnt="2"/>
      <dgm:spPr/>
    </dgm:pt>
    <dgm:pt modelId="{D17EA6C9-AC74-4BDC-8D6E-01CE58F879EF}" type="pres">
      <dgm:prSet presAssocID="{F987970E-F45B-4043-9DAC-F9FD6D624592}" presName="hierChild4" presStyleCnt="0"/>
      <dgm:spPr/>
    </dgm:pt>
    <dgm:pt modelId="{75AF8996-087C-4C77-BEDF-95284BE6E72B}" type="pres">
      <dgm:prSet presAssocID="{F987970E-F45B-4043-9DAC-F9FD6D624592}" presName="hierChild5" presStyleCnt="0"/>
      <dgm:spPr/>
    </dgm:pt>
    <dgm:pt modelId="{F4946E9F-94D4-4F6C-BCE5-3D593B07C3F6}" type="pres">
      <dgm:prSet presAssocID="{6E5FE9B3-2304-4473-A49F-AD861DC04A92}" presName="hierChild3" presStyleCnt="0"/>
      <dgm:spPr/>
    </dgm:pt>
  </dgm:ptLst>
  <dgm:cxnLst>
    <dgm:cxn modelId="{AD7A632C-379F-47B5-B5D7-607435980336}" type="presOf" srcId="{3F6BFA86-DF6D-4134-8779-A0DBD9EBADE8}" destId="{1360985C-A1CF-45D6-AA8F-FAF9380C9BCC}" srcOrd="0" destOrd="0" presId="urn:microsoft.com/office/officeart/2005/8/layout/orgChart1"/>
    <dgm:cxn modelId="{7C7140C6-5DD5-496A-BAB9-70128D088850}" type="presOf" srcId="{0DDB9110-978B-44F9-9C23-17F6538A1A22}" destId="{B235D0E7-7C8F-44F2-8CCA-CE64EC9C158F}" srcOrd="1" destOrd="0" presId="urn:microsoft.com/office/officeart/2005/8/layout/orgChart1"/>
    <dgm:cxn modelId="{09D6EE74-1E3A-492C-9383-EF373FAC6B28}" type="presOf" srcId="{6E5FE9B3-2304-4473-A49F-AD861DC04A92}" destId="{5CF12E0A-C90A-4755-B230-A58E31D913DB}" srcOrd="0" destOrd="0" presId="urn:microsoft.com/office/officeart/2005/8/layout/orgChart1"/>
    <dgm:cxn modelId="{F6EC99D6-34B9-483F-9C27-7D0C55BC259D}" srcId="{CDBD1DDA-8157-4223-B991-C50FF1C22459}" destId="{07B2B0AD-2973-4002-91F1-AA21FFF5C762}" srcOrd="1" destOrd="0" parTransId="{3F6BFA86-DF6D-4134-8779-A0DBD9EBADE8}" sibTransId="{EB09A518-96D2-403F-99DB-BBA3DB7D5D1F}"/>
    <dgm:cxn modelId="{2664FF55-3E54-454A-B335-55AA02907084}" type="presOf" srcId="{F93281C7-62AD-4B62-8C65-DED9E3EA07D9}" destId="{F3A5D413-C2F0-4BB7-A36E-5C0C7A2D99BD}" srcOrd="0" destOrd="0" presId="urn:microsoft.com/office/officeart/2005/8/layout/orgChart1"/>
    <dgm:cxn modelId="{C7148C05-FEBC-4BA7-A264-5A92F3F36ABB}" type="presOf" srcId="{B9974254-AB97-4211-A8CE-FA6D583B9CFD}" destId="{16816B64-F0B7-4EC3-B41B-560D0F88B01D}" srcOrd="1" destOrd="0" presId="urn:microsoft.com/office/officeart/2005/8/layout/orgChart1"/>
    <dgm:cxn modelId="{9381E305-758D-4649-A15C-54C9416736CB}" srcId="{F93281C7-62AD-4B62-8C65-DED9E3EA07D9}" destId="{6E5FE9B3-2304-4473-A49F-AD861DC04A92}" srcOrd="0" destOrd="0" parTransId="{9E514C48-CFA6-41FE-AF29-E3C165ACA58F}" sibTransId="{ACC73789-5330-4DDE-85C2-A8E42E53DEF2}"/>
    <dgm:cxn modelId="{D069A2D4-8196-473B-88CD-D33C99340D88}" type="presOf" srcId="{B962F26D-04AE-4AE2-9FDF-CB98A60DE168}" destId="{DCD57FDC-42AB-4868-9080-6FCECC31CA44}" srcOrd="0" destOrd="0" presId="urn:microsoft.com/office/officeart/2005/8/layout/orgChart1"/>
    <dgm:cxn modelId="{52901CDD-AC8E-4FFB-8A64-A0505EDE2AB1}" type="presOf" srcId="{CDBD1DDA-8157-4223-B991-C50FF1C22459}" destId="{248E7EA0-380A-47EE-AF91-302CCA1437F6}" srcOrd="0" destOrd="0" presId="urn:microsoft.com/office/officeart/2005/8/layout/orgChart1"/>
    <dgm:cxn modelId="{2A72998A-1F3D-44D2-97BC-73C5E794D3A5}" type="presOf" srcId="{654F44A1-6ECE-46B7-B39E-92CCC00E7B7F}" destId="{384BAB26-6089-459B-B518-2BE5393B11E6}" srcOrd="1" destOrd="0" presId="urn:microsoft.com/office/officeart/2005/8/layout/orgChart1"/>
    <dgm:cxn modelId="{C05E617A-CB13-433E-AC9C-0CEE93D65898}" type="presOf" srcId="{6E5FE9B3-2304-4473-A49F-AD861DC04A92}" destId="{3FB9C663-548C-4B3E-ACA7-8532A49B5873}" srcOrd="1" destOrd="0" presId="urn:microsoft.com/office/officeart/2005/8/layout/orgChart1"/>
    <dgm:cxn modelId="{9F4DCC2B-8FFF-42D0-BA37-DC0DAA83E350}" srcId="{CDBD1DDA-8157-4223-B991-C50FF1C22459}" destId="{B9974254-AB97-4211-A8CE-FA6D583B9CFD}" srcOrd="0" destOrd="0" parTransId="{19C5E771-0184-4545-A488-7D8346277110}" sibTransId="{575607A3-B0FD-4094-A0F4-7C1236920028}"/>
    <dgm:cxn modelId="{5F48139C-0B17-4112-95CC-2E52D1A489E2}" type="presOf" srcId="{B9974254-AB97-4211-A8CE-FA6D583B9CFD}" destId="{0D0B47A0-1421-4539-BC19-8C6C739D8BF3}" srcOrd="0" destOrd="0" presId="urn:microsoft.com/office/officeart/2005/8/layout/orgChart1"/>
    <dgm:cxn modelId="{73297E7B-7883-4A80-9773-4CCE232CD534}" type="presOf" srcId="{F66A2598-EFEB-47E3-A2C5-1F5AB6EF9CA6}" destId="{684B1FBA-F3C3-4888-9A65-C2C291DFD3EE}" srcOrd="0" destOrd="0" presId="urn:microsoft.com/office/officeart/2005/8/layout/orgChart1"/>
    <dgm:cxn modelId="{93A9FC1F-A992-460D-AC84-F7578A56A0B3}" type="presOf" srcId="{67CB76DC-9AC3-487F-8E1B-3719D3149484}" destId="{90D60788-F863-4F54-87F4-747EC18E0752}" srcOrd="0" destOrd="0" presId="urn:microsoft.com/office/officeart/2005/8/layout/orgChart1"/>
    <dgm:cxn modelId="{7E9DF3F5-7B3C-4851-9ABB-92AD799886AD}" type="presOf" srcId="{CDBD1DDA-8157-4223-B991-C50FF1C22459}" destId="{E8BD15FB-2851-4F97-B094-2903EC2E76FF}" srcOrd="1" destOrd="0" presId="urn:microsoft.com/office/officeart/2005/8/layout/orgChart1"/>
    <dgm:cxn modelId="{7F116E93-A98D-4341-9FEA-D5DD5AE9ABDC}" type="presOf" srcId="{07B2B0AD-2973-4002-91F1-AA21FFF5C762}" destId="{2567713E-F92C-499A-8198-EB0EC5C91490}" srcOrd="0" destOrd="0" presId="urn:microsoft.com/office/officeart/2005/8/layout/orgChart1"/>
    <dgm:cxn modelId="{CD59A499-5256-4225-9B75-426DF97B5E44}" srcId="{6E5FE9B3-2304-4473-A49F-AD861DC04A92}" destId="{CDBD1DDA-8157-4223-B991-C50FF1C22459}" srcOrd="0" destOrd="0" parTransId="{67CB76DC-9AC3-487F-8E1B-3719D3149484}" sibTransId="{986545F1-AEC0-4BED-BCAF-EF885F1054D2}"/>
    <dgm:cxn modelId="{0660C802-8CB7-46E2-B406-68A18A4593E2}" type="presOf" srcId="{CEE68868-0A67-48DC-BE67-B526F0AF752C}" destId="{5BA65997-4B0A-4555-ADB3-EAC415CAF65A}" srcOrd="0" destOrd="0" presId="urn:microsoft.com/office/officeart/2005/8/layout/orgChart1"/>
    <dgm:cxn modelId="{70015897-C415-4D77-AFFA-075D781BCCB3}" srcId="{6E5FE9B3-2304-4473-A49F-AD861DC04A92}" destId="{F987970E-F45B-4043-9DAC-F9FD6D624592}" srcOrd="1" destOrd="0" parTransId="{F66A2598-EFEB-47E3-A2C5-1F5AB6EF9CA6}" sibTransId="{3940C4F8-B36C-43EE-8969-328718B2A5E9}"/>
    <dgm:cxn modelId="{911B4570-9370-4F39-AD45-860DA314F461}" type="presOf" srcId="{F987970E-F45B-4043-9DAC-F9FD6D624592}" destId="{53C83D0C-2D50-4333-8406-1DC90D11ED1B}" srcOrd="1" destOrd="0" presId="urn:microsoft.com/office/officeart/2005/8/layout/orgChart1"/>
    <dgm:cxn modelId="{C60C5569-EF98-42DD-8FFB-44E518AEF7C9}" type="presOf" srcId="{654F44A1-6ECE-46B7-B39E-92CCC00E7B7F}" destId="{97D45F87-4B18-404E-A275-21C1D31D6BD6}" srcOrd="0" destOrd="0" presId="urn:microsoft.com/office/officeart/2005/8/layout/orgChart1"/>
    <dgm:cxn modelId="{61903668-9900-421A-8D70-C3080EDDC55E}" type="presOf" srcId="{07B2B0AD-2973-4002-91F1-AA21FFF5C762}" destId="{9F9A3A42-D0F0-4E22-A238-2824080151D7}" srcOrd="1" destOrd="0" presId="urn:microsoft.com/office/officeart/2005/8/layout/orgChart1"/>
    <dgm:cxn modelId="{5D3C049B-C1E8-4A3B-8197-A4DED2DB58C2}" srcId="{CDBD1DDA-8157-4223-B991-C50FF1C22459}" destId="{0DDB9110-978B-44F9-9C23-17F6538A1A22}" srcOrd="3" destOrd="0" parTransId="{CEE68868-0A67-48DC-BE67-B526F0AF752C}" sibTransId="{601C9BE2-C10E-418D-99D2-E95192885C92}"/>
    <dgm:cxn modelId="{9B31C038-9803-4979-86C8-AEE30A034DD1}" type="presOf" srcId="{19C5E771-0184-4545-A488-7D8346277110}" destId="{DD5E0DC6-4925-464B-AC39-9E7CCEC766DC}" srcOrd="0" destOrd="0" presId="urn:microsoft.com/office/officeart/2005/8/layout/orgChart1"/>
    <dgm:cxn modelId="{FA151F08-51EB-4CC7-861C-53C05C103AC0}" type="presOf" srcId="{0DDB9110-978B-44F9-9C23-17F6538A1A22}" destId="{6D9AB773-A8BF-4CED-B412-0CB879ED94F1}" srcOrd="0" destOrd="0" presId="urn:microsoft.com/office/officeart/2005/8/layout/orgChart1"/>
    <dgm:cxn modelId="{46A3B7F0-57CD-4FC1-8F02-5E4B10918092}" type="presOf" srcId="{F987970E-F45B-4043-9DAC-F9FD6D624592}" destId="{A71530D7-5216-461A-9910-3A38B98AE0A0}" srcOrd="0" destOrd="0" presId="urn:microsoft.com/office/officeart/2005/8/layout/orgChart1"/>
    <dgm:cxn modelId="{A6CCA09E-7F10-40D9-A478-673A35C70A6B}" srcId="{CDBD1DDA-8157-4223-B991-C50FF1C22459}" destId="{654F44A1-6ECE-46B7-B39E-92CCC00E7B7F}" srcOrd="2" destOrd="0" parTransId="{B962F26D-04AE-4AE2-9FDF-CB98A60DE168}" sibTransId="{91DD6E0B-8CF2-47C3-945E-F6DA3E0F1A62}"/>
    <dgm:cxn modelId="{C8B50BA2-FD6E-4BD8-BBED-BF6B00D4056F}" type="presParOf" srcId="{F3A5D413-C2F0-4BB7-A36E-5C0C7A2D99BD}" destId="{EA0E4463-BB47-40C6-9995-8F830D32AA42}" srcOrd="0" destOrd="0" presId="urn:microsoft.com/office/officeart/2005/8/layout/orgChart1"/>
    <dgm:cxn modelId="{CCFFC45D-3907-473B-AF71-A3085F5DB69E}" type="presParOf" srcId="{EA0E4463-BB47-40C6-9995-8F830D32AA42}" destId="{3566348C-587A-4A0E-BF0D-A4A0390863DF}" srcOrd="0" destOrd="0" presId="urn:microsoft.com/office/officeart/2005/8/layout/orgChart1"/>
    <dgm:cxn modelId="{56A93A2F-BADE-4873-A561-32B070555D12}" type="presParOf" srcId="{3566348C-587A-4A0E-BF0D-A4A0390863DF}" destId="{5CF12E0A-C90A-4755-B230-A58E31D913DB}" srcOrd="0" destOrd="0" presId="urn:microsoft.com/office/officeart/2005/8/layout/orgChart1"/>
    <dgm:cxn modelId="{D8D574B5-F953-4844-9999-DD91A009B86E}" type="presParOf" srcId="{3566348C-587A-4A0E-BF0D-A4A0390863DF}" destId="{3FB9C663-548C-4B3E-ACA7-8532A49B5873}" srcOrd="1" destOrd="0" presId="urn:microsoft.com/office/officeart/2005/8/layout/orgChart1"/>
    <dgm:cxn modelId="{1D9C8E6D-2320-4134-9F04-F49BBFB2CF64}" type="presParOf" srcId="{EA0E4463-BB47-40C6-9995-8F830D32AA42}" destId="{9CB12BFB-9BA6-4CCE-969E-60DF769002EE}" srcOrd="1" destOrd="0" presId="urn:microsoft.com/office/officeart/2005/8/layout/orgChart1"/>
    <dgm:cxn modelId="{D42DC4A0-ED23-43C0-82C4-89034A25FB03}" type="presParOf" srcId="{9CB12BFB-9BA6-4CCE-969E-60DF769002EE}" destId="{90D60788-F863-4F54-87F4-747EC18E0752}" srcOrd="0" destOrd="0" presId="urn:microsoft.com/office/officeart/2005/8/layout/orgChart1"/>
    <dgm:cxn modelId="{68F108AB-B36C-4CF7-BE5D-95767C1BA107}" type="presParOf" srcId="{9CB12BFB-9BA6-4CCE-969E-60DF769002EE}" destId="{6FEAADEE-5F66-4641-9CA5-A03CE62496EA}" srcOrd="1" destOrd="0" presId="urn:microsoft.com/office/officeart/2005/8/layout/orgChart1"/>
    <dgm:cxn modelId="{EA6E34DA-89CE-4C6D-B9F6-B9BFE949F493}" type="presParOf" srcId="{6FEAADEE-5F66-4641-9CA5-A03CE62496EA}" destId="{98A13954-AE4F-4BA2-9917-6CD86DD4E767}" srcOrd="0" destOrd="0" presId="urn:microsoft.com/office/officeart/2005/8/layout/orgChart1"/>
    <dgm:cxn modelId="{80708702-7903-41A2-9094-4A18F69A8327}" type="presParOf" srcId="{98A13954-AE4F-4BA2-9917-6CD86DD4E767}" destId="{248E7EA0-380A-47EE-AF91-302CCA1437F6}" srcOrd="0" destOrd="0" presId="urn:microsoft.com/office/officeart/2005/8/layout/orgChart1"/>
    <dgm:cxn modelId="{DFC35DCC-5FFA-419C-B8A6-822605B62A3C}" type="presParOf" srcId="{98A13954-AE4F-4BA2-9917-6CD86DD4E767}" destId="{E8BD15FB-2851-4F97-B094-2903EC2E76FF}" srcOrd="1" destOrd="0" presId="urn:microsoft.com/office/officeart/2005/8/layout/orgChart1"/>
    <dgm:cxn modelId="{12E46A0D-CD28-492B-949C-A1E0A067E948}" type="presParOf" srcId="{6FEAADEE-5F66-4641-9CA5-A03CE62496EA}" destId="{97A92C33-E8A9-4030-B678-EAF9B8C81D56}" srcOrd="1" destOrd="0" presId="urn:microsoft.com/office/officeart/2005/8/layout/orgChart1"/>
    <dgm:cxn modelId="{715E443C-FD66-4E32-ABC8-065372E5AA97}" type="presParOf" srcId="{6FEAADEE-5F66-4641-9CA5-A03CE62496EA}" destId="{8E2642C2-17F4-4E66-8792-EE24A86A3519}" srcOrd="2" destOrd="0" presId="urn:microsoft.com/office/officeart/2005/8/layout/orgChart1"/>
    <dgm:cxn modelId="{FF3C2004-0161-4899-A538-7B686FFC057D}" type="presParOf" srcId="{8E2642C2-17F4-4E66-8792-EE24A86A3519}" destId="{DD5E0DC6-4925-464B-AC39-9E7CCEC766DC}" srcOrd="0" destOrd="0" presId="urn:microsoft.com/office/officeart/2005/8/layout/orgChart1"/>
    <dgm:cxn modelId="{F0049697-1EBC-4B34-86D9-744B38D07EE7}" type="presParOf" srcId="{8E2642C2-17F4-4E66-8792-EE24A86A3519}" destId="{5A03B1A0-2F0A-467C-B82E-CA65724E355A}" srcOrd="1" destOrd="0" presId="urn:microsoft.com/office/officeart/2005/8/layout/orgChart1"/>
    <dgm:cxn modelId="{8140E0CB-1A89-4C88-9A7F-DFF86665DA2B}" type="presParOf" srcId="{5A03B1A0-2F0A-467C-B82E-CA65724E355A}" destId="{BB6F4AF2-390B-4FC5-8D9E-7736545553FB}" srcOrd="0" destOrd="0" presId="urn:microsoft.com/office/officeart/2005/8/layout/orgChart1"/>
    <dgm:cxn modelId="{04BB33EC-CEF7-49A3-970E-F5F17EE190E8}" type="presParOf" srcId="{BB6F4AF2-390B-4FC5-8D9E-7736545553FB}" destId="{0D0B47A0-1421-4539-BC19-8C6C739D8BF3}" srcOrd="0" destOrd="0" presId="urn:microsoft.com/office/officeart/2005/8/layout/orgChart1"/>
    <dgm:cxn modelId="{8A88BD20-4F0B-441B-891C-9E7312061DAE}" type="presParOf" srcId="{BB6F4AF2-390B-4FC5-8D9E-7736545553FB}" destId="{16816B64-F0B7-4EC3-B41B-560D0F88B01D}" srcOrd="1" destOrd="0" presId="urn:microsoft.com/office/officeart/2005/8/layout/orgChart1"/>
    <dgm:cxn modelId="{3C434458-CCA6-4333-8F32-D20323A55FBE}" type="presParOf" srcId="{5A03B1A0-2F0A-467C-B82E-CA65724E355A}" destId="{054B834A-80DD-449D-9323-C669EF3CDA7A}" srcOrd="1" destOrd="0" presId="urn:microsoft.com/office/officeart/2005/8/layout/orgChart1"/>
    <dgm:cxn modelId="{1A7742E8-F1CB-4D4E-800F-2D8342C773DE}" type="presParOf" srcId="{5A03B1A0-2F0A-467C-B82E-CA65724E355A}" destId="{D9C1B4EF-4BB4-4DA2-9491-7FDC18792743}" srcOrd="2" destOrd="0" presId="urn:microsoft.com/office/officeart/2005/8/layout/orgChart1"/>
    <dgm:cxn modelId="{6F1D2800-43C2-4EF1-ADF0-D97CC7E3DBB9}" type="presParOf" srcId="{8E2642C2-17F4-4E66-8792-EE24A86A3519}" destId="{1360985C-A1CF-45D6-AA8F-FAF9380C9BCC}" srcOrd="2" destOrd="0" presId="urn:microsoft.com/office/officeart/2005/8/layout/orgChart1"/>
    <dgm:cxn modelId="{22B5D578-1496-4871-BB85-C786B1B9673A}" type="presParOf" srcId="{8E2642C2-17F4-4E66-8792-EE24A86A3519}" destId="{A57406E8-37B6-44CE-A33F-A5DE902B20CF}" srcOrd="3" destOrd="0" presId="urn:microsoft.com/office/officeart/2005/8/layout/orgChart1"/>
    <dgm:cxn modelId="{8DDC0997-B487-4714-A31B-4D911D76C977}" type="presParOf" srcId="{A57406E8-37B6-44CE-A33F-A5DE902B20CF}" destId="{177B2D52-2664-447B-823D-DA5605FA2456}" srcOrd="0" destOrd="0" presId="urn:microsoft.com/office/officeart/2005/8/layout/orgChart1"/>
    <dgm:cxn modelId="{E88DAC8A-7AB9-4785-A486-2C87DE849E1B}" type="presParOf" srcId="{177B2D52-2664-447B-823D-DA5605FA2456}" destId="{2567713E-F92C-499A-8198-EB0EC5C91490}" srcOrd="0" destOrd="0" presId="urn:microsoft.com/office/officeart/2005/8/layout/orgChart1"/>
    <dgm:cxn modelId="{4857366D-ADED-418A-8885-1F9CAAA65328}" type="presParOf" srcId="{177B2D52-2664-447B-823D-DA5605FA2456}" destId="{9F9A3A42-D0F0-4E22-A238-2824080151D7}" srcOrd="1" destOrd="0" presId="urn:microsoft.com/office/officeart/2005/8/layout/orgChart1"/>
    <dgm:cxn modelId="{708850BB-5F2D-42A0-8ADB-A8AA94BF0308}" type="presParOf" srcId="{A57406E8-37B6-44CE-A33F-A5DE902B20CF}" destId="{22BC1715-CEC6-473A-B43D-90B88C2308A6}" srcOrd="1" destOrd="0" presId="urn:microsoft.com/office/officeart/2005/8/layout/orgChart1"/>
    <dgm:cxn modelId="{67EE270B-81F4-4F49-A133-7D8A0A31BC17}" type="presParOf" srcId="{A57406E8-37B6-44CE-A33F-A5DE902B20CF}" destId="{00D4C47C-ABAE-4A14-B72F-646E5A95F7B3}" srcOrd="2" destOrd="0" presId="urn:microsoft.com/office/officeart/2005/8/layout/orgChart1"/>
    <dgm:cxn modelId="{E3BBC80C-97D9-4D37-B018-3AAB1556C7CA}" type="presParOf" srcId="{8E2642C2-17F4-4E66-8792-EE24A86A3519}" destId="{DCD57FDC-42AB-4868-9080-6FCECC31CA44}" srcOrd="4" destOrd="0" presId="urn:microsoft.com/office/officeart/2005/8/layout/orgChart1"/>
    <dgm:cxn modelId="{11BE5F5D-5CC2-4070-95C4-F2155464FA43}" type="presParOf" srcId="{8E2642C2-17F4-4E66-8792-EE24A86A3519}" destId="{9E191DB0-838E-4CE7-BC1F-D64FC7D797E5}" srcOrd="5" destOrd="0" presId="urn:microsoft.com/office/officeart/2005/8/layout/orgChart1"/>
    <dgm:cxn modelId="{AAEAC329-FD8A-4BAC-BF31-A052A6AA6EFB}" type="presParOf" srcId="{9E191DB0-838E-4CE7-BC1F-D64FC7D797E5}" destId="{F4239588-BF2D-4F9A-B3AB-DE9C4D500DE6}" srcOrd="0" destOrd="0" presId="urn:microsoft.com/office/officeart/2005/8/layout/orgChart1"/>
    <dgm:cxn modelId="{73B9DE67-BA27-4B46-BF64-416713EB4A8C}" type="presParOf" srcId="{F4239588-BF2D-4F9A-B3AB-DE9C4D500DE6}" destId="{97D45F87-4B18-404E-A275-21C1D31D6BD6}" srcOrd="0" destOrd="0" presId="urn:microsoft.com/office/officeart/2005/8/layout/orgChart1"/>
    <dgm:cxn modelId="{A488A088-FDE5-4A37-9249-30A2FE1971C9}" type="presParOf" srcId="{F4239588-BF2D-4F9A-B3AB-DE9C4D500DE6}" destId="{384BAB26-6089-459B-B518-2BE5393B11E6}" srcOrd="1" destOrd="0" presId="urn:microsoft.com/office/officeart/2005/8/layout/orgChart1"/>
    <dgm:cxn modelId="{795258F1-DB72-4F16-8417-725918941F6F}" type="presParOf" srcId="{9E191DB0-838E-4CE7-BC1F-D64FC7D797E5}" destId="{232DC950-6265-4B91-B175-6EE51F347619}" srcOrd="1" destOrd="0" presId="urn:microsoft.com/office/officeart/2005/8/layout/orgChart1"/>
    <dgm:cxn modelId="{4335DA29-D44C-4EA5-86EC-D31C8197F4C6}" type="presParOf" srcId="{9E191DB0-838E-4CE7-BC1F-D64FC7D797E5}" destId="{90BC458B-9479-468E-A120-556ED798899C}" srcOrd="2" destOrd="0" presId="urn:microsoft.com/office/officeart/2005/8/layout/orgChart1"/>
    <dgm:cxn modelId="{250D013D-5CEC-4703-ACF9-E7385904CB9B}" type="presParOf" srcId="{8E2642C2-17F4-4E66-8792-EE24A86A3519}" destId="{5BA65997-4B0A-4555-ADB3-EAC415CAF65A}" srcOrd="6" destOrd="0" presId="urn:microsoft.com/office/officeart/2005/8/layout/orgChart1"/>
    <dgm:cxn modelId="{590CE1FE-1B39-49C3-9000-CD2364484F53}" type="presParOf" srcId="{8E2642C2-17F4-4E66-8792-EE24A86A3519}" destId="{D8759F4D-B46A-46C4-B781-824D6BCD844F}" srcOrd="7" destOrd="0" presId="urn:microsoft.com/office/officeart/2005/8/layout/orgChart1"/>
    <dgm:cxn modelId="{55521251-4920-4C51-AE59-119730ADD078}" type="presParOf" srcId="{D8759F4D-B46A-46C4-B781-824D6BCD844F}" destId="{FAC72A9B-B91A-44DD-B621-79CAA90E30F0}" srcOrd="0" destOrd="0" presId="urn:microsoft.com/office/officeart/2005/8/layout/orgChart1"/>
    <dgm:cxn modelId="{E5515F78-34DE-4C19-BDEE-30627F93168D}" type="presParOf" srcId="{FAC72A9B-B91A-44DD-B621-79CAA90E30F0}" destId="{6D9AB773-A8BF-4CED-B412-0CB879ED94F1}" srcOrd="0" destOrd="0" presId="urn:microsoft.com/office/officeart/2005/8/layout/orgChart1"/>
    <dgm:cxn modelId="{7A2E8AAF-5D32-4F9F-BC24-797E501AB71F}" type="presParOf" srcId="{FAC72A9B-B91A-44DD-B621-79CAA90E30F0}" destId="{B235D0E7-7C8F-44F2-8CCA-CE64EC9C158F}" srcOrd="1" destOrd="0" presId="urn:microsoft.com/office/officeart/2005/8/layout/orgChart1"/>
    <dgm:cxn modelId="{A061C9B6-0A02-4172-AE5F-1ED2FAF9F1C0}" type="presParOf" srcId="{D8759F4D-B46A-46C4-B781-824D6BCD844F}" destId="{17B67AE8-B55A-4737-80FA-7A6F22E456D7}" srcOrd="1" destOrd="0" presId="urn:microsoft.com/office/officeart/2005/8/layout/orgChart1"/>
    <dgm:cxn modelId="{283A7830-04B9-4246-86BE-4F9E189825CB}" type="presParOf" srcId="{D8759F4D-B46A-46C4-B781-824D6BCD844F}" destId="{3A5C7AC5-44A9-4915-AA46-4A9C2E3BDD42}" srcOrd="2" destOrd="0" presId="urn:microsoft.com/office/officeart/2005/8/layout/orgChart1"/>
    <dgm:cxn modelId="{884761E4-64A7-43A7-B427-7B8C0A36C822}" type="presParOf" srcId="{9CB12BFB-9BA6-4CCE-969E-60DF769002EE}" destId="{684B1FBA-F3C3-4888-9A65-C2C291DFD3EE}" srcOrd="2" destOrd="0" presId="urn:microsoft.com/office/officeart/2005/8/layout/orgChart1"/>
    <dgm:cxn modelId="{2E373D83-CA92-4406-A025-346F4100C07A}" type="presParOf" srcId="{9CB12BFB-9BA6-4CCE-969E-60DF769002EE}" destId="{F612B5D9-E7DE-4966-AB18-CB5A7741C536}" srcOrd="3" destOrd="0" presId="urn:microsoft.com/office/officeart/2005/8/layout/orgChart1"/>
    <dgm:cxn modelId="{95C61048-A9AE-4A07-B2E9-1FB0396CBCBB}" type="presParOf" srcId="{F612B5D9-E7DE-4966-AB18-CB5A7741C536}" destId="{75D9F74A-0750-4A73-8063-70B65F59BD15}" srcOrd="0" destOrd="0" presId="urn:microsoft.com/office/officeart/2005/8/layout/orgChart1"/>
    <dgm:cxn modelId="{978E63F3-DC82-45A2-9A7B-16EC9AF40629}" type="presParOf" srcId="{75D9F74A-0750-4A73-8063-70B65F59BD15}" destId="{A71530D7-5216-461A-9910-3A38B98AE0A0}" srcOrd="0" destOrd="0" presId="urn:microsoft.com/office/officeart/2005/8/layout/orgChart1"/>
    <dgm:cxn modelId="{1C2C4B7A-8535-4329-B795-FE097965F9A0}" type="presParOf" srcId="{75D9F74A-0750-4A73-8063-70B65F59BD15}" destId="{53C83D0C-2D50-4333-8406-1DC90D11ED1B}" srcOrd="1" destOrd="0" presId="urn:microsoft.com/office/officeart/2005/8/layout/orgChart1"/>
    <dgm:cxn modelId="{BBBAEA40-D415-4442-AB05-166DC9511568}" type="presParOf" srcId="{F612B5D9-E7DE-4966-AB18-CB5A7741C536}" destId="{D17EA6C9-AC74-4BDC-8D6E-01CE58F879EF}" srcOrd="1" destOrd="0" presId="urn:microsoft.com/office/officeart/2005/8/layout/orgChart1"/>
    <dgm:cxn modelId="{70A9FC1A-885F-4436-9652-6F60A1F6D7EE}" type="presParOf" srcId="{F612B5D9-E7DE-4966-AB18-CB5A7741C536}" destId="{75AF8996-087C-4C77-BEDF-95284BE6E72B}" srcOrd="2" destOrd="0" presId="urn:microsoft.com/office/officeart/2005/8/layout/orgChart1"/>
    <dgm:cxn modelId="{6B239D63-CCF9-4CFB-8286-1D5B39D04495}" type="presParOf" srcId="{EA0E4463-BB47-40C6-9995-8F830D32AA42}" destId="{F4946E9F-94D4-4F6C-BCE5-3D593B07C3F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3281C7-62AD-4B62-8C65-DED9E3EA07D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CDBD1DDA-8157-4223-B991-C50FF1C22459}">
      <dgm:prSet phldrT="[نص]"/>
      <dgm:spPr/>
      <dgm:t>
        <a:bodyPr/>
        <a:lstStyle/>
        <a:p>
          <a:pPr rtl="1"/>
          <a:r>
            <a:rPr lang="ar-SA" dirty="0" smtClean="0"/>
            <a:t>2- وأول وآخر ما نزل في معاني خاصة:</a:t>
          </a:r>
          <a:endParaRPr lang="ar-SA" dirty="0"/>
        </a:p>
      </dgm:t>
    </dgm:pt>
    <dgm:pt modelId="{67CB76DC-9AC3-487F-8E1B-3719D3149484}" type="parTrans" cxnId="{CD59A499-5256-4225-9B75-426DF97B5E44}">
      <dgm:prSet/>
      <dgm:spPr/>
      <dgm:t>
        <a:bodyPr/>
        <a:lstStyle/>
        <a:p>
          <a:pPr rtl="1"/>
          <a:endParaRPr lang="ar-SA"/>
        </a:p>
      </dgm:t>
    </dgm:pt>
    <dgm:pt modelId="{986545F1-AEC0-4BED-BCAF-EF885F1054D2}" type="sibTrans" cxnId="{CD59A499-5256-4225-9B75-426DF97B5E44}">
      <dgm:prSet/>
      <dgm:spPr/>
      <dgm:t>
        <a:bodyPr/>
        <a:lstStyle/>
        <a:p>
          <a:pPr rtl="1"/>
          <a:endParaRPr lang="ar-SA"/>
        </a:p>
      </dgm:t>
    </dgm:pt>
    <dgm:pt modelId="{B9974254-AB97-4211-A8CE-FA6D583B9CFD}" type="asst">
      <dgm:prSet/>
      <dgm:spPr>
        <a:solidFill>
          <a:srgbClr val="00B050"/>
        </a:solidFill>
      </dgm:spPr>
      <dgm:t>
        <a:bodyPr/>
        <a:lstStyle/>
        <a:p>
          <a:pPr rtl="1"/>
          <a:r>
            <a:rPr lang="ar-SA" dirty="0" smtClean="0"/>
            <a:t>في الأطعمة</a:t>
          </a:r>
          <a:endParaRPr lang="ar-SA" dirty="0"/>
        </a:p>
      </dgm:t>
    </dgm:pt>
    <dgm:pt modelId="{19C5E771-0184-4545-A488-7D8346277110}" type="parTrans" cxnId="{9F4DCC2B-8FFF-42D0-BA37-DC0DAA83E350}">
      <dgm:prSet/>
      <dgm:spPr/>
      <dgm:t>
        <a:bodyPr/>
        <a:lstStyle/>
        <a:p>
          <a:pPr rtl="1"/>
          <a:endParaRPr lang="ar-SA"/>
        </a:p>
      </dgm:t>
    </dgm:pt>
    <dgm:pt modelId="{575607A3-B0FD-4094-A0F4-7C1236920028}" type="sibTrans" cxnId="{9F4DCC2B-8FFF-42D0-BA37-DC0DAA83E350}">
      <dgm:prSet/>
      <dgm:spPr/>
      <dgm:t>
        <a:bodyPr/>
        <a:lstStyle/>
        <a:p>
          <a:pPr rtl="1"/>
          <a:endParaRPr lang="ar-SA"/>
        </a:p>
      </dgm:t>
    </dgm:pt>
    <dgm:pt modelId="{07B2B0AD-2973-4002-91F1-AA21FFF5C762}" type="asst">
      <dgm:prSet/>
      <dgm:spPr>
        <a:solidFill>
          <a:srgbClr val="00B0F0"/>
        </a:solidFill>
      </dgm:spPr>
      <dgm:t>
        <a:bodyPr/>
        <a:lstStyle/>
        <a:p>
          <a:pPr rtl="1"/>
          <a:r>
            <a:rPr lang="ar-SA" dirty="0" smtClean="0"/>
            <a:t>في الخمر</a:t>
          </a:r>
          <a:endParaRPr lang="ar-SA" dirty="0"/>
        </a:p>
      </dgm:t>
    </dgm:pt>
    <dgm:pt modelId="{3F6BFA86-DF6D-4134-8779-A0DBD9EBADE8}" type="parTrans" cxnId="{F6EC99D6-34B9-483F-9C27-7D0C55BC259D}">
      <dgm:prSet/>
      <dgm:spPr/>
      <dgm:t>
        <a:bodyPr/>
        <a:lstStyle/>
        <a:p>
          <a:pPr rtl="1"/>
          <a:endParaRPr lang="ar-SA"/>
        </a:p>
      </dgm:t>
    </dgm:pt>
    <dgm:pt modelId="{EB09A518-96D2-403F-99DB-BBA3DB7D5D1F}" type="sibTrans" cxnId="{F6EC99D6-34B9-483F-9C27-7D0C55BC259D}">
      <dgm:prSet/>
      <dgm:spPr/>
      <dgm:t>
        <a:bodyPr/>
        <a:lstStyle/>
        <a:p>
          <a:pPr rtl="1"/>
          <a:endParaRPr lang="ar-SA"/>
        </a:p>
      </dgm:t>
    </dgm:pt>
    <dgm:pt modelId="{654F44A1-6ECE-46B7-B39E-92CCC00E7B7F}" type="asst">
      <dgm:prSet/>
      <dgm:spPr>
        <a:solidFill>
          <a:schemeClr val="accent6">
            <a:lumMod val="75000"/>
          </a:schemeClr>
        </a:solidFill>
      </dgm:spPr>
      <dgm:t>
        <a:bodyPr/>
        <a:lstStyle/>
        <a:p>
          <a:pPr rtl="1"/>
          <a:r>
            <a:rPr lang="ar-SA" dirty="0" smtClean="0"/>
            <a:t>في الربا</a:t>
          </a:r>
          <a:endParaRPr lang="ar-SA" dirty="0"/>
        </a:p>
      </dgm:t>
    </dgm:pt>
    <dgm:pt modelId="{B962F26D-04AE-4AE2-9FDF-CB98A60DE168}" type="parTrans" cxnId="{A6CCA09E-7F10-40D9-A478-673A35C70A6B}">
      <dgm:prSet/>
      <dgm:spPr/>
      <dgm:t>
        <a:bodyPr/>
        <a:lstStyle/>
        <a:p>
          <a:pPr rtl="1"/>
          <a:endParaRPr lang="ar-SA"/>
        </a:p>
      </dgm:t>
    </dgm:pt>
    <dgm:pt modelId="{91DD6E0B-8CF2-47C3-945E-F6DA3E0F1A62}" type="sibTrans" cxnId="{A6CCA09E-7F10-40D9-A478-673A35C70A6B}">
      <dgm:prSet/>
      <dgm:spPr/>
      <dgm:t>
        <a:bodyPr/>
        <a:lstStyle/>
        <a:p>
          <a:pPr rtl="1"/>
          <a:endParaRPr lang="ar-SA"/>
        </a:p>
      </dgm:t>
    </dgm:pt>
    <dgm:pt modelId="{0DDB9110-978B-44F9-9C23-17F6538A1A22}" type="asst">
      <dgm:prSet/>
      <dgm:spPr>
        <a:solidFill>
          <a:srgbClr val="C00000"/>
        </a:solidFill>
      </dgm:spPr>
      <dgm:t>
        <a:bodyPr/>
        <a:lstStyle/>
        <a:p>
          <a:pPr rtl="1"/>
          <a:r>
            <a:rPr lang="ar-SA" dirty="0" smtClean="0"/>
            <a:t>سورة نزلت كاملة</a:t>
          </a:r>
          <a:endParaRPr lang="ar-SA" dirty="0"/>
        </a:p>
      </dgm:t>
    </dgm:pt>
    <dgm:pt modelId="{CEE68868-0A67-48DC-BE67-B526F0AF752C}" type="parTrans" cxnId="{5D3C049B-C1E8-4A3B-8197-A4DED2DB58C2}">
      <dgm:prSet/>
      <dgm:spPr/>
      <dgm:t>
        <a:bodyPr/>
        <a:lstStyle/>
        <a:p>
          <a:pPr rtl="1"/>
          <a:endParaRPr lang="ar-SA"/>
        </a:p>
      </dgm:t>
    </dgm:pt>
    <dgm:pt modelId="{601C9BE2-C10E-418D-99D2-E95192885C92}" type="sibTrans" cxnId="{5D3C049B-C1E8-4A3B-8197-A4DED2DB58C2}">
      <dgm:prSet/>
      <dgm:spPr/>
      <dgm:t>
        <a:bodyPr/>
        <a:lstStyle/>
        <a:p>
          <a:pPr rtl="1"/>
          <a:endParaRPr lang="ar-SA"/>
        </a:p>
      </dgm:t>
    </dgm:pt>
    <dgm:pt modelId="{8E8A4053-92DF-4D07-BE52-91F2E5335CC0}" type="asst">
      <dgm:prSet/>
      <dgm:spPr/>
      <dgm:t>
        <a:bodyPr/>
        <a:lstStyle/>
        <a:p>
          <a:pPr rtl="1"/>
          <a:r>
            <a:rPr lang="ar-SA" smtClean="0"/>
            <a:t>وأخرى....</a:t>
          </a:r>
          <a:endParaRPr lang="ar-SA"/>
        </a:p>
      </dgm:t>
    </dgm:pt>
    <dgm:pt modelId="{5C4C50E7-62BE-4649-9474-AABBF4979C78}" type="parTrans" cxnId="{49693C22-91F0-4DA3-8041-472B5A384F10}">
      <dgm:prSet/>
      <dgm:spPr/>
      <dgm:t>
        <a:bodyPr/>
        <a:lstStyle/>
        <a:p>
          <a:pPr rtl="1"/>
          <a:endParaRPr lang="ar-SA"/>
        </a:p>
      </dgm:t>
    </dgm:pt>
    <dgm:pt modelId="{85AC97E1-447E-4E7F-B3E3-24344885CA8A}" type="sibTrans" cxnId="{49693C22-91F0-4DA3-8041-472B5A384F10}">
      <dgm:prSet/>
      <dgm:spPr/>
      <dgm:t>
        <a:bodyPr/>
        <a:lstStyle/>
        <a:p>
          <a:pPr rtl="1"/>
          <a:endParaRPr lang="ar-SA"/>
        </a:p>
      </dgm:t>
    </dgm:pt>
    <dgm:pt modelId="{F3A5D413-C2F0-4BB7-A36E-5C0C7A2D99BD}" type="pres">
      <dgm:prSet presAssocID="{F93281C7-62AD-4B62-8C65-DED9E3EA07D9}" presName="hierChild1" presStyleCnt="0">
        <dgm:presLayoutVars>
          <dgm:orgChart val="1"/>
          <dgm:chPref val="1"/>
          <dgm:dir/>
          <dgm:animOne val="branch"/>
          <dgm:animLvl val="lvl"/>
          <dgm:resizeHandles/>
        </dgm:presLayoutVars>
      </dgm:prSet>
      <dgm:spPr/>
    </dgm:pt>
    <dgm:pt modelId="{73D5F6A5-0B81-49D8-8A20-53844A73A01D}" type="pres">
      <dgm:prSet presAssocID="{CDBD1DDA-8157-4223-B991-C50FF1C22459}" presName="hierRoot1" presStyleCnt="0">
        <dgm:presLayoutVars>
          <dgm:hierBranch val="init"/>
        </dgm:presLayoutVars>
      </dgm:prSet>
      <dgm:spPr/>
    </dgm:pt>
    <dgm:pt modelId="{86DBC6CC-57ED-486A-B239-FF196E24D82C}" type="pres">
      <dgm:prSet presAssocID="{CDBD1DDA-8157-4223-B991-C50FF1C22459}" presName="rootComposite1" presStyleCnt="0"/>
      <dgm:spPr/>
    </dgm:pt>
    <dgm:pt modelId="{8D11E67C-73F3-4D96-879F-BEC953964A12}" type="pres">
      <dgm:prSet presAssocID="{CDBD1DDA-8157-4223-B991-C50FF1C22459}" presName="rootText1" presStyleLbl="node0" presStyleIdx="0" presStyleCnt="1" custLinFactX="469" custLinFactNeighborX="100000" custLinFactNeighborY="-4953">
        <dgm:presLayoutVars>
          <dgm:chPref val="3"/>
        </dgm:presLayoutVars>
      </dgm:prSet>
      <dgm:spPr/>
    </dgm:pt>
    <dgm:pt modelId="{1100FEEA-FF2D-4B9C-B45C-8840B5A982B0}" type="pres">
      <dgm:prSet presAssocID="{CDBD1DDA-8157-4223-B991-C50FF1C22459}" presName="rootConnector1" presStyleLbl="node1" presStyleIdx="0" presStyleCnt="0"/>
      <dgm:spPr/>
    </dgm:pt>
    <dgm:pt modelId="{55A1EB38-0F2F-4A4F-BEC4-2CE494031839}" type="pres">
      <dgm:prSet presAssocID="{CDBD1DDA-8157-4223-B991-C50FF1C22459}" presName="hierChild2" presStyleCnt="0"/>
      <dgm:spPr/>
    </dgm:pt>
    <dgm:pt modelId="{F9A8051B-7F55-4717-B45B-4349091C4E20}" type="pres">
      <dgm:prSet presAssocID="{CDBD1DDA-8157-4223-B991-C50FF1C22459}" presName="hierChild3" presStyleCnt="0"/>
      <dgm:spPr/>
    </dgm:pt>
    <dgm:pt modelId="{DD5E0DC6-4925-464B-AC39-9E7CCEC766DC}" type="pres">
      <dgm:prSet presAssocID="{19C5E771-0184-4545-A488-7D8346277110}" presName="Name111" presStyleLbl="parChTrans1D2" presStyleIdx="0" presStyleCnt="5"/>
      <dgm:spPr/>
    </dgm:pt>
    <dgm:pt modelId="{5A03B1A0-2F0A-467C-B82E-CA65724E355A}" type="pres">
      <dgm:prSet presAssocID="{B9974254-AB97-4211-A8CE-FA6D583B9CFD}" presName="hierRoot3" presStyleCnt="0">
        <dgm:presLayoutVars>
          <dgm:hierBranch val="init"/>
        </dgm:presLayoutVars>
      </dgm:prSet>
      <dgm:spPr/>
    </dgm:pt>
    <dgm:pt modelId="{BB6F4AF2-390B-4FC5-8D9E-7736545553FB}" type="pres">
      <dgm:prSet presAssocID="{B9974254-AB97-4211-A8CE-FA6D583B9CFD}" presName="rootComposite3" presStyleCnt="0"/>
      <dgm:spPr/>
    </dgm:pt>
    <dgm:pt modelId="{0D0B47A0-1421-4539-BC19-8C6C739D8BF3}" type="pres">
      <dgm:prSet presAssocID="{B9974254-AB97-4211-A8CE-FA6D583B9CFD}" presName="rootText3" presStyleLbl="asst1" presStyleIdx="0" presStyleCnt="5" custScaleY="54298" custLinFactNeighborX="68238" custLinFactNeighborY="-48611">
        <dgm:presLayoutVars>
          <dgm:chPref val="3"/>
        </dgm:presLayoutVars>
      </dgm:prSet>
      <dgm:spPr/>
      <dgm:t>
        <a:bodyPr/>
        <a:lstStyle/>
        <a:p>
          <a:pPr rtl="1"/>
          <a:endParaRPr lang="ar-SA"/>
        </a:p>
      </dgm:t>
    </dgm:pt>
    <dgm:pt modelId="{16816B64-F0B7-4EC3-B41B-560D0F88B01D}" type="pres">
      <dgm:prSet presAssocID="{B9974254-AB97-4211-A8CE-FA6D583B9CFD}" presName="rootConnector3" presStyleLbl="asst1" presStyleIdx="0" presStyleCnt="5"/>
      <dgm:spPr/>
    </dgm:pt>
    <dgm:pt modelId="{054B834A-80DD-449D-9323-C669EF3CDA7A}" type="pres">
      <dgm:prSet presAssocID="{B9974254-AB97-4211-A8CE-FA6D583B9CFD}" presName="hierChild6" presStyleCnt="0"/>
      <dgm:spPr/>
    </dgm:pt>
    <dgm:pt modelId="{D9C1B4EF-4BB4-4DA2-9491-7FDC18792743}" type="pres">
      <dgm:prSet presAssocID="{B9974254-AB97-4211-A8CE-FA6D583B9CFD}" presName="hierChild7" presStyleCnt="0"/>
      <dgm:spPr/>
    </dgm:pt>
    <dgm:pt modelId="{1360985C-A1CF-45D6-AA8F-FAF9380C9BCC}" type="pres">
      <dgm:prSet presAssocID="{3F6BFA86-DF6D-4134-8779-A0DBD9EBADE8}" presName="Name111" presStyleLbl="parChTrans1D2" presStyleIdx="1" presStyleCnt="5"/>
      <dgm:spPr/>
    </dgm:pt>
    <dgm:pt modelId="{A57406E8-37B6-44CE-A33F-A5DE902B20CF}" type="pres">
      <dgm:prSet presAssocID="{07B2B0AD-2973-4002-91F1-AA21FFF5C762}" presName="hierRoot3" presStyleCnt="0">
        <dgm:presLayoutVars>
          <dgm:hierBranch val="init"/>
        </dgm:presLayoutVars>
      </dgm:prSet>
      <dgm:spPr/>
    </dgm:pt>
    <dgm:pt modelId="{177B2D52-2664-447B-823D-DA5605FA2456}" type="pres">
      <dgm:prSet presAssocID="{07B2B0AD-2973-4002-91F1-AA21FFF5C762}" presName="rootComposite3" presStyleCnt="0"/>
      <dgm:spPr/>
    </dgm:pt>
    <dgm:pt modelId="{2567713E-F92C-499A-8198-EB0EC5C91490}" type="pres">
      <dgm:prSet presAssocID="{07B2B0AD-2973-4002-91F1-AA21FFF5C762}" presName="rootText3" presStyleLbl="asst1" presStyleIdx="1" presStyleCnt="5" custScaleY="54298" custLinFactNeighborX="-52319" custLinFactNeighborY="23491">
        <dgm:presLayoutVars>
          <dgm:chPref val="3"/>
        </dgm:presLayoutVars>
      </dgm:prSet>
      <dgm:spPr/>
    </dgm:pt>
    <dgm:pt modelId="{9F9A3A42-D0F0-4E22-A238-2824080151D7}" type="pres">
      <dgm:prSet presAssocID="{07B2B0AD-2973-4002-91F1-AA21FFF5C762}" presName="rootConnector3" presStyleLbl="asst1" presStyleIdx="1" presStyleCnt="5"/>
      <dgm:spPr/>
    </dgm:pt>
    <dgm:pt modelId="{22BC1715-CEC6-473A-B43D-90B88C2308A6}" type="pres">
      <dgm:prSet presAssocID="{07B2B0AD-2973-4002-91F1-AA21FFF5C762}" presName="hierChild6" presStyleCnt="0"/>
      <dgm:spPr/>
    </dgm:pt>
    <dgm:pt modelId="{00D4C47C-ABAE-4A14-B72F-646E5A95F7B3}" type="pres">
      <dgm:prSet presAssocID="{07B2B0AD-2973-4002-91F1-AA21FFF5C762}" presName="hierChild7" presStyleCnt="0"/>
      <dgm:spPr/>
    </dgm:pt>
    <dgm:pt modelId="{DCD57FDC-42AB-4868-9080-6FCECC31CA44}" type="pres">
      <dgm:prSet presAssocID="{B962F26D-04AE-4AE2-9FDF-CB98A60DE168}" presName="Name111" presStyleLbl="parChTrans1D2" presStyleIdx="2" presStyleCnt="5"/>
      <dgm:spPr/>
    </dgm:pt>
    <dgm:pt modelId="{9E191DB0-838E-4CE7-BC1F-D64FC7D797E5}" type="pres">
      <dgm:prSet presAssocID="{654F44A1-6ECE-46B7-B39E-92CCC00E7B7F}" presName="hierRoot3" presStyleCnt="0">
        <dgm:presLayoutVars>
          <dgm:hierBranch val="init"/>
        </dgm:presLayoutVars>
      </dgm:prSet>
      <dgm:spPr/>
    </dgm:pt>
    <dgm:pt modelId="{F4239588-BF2D-4F9A-B3AB-DE9C4D500DE6}" type="pres">
      <dgm:prSet presAssocID="{654F44A1-6ECE-46B7-B39E-92CCC00E7B7F}" presName="rootComposite3" presStyleCnt="0"/>
      <dgm:spPr/>
    </dgm:pt>
    <dgm:pt modelId="{97D45F87-4B18-404E-A275-21C1D31D6BD6}" type="pres">
      <dgm:prSet presAssocID="{654F44A1-6ECE-46B7-B39E-92CCC00E7B7F}" presName="rootText3" presStyleLbl="asst1" presStyleIdx="2" presStyleCnt="5" custScaleY="54298" custLinFactNeighborX="68681" custLinFactNeighborY="-42248">
        <dgm:presLayoutVars>
          <dgm:chPref val="3"/>
        </dgm:presLayoutVars>
      </dgm:prSet>
      <dgm:spPr/>
      <dgm:t>
        <a:bodyPr/>
        <a:lstStyle/>
        <a:p>
          <a:pPr rtl="1"/>
          <a:endParaRPr lang="ar-SA"/>
        </a:p>
      </dgm:t>
    </dgm:pt>
    <dgm:pt modelId="{384BAB26-6089-459B-B518-2BE5393B11E6}" type="pres">
      <dgm:prSet presAssocID="{654F44A1-6ECE-46B7-B39E-92CCC00E7B7F}" presName="rootConnector3" presStyleLbl="asst1" presStyleIdx="2" presStyleCnt="5"/>
      <dgm:spPr/>
    </dgm:pt>
    <dgm:pt modelId="{232DC950-6265-4B91-B175-6EE51F347619}" type="pres">
      <dgm:prSet presAssocID="{654F44A1-6ECE-46B7-B39E-92CCC00E7B7F}" presName="hierChild6" presStyleCnt="0"/>
      <dgm:spPr/>
    </dgm:pt>
    <dgm:pt modelId="{90BC458B-9479-468E-A120-556ED798899C}" type="pres">
      <dgm:prSet presAssocID="{654F44A1-6ECE-46B7-B39E-92CCC00E7B7F}" presName="hierChild7" presStyleCnt="0"/>
      <dgm:spPr/>
    </dgm:pt>
    <dgm:pt modelId="{5BA65997-4B0A-4555-ADB3-EAC415CAF65A}" type="pres">
      <dgm:prSet presAssocID="{CEE68868-0A67-48DC-BE67-B526F0AF752C}" presName="Name111" presStyleLbl="parChTrans1D2" presStyleIdx="3" presStyleCnt="5"/>
      <dgm:spPr/>
    </dgm:pt>
    <dgm:pt modelId="{D8759F4D-B46A-46C4-B781-824D6BCD844F}" type="pres">
      <dgm:prSet presAssocID="{0DDB9110-978B-44F9-9C23-17F6538A1A22}" presName="hierRoot3" presStyleCnt="0">
        <dgm:presLayoutVars>
          <dgm:hierBranch val="init"/>
        </dgm:presLayoutVars>
      </dgm:prSet>
      <dgm:spPr/>
    </dgm:pt>
    <dgm:pt modelId="{FAC72A9B-B91A-44DD-B621-79CAA90E30F0}" type="pres">
      <dgm:prSet presAssocID="{0DDB9110-978B-44F9-9C23-17F6538A1A22}" presName="rootComposite3" presStyleCnt="0"/>
      <dgm:spPr/>
    </dgm:pt>
    <dgm:pt modelId="{6D9AB773-A8BF-4CED-B412-0CB879ED94F1}" type="pres">
      <dgm:prSet presAssocID="{0DDB9110-978B-44F9-9C23-17F6538A1A22}" presName="rootText3" presStyleLbl="asst1" presStyleIdx="3" presStyleCnt="5" custScaleY="53936" custLinFactNeighborX="-52319" custLinFactNeighborY="35607">
        <dgm:presLayoutVars>
          <dgm:chPref val="3"/>
        </dgm:presLayoutVars>
      </dgm:prSet>
      <dgm:spPr/>
    </dgm:pt>
    <dgm:pt modelId="{B235D0E7-7C8F-44F2-8CCA-CE64EC9C158F}" type="pres">
      <dgm:prSet presAssocID="{0DDB9110-978B-44F9-9C23-17F6538A1A22}" presName="rootConnector3" presStyleLbl="asst1" presStyleIdx="3" presStyleCnt="5"/>
      <dgm:spPr/>
    </dgm:pt>
    <dgm:pt modelId="{17B67AE8-B55A-4737-80FA-7A6F22E456D7}" type="pres">
      <dgm:prSet presAssocID="{0DDB9110-978B-44F9-9C23-17F6538A1A22}" presName="hierChild6" presStyleCnt="0"/>
      <dgm:spPr/>
    </dgm:pt>
    <dgm:pt modelId="{3A5C7AC5-44A9-4915-AA46-4A9C2E3BDD42}" type="pres">
      <dgm:prSet presAssocID="{0DDB9110-978B-44F9-9C23-17F6538A1A22}" presName="hierChild7" presStyleCnt="0"/>
      <dgm:spPr/>
    </dgm:pt>
    <dgm:pt modelId="{B4A461A6-903F-4F5E-8793-1253A04F0E68}" type="pres">
      <dgm:prSet presAssocID="{5C4C50E7-62BE-4649-9474-AABBF4979C78}" presName="Name111" presStyleLbl="parChTrans1D2" presStyleIdx="4" presStyleCnt="5"/>
      <dgm:spPr/>
    </dgm:pt>
    <dgm:pt modelId="{29348382-72F7-4280-8BBA-CC169A0F50DD}" type="pres">
      <dgm:prSet presAssocID="{8E8A4053-92DF-4D07-BE52-91F2E5335CC0}" presName="hierRoot3" presStyleCnt="0">
        <dgm:presLayoutVars>
          <dgm:hierBranch val="init"/>
        </dgm:presLayoutVars>
      </dgm:prSet>
      <dgm:spPr/>
    </dgm:pt>
    <dgm:pt modelId="{AA8B9DF0-9862-4D5F-BD8C-E01072D3CA18}" type="pres">
      <dgm:prSet presAssocID="{8E8A4053-92DF-4D07-BE52-91F2E5335CC0}" presName="rootComposite3" presStyleCnt="0"/>
      <dgm:spPr/>
    </dgm:pt>
    <dgm:pt modelId="{C66A6BF5-2A44-44BB-A6E5-63548E939175}" type="pres">
      <dgm:prSet presAssocID="{8E8A4053-92DF-4D07-BE52-91F2E5335CC0}" presName="rootText3" presStyleLbl="asst1" presStyleIdx="4" presStyleCnt="5" custScaleY="51360" custLinFactNeighborX="66130" custLinFactNeighborY="-28200">
        <dgm:presLayoutVars>
          <dgm:chPref val="3"/>
        </dgm:presLayoutVars>
      </dgm:prSet>
      <dgm:spPr/>
    </dgm:pt>
    <dgm:pt modelId="{54190FB1-FFBF-4EA9-82E1-EE34110A2B66}" type="pres">
      <dgm:prSet presAssocID="{8E8A4053-92DF-4D07-BE52-91F2E5335CC0}" presName="rootConnector3" presStyleLbl="asst1" presStyleIdx="4" presStyleCnt="5"/>
      <dgm:spPr/>
    </dgm:pt>
    <dgm:pt modelId="{FCF37D83-2014-4025-A2AB-E4340FD01252}" type="pres">
      <dgm:prSet presAssocID="{8E8A4053-92DF-4D07-BE52-91F2E5335CC0}" presName="hierChild6" presStyleCnt="0"/>
      <dgm:spPr/>
    </dgm:pt>
    <dgm:pt modelId="{66D2684B-6287-421F-801D-0BF9FC326ADB}" type="pres">
      <dgm:prSet presAssocID="{8E8A4053-92DF-4D07-BE52-91F2E5335CC0}" presName="hierChild7" presStyleCnt="0"/>
      <dgm:spPr/>
    </dgm:pt>
  </dgm:ptLst>
  <dgm:cxnLst>
    <dgm:cxn modelId="{CD59A499-5256-4225-9B75-426DF97B5E44}" srcId="{F93281C7-62AD-4B62-8C65-DED9E3EA07D9}" destId="{CDBD1DDA-8157-4223-B991-C50FF1C22459}" srcOrd="0" destOrd="0" parTransId="{67CB76DC-9AC3-487F-8E1B-3719D3149484}" sibTransId="{986545F1-AEC0-4BED-BCAF-EF885F1054D2}"/>
    <dgm:cxn modelId="{EC8ED982-3C56-4B13-895B-667CC7534191}" type="presOf" srcId="{0DDB9110-978B-44F9-9C23-17F6538A1A22}" destId="{6D9AB773-A8BF-4CED-B412-0CB879ED94F1}" srcOrd="0" destOrd="0" presId="urn:microsoft.com/office/officeart/2005/8/layout/orgChart1"/>
    <dgm:cxn modelId="{41F42573-0B29-40B6-8DE0-3507FC655273}" type="presOf" srcId="{B962F26D-04AE-4AE2-9FDF-CB98A60DE168}" destId="{DCD57FDC-42AB-4868-9080-6FCECC31CA44}" srcOrd="0" destOrd="0" presId="urn:microsoft.com/office/officeart/2005/8/layout/orgChart1"/>
    <dgm:cxn modelId="{4453EAFF-5A88-4B18-BD8F-AB1AD181BA32}" type="presOf" srcId="{CDBD1DDA-8157-4223-B991-C50FF1C22459}" destId="{8D11E67C-73F3-4D96-879F-BEC953964A12}" srcOrd="0" destOrd="0" presId="urn:microsoft.com/office/officeart/2005/8/layout/orgChart1"/>
    <dgm:cxn modelId="{3A3EA758-FCD3-4884-8A74-80A4D358715E}" type="presOf" srcId="{19C5E771-0184-4545-A488-7D8346277110}" destId="{DD5E0DC6-4925-464B-AC39-9E7CCEC766DC}" srcOrd="0" destOrd="0" presId="urn:microsoft.com/office/officeart/2005/8/layout/orgChart1"/>
    <dgm:cxn modelId="{CB291407-1992-4970-8B42-4F7194C36967}" type="presOf" srcId="{8E8A4053-92DF-4D07-BE52-91F2E5335CC0}" destId="{C66A6BF5-2A44-44BB-A6E5-63548E939175}" srcOrd="0" destOrd="0" presId="urn:microsoft.com/office/officeart/2005/8/layout/orgChart1"/>
    <dgm:cxn modelId="{CDC00224-5317-4B9B-BFEE-BA5383DA66C7}" type="presOf" srcId="{F93281C7-62AD-4B62-8C65-DED9E3EA07D9}" destId="{F3A5D413-C2F0-4BB7-A36E-5C0C7A2D99BD}" srcOrd="0" destOrd="0" presId="urn:microsoft.com/office/officeart/2005/8/layout/orgChart1"/>
    <dgm:cxn modelId="{A6CCA09E-7F10-40D9-A478-673A35C70A6B}" srcId="{CDBD1DDA-8157-4223-B991-C50FF1C22459}" destId="{654F44A1-6ECE-46B7-B39E-92CCC00E7B7F}" srcOrd="2" destOrd="0" parTransId="{B962F26D-04AE-4AE2-9FDF-CB98A60DE168}" sibTransId="{91DD6E0B-8CF2-47C3-945E-F6DA3E0F1A62}"/>
    <dgm:cxn modelId="{0A24C9D9-A328-44E6-AC58-635FA431680F}" type="presOf" srcId="{5C4C50E7-62BE-4649-9474-AABBF4979C78}" destId="{B4A461A6-903F-4F5E-8793-1253A04F0E68}" srcOrd="0" destOrd="0" presId="urn:microsoft.com/office/officeart/2005/8/layout/orgChart1"/>
    <dgm:cxn modelId="{5D3C049B-C1E8-4A3B-8197-A4DED2DB58C2}" srcId="{CDBD1DDA-8157-4223-B991-C50FF1C22459}" destId="{0DDB9110-978B-44F9-9C23-17F6538A1A22}" srcOrd="3" destOrd="0" parTransId="{CEE68868-0A67-48DC-BE67-B526F0AF752C}" sibTransId="{601C9BE2-C10E-418D-99D2-E95192885C92}"/>
    <dgm:cxn modelId="{6C169769-1383-442F-891D-0AC4CA02F39F}" type="presOf" srcId="{8E8A4053-92DF-4D07-BE52-91F2E5335CC0}" destId="{54190FB1-FFBF-4EA9-82E1-EE34110A2B66}" srcOrd="1" destOrd="0" presId="urn:microsoft.com/office/officeart/2005/8/layout/orgChart1"/>
    <dgm:cxn modelId="{D6A1CED1-2A07-4FCF-891E-5B6F1D65C557}" type="presOf" srcId="{3F6BFA86-DF6D-4134-8779-A0DBD9EBADE8}" destId="{1360985C-A1CF-45D6-AA8F-FAF9380C9BCC}" srcOrd="0" destOrd="0" presId="urn:microsoft.com/office/officeart/2005/8/layout/orgChart1"/>
    <dgm:cxn modelId="{24D84FAF-B0FB-40C4-9C00-80CE7BED774E}" type="presOf" srcId="{CEE68868-0A67-48DC-BE67-B526F0AF752C}" destId="{5BA65997-4B0A-4555-ADB3-EAC415CAF65A}" srcOrd="0" destOrd="0" presId="urn:microsoft.com/office/officeart/2005/8/layout/orgChart1"/>
    <dgm:cxn modelId="{33081691-118D-46BE-BB5B-F2DE68C67F50}" type="presOf" srcId="{07B2B0AD-2973-4002-91F1-AA21FFF5C762}" destId="{9F9A3A42-D0F0-4E22-A238-2824080151D7}" srcOrd="1" destOrd="0" presId="urn:microsoft.com/office/officeart/2005/8/layout/orgChart1"/>
    <dgm:cxn modelId="{F72B2E99-8F43-4D51-B910-18868BFC2966}" type="presOf" srcId="{0DDB9110-978B-44F9-9C23-17F6538A1A22}" destId="{B235D0E7-7C8F-44F2-8CCA-CE64EC9C158F}" srcOrd="1" destOrd="0" presId="urn:microsoft.com/office/officeart/2005/8/layout/orgChart1"/>
    <dgm:cxn modelId="{91DF86ED-2644-4585-B2FB-024E00E5B696}" type="presOf" srcId="{B9974254-AB97-4211-A8CE-FA6D583B9CFD}" destId="{0D0B47A0-1421-4539-BC19-8C6C739D8BF3}" srcOrd="0" destOrd="0" presId="urn:microsoft.com/office/officeart/2005/8/layout/orgChart1"/>
    <dgm:cxn modelId="{A6A77F23-F03D-4DAA-B29F-B01121A10D7D}" type="presOf" srcId="{654F44A1-6ECE-46B7-B39E-92CCC00E7B7F}" destId="{384BAB26-6089-459B-B518-2BE5393B11E6}" srcOrd="1" destOrd="0" presId="urn:microsoft.com/office/officeart/2005/8/layout/orgChart1"/>
    <dgm:cxn modelId="{12857B00-6992-4F68-A591-3B1D2271DFE2}" type="presOf" srcId="{B9974254-AB97-4211-A8CE-FA6D583B9CFD}" destId="{16816B64-F0B7-4EC3-B41B-560D0F88B01D}" srcOrd="1" destOrd="0" presId="urn:microsoft.com/office/officeart/2005/8/layout/orgChart1"/>
    <dgm:cxn modelId="{C38F8947-6156-4DF8-818F-5F13F051B8CA}" type="presOf" srcId="{07B2B0AD-2973-4002-91F1-AA21FFF5C762}" destId="{2567713E-F92C-499A-8198-EB0EC5C91490}" srcOrd="0" destOrd="0" presId="urn:microsoft.com/office/officeart/2005/8/layout/orgChart1"/>
    <dgm:cxn modelId="{F6EC99D6-34B9-483F-9C27-7D0C55BC259D}" srcId="{CDBD1DDA-8157-4223-B991-C50FF1C22459}" destId="{07B2B0AD-2973-4002-91F1-AA21FFF5C762}" srcOrd="1" destOrd="0" parTransId="{3F6BFA86-DF6D-4134-8779-A0DBD9EBADE8}" sibTransId="{EB09A518-96D2-403F-99DB-BBA3DB7D5D1F}"/>
    <dgm:cxn modelId="{7B6B0E46-D018-4C87-9766-ECF8A1509869}" type="presOf" srcId="{654F44A1-6ECE-46B7-B39E-92CCC00E7B7F}" destId="{97D45F87-4B18-404E-A275-21C1D31D6BD6}" srcOrd="0" destOrd="0" presId="urn:microsoft.com/office/officeart/2005/8/layout/orgChart1"/>
    <dgm:cxn modelId="{27376EEE-84AA-4C27-9024-B5C121A40028}" type="presOf" srcId="{CDBD1DDA-8157-4223-B991-C50FF1C22459}" destId="{1100FEEA-FF2D-4B9C-B45C-8840B5A982B0}" srcOrd="1" destOrd="0" presId="urn:microsoft.com/office/officeart/2005/8/layout/orgChart1"/>
    <dgm:cxn modelId="{9F4DCC2B-8FFF-42D0-BA37-DC0DAA83E350}" srcId="{CDBD1DDA-8157-4223-B991-C50FF1C22459}" destId="{B9974254-AB97-4211-A8CE-FA6D583B9CFD}" srcOrd="0" destOrd="0" parTransId="{19C5E771-0184-4545-A488-7D8346277110}" sibTransId="{575607A3-B0FD-4094-A0F4-7C1236920028}"/>
    <dgm:cxn modelId="{49693C22-91F0-4DA3-8041-472B5A384F10}" srcId="{CDBD1DDA-8157-4223-B991-C50FF1C22459}" destId="{8E8A4053-92DF-4D07-BE52-91F2E5335CC0}" srcOrd="4" destOrd="0" parTransId="{5C4C50E7-62BE-4649-9474-AABBF4979C78}" sibTransId="{85AC97E1-447E-4E7F-B3E3-24344885CA8A}"/>
    <dgm:cxn modelId="{CAA5C2AE-FA66-43A4-9D06-8D140A1A2960}" type="presParOf" srcId="{F3A5D413-C2F0-4BB7-A36E-5C0C7A2D99BD}" destId="{73D5F6A5-0B81-49D8-8A20-53844A73A01D}" srcOrd="0" destOrd="0" presId="urn:microsoft.com/office/officeart/2005/8/layout/orgChart1"/>
    <dgm:cxn modelId="{7CF685DF-5EEA-4D46-B673-0FCA6587CE5A}" type="presParOf" srcId="{73D5F6A5-0B81-49D8-8A20-53844A73A01D}" destId="{86DBC6CC-57ED-486A-B239-FF196E24D82C}" srcOrd="0" destOrd="0" presId="urn:microsoft.com/office/officeart/2005/8/layout/orgChart1"/>
    <dgm:cxn modelId="{828720A1-2030-499D-A701-F856368A48F9}" type="presParOf" srcId="{86DBC6CC-57ED-486A-B239-FF196E24D82C}" destId="{8D11E67C-73F3-4D96-879F-BEC953964A12}" srcOrd="0" destOrd="0" presId="urn:microsoft.com/office/officeart/2005/8/layout/orgChart1"/>
    <dgm:cxn modelId="{8BD75760-DB3A-43B3-A264-C92202D551DF}" type="presParOf" srcId="{86DBC6CC-57ED-486A-B239-FF196E24D82C}" destId="{1100FEEA-FF2D-4B9C-B45C-8840B5A982B0}" srcOrd="1" destOrd="0" presId="urn:microsoft.com/office/officeart/2005/8/layout/orgChart1"/>
    <dgm:cxn modelId="{1D82904C-EF3F-4F7D-8913-C11796ED93BA}" type="presParOf" srcId="{73D5F6A5-0B81-49D8-8A20-53844A73A01D}" destId="{55A1EB38-0F2F-4A4F-BEC4-2CE494031839}" srcOrd="1" destOrd="0" presId="urn:microsoft.com/office/officeart/2005/8/layout/orgChart1"/>
    <dgm:cxn modelId="{346003DA-D500-4173-B02F-B3A80DEA9D2D}" type="presParOf" srcId="{73D5F6A5-0B81-49D8-8A20-53844A73A01D}" destId="{F9A8051B-7F55-4717-B45B-4349091C4E20}" srcOrd="2" destOrd="0" presId="urn:microsoft.com/office/officeart/2005/8/layout/orgChart1"/>
    <dgm:cxn modelId="{B24991D0-36E3-4DDC-ADD5-2A54AF4AC3D9}" type="presParOf" srcId="{F9A8051B-7F55-4717-B45B-4349091C4E20}" destId="{DD5E0DC6-4925-464B-AC39-9E7CCEC766DC}" srcOrd="0" destOrd="0" presId="urn:microsoft.com/office/officeart/2005/8/layout/orgChart1"/>
    <dgm:cxn modelId="{BED22998-D76C-44BC-89C0-A438AC7AF790}" type="presParOf" srcId="{F9A8051B-7F55-4717-B45B-4349091C4E20}" destId="{5A03B1A0-2F0A-467C-B82E-CA65724E355A}" srcOrd="1" destOrd="0" presId="urn:microsoft.com/office/officeart/2005/8/layout/orgChart1"/>
    <dgm:cxn modelId="{DA3C8F32-17D3-4654-9FEF-FF827EECBFB5}" type="presParOf" srcId="{5A03B1A0-2F0A-467C-B82E-CA65724E355A}" destId="{BB6F4AF2-390B-4FC5-8D9E-7736545553FB}" srcOrd="0" destOrd="0" presId="urn:microsoft.com/office/officeart/2005/8/layout/orgChart1"/>
    <dgm:cxn modelId="{7FCEA1CD-1F2C-45C4-9EBE-EC2F900800F2}" type="presParOf" srcId="{BB6F4AF2-390B-4FC5-8D9E-7736545553FB}" destId="{0D0B47A0-1421-4539-BC19-8C6C739D8BF3}" srcOrd="0" destOrd="0" presId="urn:microsoft.com/office/officeart/2005/8/layout/orgChart1"/>
    <dgm:cxn modelId="{C0487B6D-BF4B-4DF5-AC5E-2104C336CBC4}" type="presParOf" srcId="{BB6F4AF2-390B-4FC5-8D9E-7736545553FB}" destId="{16816B64-F0B7-4EC3-B41B-560D0F88B01D}" srcOrd="1" destOrd="0" presId="urn:microsoft.com/office/officeart/2005/8/layout/orgChart1"/>
    <dgm:cxn modelId="{B2ABBE73-E5AF-49EB-A893-63530C0A71DB}" type="presParOf" srcId="{5A03B1A0-2F0A-467C-B82E-CA65724E355A}" destId="{054B834A-80DD-449D-9323-C669EF3CDA7A}" srcOrd="1" destOrd="0" presId="urn:microsoft.com/office/officeart/2005/8/layout/orgChart1"/>
    <dgm:cxn modelId="{7CA162DD-DF0C-4054-B4A5-249C5C9D883E}" type="presParOf" srcId="{5A03B1A0-2F0A-467C-B82E-CA65724E355A}" destId="{D9C1B4EF-4BB4-4DA2-9491-7FDC18792743}" srcOrd="2" destOrd="0" presId="urn:microsoft.com/office/officeart/2005/8/layout/orgChart1"/>
    <dgm:cxn modelId="{96B995D0-FA81-4878-8774-CA7E60E50C4D}" type="presParOf" srcId="{F9A8051B-7F55-4717-B45B-4349091C4E20}" destId="{1360985C-A1CF-45D6-AA8F-FAF9380C9BCC}" srcOrd="2" destOrd="0" presId="urn:microsoft.com/office/officeart/2005/8/layout/orgChart1"/>
    <dgm:cxn modelId="{50C98706-D496-4EAE-8A5C-E26CF930F2CB}" type="presParOf" srcId="{F9A8051B-7F55-4717-B45B-4349091C4E20}" destId="{A57406E8-37B6-44CE-A33F-A5DE902B20CF}" srcOrd="3" destOrd="0" presId="urn:microsoft.com/office/officeart/2005/8/layout/orgChart1"/>
    <dgm:cxn modelId="{0380F77B-17CE-4749-B12C-A957AB6135DE}" type="presParOf" srcId="{A57406E8-37B6-44CE-A33F-A5DE902B20CF}" destId="{177B2D52-2664-447B-823D-DA5605FA2456}" srcOrd="0" destOrd="0" presId="urn:microsoft.com/office/officeart/2005/8/layout/orgChart1"/>
    <dgm:cxn modelId="{AE82E6CD-9E19-46F3-9DC4-E7C62082650E}" type="presParOf" srcId="{177B2D52-2664-447B-823D-DA5605FA2456}" destId="{2567713E-F92C-499A-8198-EB0EC5C91490}" srcOrd="0" destOrd="0" presId="urn:microsoft.com/office/officeart/2005/8/layout/orgChart1"/>
    <dgm:cxn modelId="{789E1E03-9B7E-46A5-8F98-5BA5B41CC839}" type="presParOf" srcId="{177B2D52-2664-447B-823D-DA5605FA2456}" destId="{9F9A3A42-D0F0-4E22-A238-2824080151D7}" srcOrd="1" destOrd="0" presId="urn:microsoft.com/office/officeart/2005/8/layout/orgChart1"/>
    <dgm:cxn modelId="{1A56848E-C9E9-492B-A957-8399365E9F60}" type="presParOf" srcId="{A57406E8-37B6-44CE-A33F-A5DE902B20CF}" destId="{22BC1715-CEC6-473A-B43D-90B88C2308A6}" srcOrd="1" destOrd="0" presId="urn:microsoft.com/office/officeart/2005/8/layout/orgChart1"/>
    <dgm:cxn modelId="{287CF3E9-4F39-4B50-8BE5-B09C8CA98893}" type="presParOf" srcId="{A57406E8-37B6-44CE-A33F-A5DE902B20CF}" destId="{00D4C47C-ABAE-4A14-B72F-646E5A95F7B3}" srcOrd="2" destOrd="0" presId="urn:microsoft.com/office/officeart/2005/8/layout/orgChart1"/>
    <dgm:cxn modelId="{977D8A07-66A2-4658-81BC-0ED29AC0EEB4}" type="presParOf" srcId="{F9A8051B-7F55-4717-B45B-4349091C4E20}" destId="{DCD57FDC-42AB-4868-9080-6FCECC31CA44}" srcOrd="4" destOrd="0" presId="urn:microsoft.com/office/officeart/2005/8/layout/orgChart1"/>
    <dgm:cxn modelId="{8AD54166-F2FC-4558-8CCD-F79F6A843B85}" type="presParOf" srcId="{F9A8051B-7F55-4717-B45B-4349091C4E20}" destId="{9E191DB0-838E-4CE7-BC1F-D64FC7D797E5}" srcOrd="5" destOrd="0" presId="urn:microsoft.com/office/officeart/2005/8/layout/orgChart1"/>
    <dgm:cxn modelId="{6FEDDF65-30C4-445B-B095-FE0B5513D261}" type="presParOf" srcId="{9E191DB0-838E-4CE7-BC1F-D64FC7D797E5}" destId="{F4239588-BF2D-4F9A-B3AB-DE9C4D500DE6}" srcOrd="0" destOrd="0" presId="urn:microsoft.com/office/officeart/2005/8/layout/orgChart1"/>
    <dgm:cxn modelId="{D8521737-4C2A-47AE-8716-2B9D86372267}" type="presParOf" srcId="{F4239588-BF2D-4F9A-B3AB-DE9C4D500DE6}" destId="{97D45F87-4B18-404E-A275-21C1D31D6BD6}" srcOrd="0" destOrd="0" presId="urn:microsoft.com/office/officeart/2005/8/layout/orgChart1"/>
    <dgm:cxn modelId="{39BA5B04-B7CB-46BE-8BB7-0CC18883427C}" type="presParOf" srcId="{F4239588-BF2D-4F9A-B3AB-DE9C4D500DE6}" destId="{384BAB26-6089-459B-B518-2BE5393B11E6}" srcOrd="1" destOrd="0" presId="urn:microsoft.com/office/officeart/2005/8/layout/orgChart1"/>
    <dgm:cxn modelId="{1829C7A2-8514-4010-A2B3-3D16524FBDC8}" type="presParOf" srcId="{9E191DB0-838E-4CE7-BC1F-D64FC7D797E5}" destId="{232DC950-6265-4B91-B175-6EE51F347619}" srcOrd="1" destOrd="0" presId="urn:microsoft.com/office/officeart/2005/8/layout/orgChart1"/>
    <dgm:cxn modelId="{D534BE04-AA06-462D-8F89-0559F53090F1}" type="presParOf" srcId="{9E191DB0-838E-4CE7-BC1F-D64FC7D797E5}" destId="{90BC458B-9479-468E-A120-556ED798899C}" srcOrd="2" destOrd="0" presId="urn:microsoft.com/office/officeart/2005/8/layout/orgChart1"/>
    <dgm:cxn modelId="{793E086B-9D58-4BF1-B250-DAEA607026EA}" type="presParOf" srcId="{F9A8051B-7F55-4717-B45B-4349091C4E20}" destId="{5BA65997-4B0A-4555-ADB3-EAC415CAF65A}" srcOrd="6" destOrd="0" presId="urn:microsoft.com/office/officeart/2005/8/layout/orgChart1"/>
    <dgm:cxn modelId="{E1BF4E8D-44DD-4338-B71D-9227646DAD55}" type="presParOf" srcId="{F9A8051B-7F55-4717-B45B-4349091C4E20}" destId="{D8759F4D-B46A-46C4-B781-824D6BCD844F}" srcOrd="7" destOrd="0" presId="urn:microsoft.com/office/officeart/2005/8/layout/orgChart1"/>
    <dgm:cxn modelId="{F5D410FC-FD6B-4C17-88D2-B7BA9CCA549F}" type="presParOf" srcId="{D8759F4D-B46A-46C4-B781-824D6BCD844F}" destId="{FAC72A9B-B91A-44DD-B621-79CAA90E30F0}" srcOrd="0" destOrd="0" presId="urn:microsoft.com/office/officeart/2005/8/layout/orgChart1"/>
    <dgm:cxn modelId="{4D830851-9122-4DC6-9897-6C3ABEA55E57}" type="presParOf" srcId="{FAC72A9B-B91A-44DD-B621-79CAA90E30F0}" destId="{6D9AB773-A8BF-4CED-B412-0CB879ED94F1}" srcOrd="0" destOrd="0" presId="urn:microsoft.com/office/officeart/2005/8/layout/orgChart1"/>
    <dgm:cxn modelId="{30194120-5798-431A-B45A-9A7F9EB49B84}" type="presParOf" srcId="{FAC72A9B-B91A-44DD-B621-79CAA90E30F0}" destId="{B235D0E7-7C8F-44F2-8CCA-CE64EC9C158F}" srcOrd="1" destOrd="0" presId="urn:microsoft.com/office/officeart/2005/8/layout/orgChart1"/>
    <dgm:cxn modelId="{00216260-ABF2-430A-84B0-EA9364CAA3A6}" type="presParOf" srcId="{D8759F4D-B46A-46C4-B781-824D6BCD844F}" destId="{17B67AE8-B55A-4737-80FA-7A6F22E456D7}" srcOrd="1" destOrd="0" presId="urn:microsoft.com/office/officeart/2005/8/layout/orgChart1"/>
    <dgm:cxn modelId="{BA8D85D8-76B2-4512-9DBE-AD6856955A4D}" type="presParOf" srcId="{D8759F4D-B46A-46C4-B781-824D6BCD844F}" destId="{3A5C7AC5-44A9-4915-AA46-4A9C2E3BDD42}" srcOrd="2" destOrd="0" presId="urn:microsoft.com/office/officeart/2005/8/layout/orgChart1"/>
    <dgm:cxn modelId="{CFD6B1AF-25B6-4AA2-B0E5-DE0E85075E81}" type="presParOf" srcId="{F9A8051B-7F55-4717-B45B-4349091C4E20}" destId="{B4A461A6-903F-4F5E-8793-1253A04F0E68}" srcOrd="8" destOrd="0" presId="urn:microsoft.com/office/officeart/2005/8/layout/orgChart1"/>
    <dgm:cxn modelId="{93E1D04C-DE97-4058-8FD9-C48FB0B27597}" type="presParOf" srcId="{F9A8051B-7F55-4717-B45B-4349091C4E20}" destId="{29348382-72F7-4280-8BBA-CC169A0F50DD}" srcOrd="9" destOrd="0" presId="urn:microsoft.com/office/officeart/2005/8/layout/orgChart1"/>
    <dgm:cxn modelId="{8F4058BF-F31C-441D-9652-81A168A76F60}" type="presParOf" srcId="{29348382-72F7-4280-8BBA-CC169A0F50DD}" destId="{AA8B9DF0-9862-4D5F-BD8C-E01072D3CA18}" srcOrd="0" destOrd="0" presId="urn:microsoft.com/office/officeart/2005/8/layout/orgChart1"/>
    <dgm:cxn modelId="{C42E544C-37F7-4F40-99EE-396F3ED9E274}" type="presParOf" srcId="{AA8B9DF0-9862-4D5F-BD8C-E01072D3CA18}" destId="{C66A6BF5-2A44-44BB-A6E5-63548E939175}" srcOrd="0" destOrd="0" presId="urn:microsoft.com/office/officeart/2005/8/layout/orgChart1"/>
    <dgm:cxn modelId="{8068E6CB-97ED-425D-946A-17EA16FF78F2}" type="presParOf" srcId="{AA8B9DF0-9862-4D5F-BD8C-E01072D3CA18}" destId="{54190FB1-FFBF-4EA9-82E1-EE34110A2B66}" srcOrd="1" destOrd="0" presId="urn:microsoft.com/office/officeart/2005/8/layout/orgChart1"/>
    <dgm:cxn modelId="{199D4BF9-B32C-4C94-974B-AB1F863B79EF}" type="presParOf" srcId="{29348382-72F7-4280-8BBA-CC169A0F50DD}" destId="{FCF37D83-2014-4025-A2AB-E4340FD01252}" srcOrd="1" destOrd="0" presId="urn:microsoft.com/office/officeart/2005/8/layout/orgChart1"/>
    <dgm:cxn modelId="{4B5BE516-2FBD-46FF-B04D-F21B4105C2B2}" type="presParOf" srcId="{29348382-72F7-4280-8BBA-CC169A0F50DD}" destId="{66D2684B-6287-421F-801D-0BF9FC326AD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B1FBA-F3C3-4888-9A65-C2C291DFD3EE}">
      <dsp:nvSpPr>
        <dsp:cNvPr id="0" name=""/>
        <dsp:cNvSpPr/>
      </dsp:nvSpPr>
      <dsp:spPr>
        <a:xfrm>
          <a:off x="5008831" y="808251"/>
          <a:ext cx="2629875" cy="487334"/>
        </a:xfrm>
        <a:custGeom>
          <a:avLst/>
          <a:gdLst/>
          <a:ahLst/>
          <a:cxnLst/>
          <a:rect l="0" t="0" r="0" b="0"/>
          <a:pathLst>
            <a:path>
              <a:moveTo>
                <a:pt x="0" y="0"/>
              </a:moveTo>
              <a:lnTo>
                <a:pt x="0" y="232430"/>
              </a:lnTo>
              <a:lnTo>
                <a:pt x="2629875" y="232430"/>
              </a:lnTo>
              <a:lnTo>
                <a:pt x="2629875" y="4873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A65997-4B0A-4555-ADB3-EAC415CAF65A}">
      <dsp:nvSpPr>
        <dsp:cNvPr id="0" name=""/>
        <dsp:cNvSpPr/>
      </dsp:nvSpPr>
      <dsp:spPr>
        <a:xfrm>
          <a:off x="1574018" y="2144585"/>
          <a:ext cx="992348" cy="3144693"/>
        </a:xfrm>
        <a:custGeom>
          <a:avLst/>
          <a:gdLst/>
          <a:ahLst/>
          <a:cxnLst/>
          <a:rect l="0" t="0" r="0" b="0"/>
          <a:pathLst>
            <a:path>
              <a:moveTo>
                <a:pt x="0" y="0"/>
              </a:moveTo>
              <a:lnTo>
                <a:pt x="0" y="3144693"/>
              </a:lnTo>
              <a:lnTo>
                <a:pt x="992348" y="31446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D57FDC-42AB-4868-9080-6FCECC31CA44}">
      <dsp:nvSpPr>
        <dsp:cNvPr id="0" name=""/>
        <dsp:cNvSpPr/>
      </dsp:nvSpPr>
      <dsp:spPr>
        <a:xfrm>
          <a:off x="1574018" y="2144585"/>
          <a:ext cx="992348" cy="2351159"/>
        </a:xfrm>
        <a:custGeom>
          <a:avLst/>
          <a:gdLst/>
          <a:ahLst/>
          <a:cxnLst/>
          <a:rect l="0" t="0" r="0" b="0"/>
          <a:pathLst>
            <a:path>
              <a:moveTo>
                <a:pt x="0" y="0"/>
              </a:moveTo>
              <a:lnTo>
                <a:pt x="0" y="2351159"/>
              </a:lnTo>
              <a:lnTo>
                <a:pt x="992348" y="2351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60985C-A1CF-45D6-AA8F-FAF9380C9BCC}">
      <dsp:nvSpPr>
        <dsp:cNvPr id="0" name=""/>
        <dsp:cNvSpPr/>
      </dsp:nvSpPr>
      <dsp:spPr>
        <a:xfrm>
          <a:off x="1574018" y="2144585"/>
          <a:ext cx="992348" cy="1425482"/>
        </a:xfrm>
        <a:custGeom>
          <a:avLst/>
          <a:gdLst/>
          <a:ahLst/>
          <a:cxnLst/>
          <a:rect l="0" t="0" r="0" b="0"/>
          <a:pathLst>
            <a:path>
              <a:moveTo>
                <a:pt x="0" y="0"/>
              </a:moveTo>
              <a:lnTo>
                <a:pt x="0" y="1425482"/>
              </a:lnTo>
              <a:lnTo>
                <a:pt x="992348" y="14254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5E0DC6-4925-464B-AC39-9E7CCEC766DC}">
      <dsp:nvSpPr>
        <dsp:cNvPr id="0" name=""/>
        <dsp:cNvSpPr/>
      </dsp:nvSpPr>
      <dsp:spPr>
        <a:xfrm>
          <a:off x="1574018" y="2144585"/>
          <a:ext cx="981594" cy="550288"/>
        </a:xfrm>
        <a:custGeom>
          <a:avLst/>
          <a:gdLst/>
          <a:ahLst/>
          <a:cxnLst/>
          <a:rect l="0" t="0" r="0" b="0"/>
          <a:pathLst>
            <a:path>
              <a:moveTo>
                <a:pt x="0" y="0"/>
              </a:moveTo>
              <a:lnTo>
                <a:pt x="0" y="550288"/>
              </a:lnTo>
              <a:lnTo>
                <a:pt x="981594" y="5502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D60788-F863-4F54-87F4-747EC18E0752}">
      <dsp:nvSpPr>
        <dsp:cNvPr id="0" name=""/>
        <dsp:cNvSpPr/>
      </dsp:nvSpPr>
      <dsp:spPr>
        <a:xfrm>
          <a:off x="1574018" y="808251"/>
          <a:ext cx="3434812" cy="487334"/>
        </a:xfrm>
        <a:custGeom>
          <a:avLst/>
          <a:gdLst/>
          <a:ahLst/>
          <a:cxnLst/>
          <a:rect l="0" t="0" r="0" b="0"/>
          <a:pathLst>
            <a:path>
              <a:moveTo>
                <a:pt x="3434812" y="0"/>
              </a:moveTo>
              <a:lnTo>
                <a:pt x="3434812" y="232430"/>
              </a:lnTo>
              <a:lnTo>
                <a:pt x="0" y="232430"/>
              </a:lnTo>
              <a:lnTo>
                <a:pt x="0" y="4873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F12E0A-C90A-4755-B230-A58E31D913DB}">
      <dsp:nvSpPr>
        <dsp:cNvPr id="0" name=""/>
        <dsp:cNvSpPr/>
      </dsp:nvSpPr>
      <dsp:spPr>
        <a:xfrm>
          <a:off x="3693685" y="0"/>
          <a:ext cx="2630291" cy="808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أول وآخر ما نزل</a:t>
          </a:r>
          <a:endParaRPr lang="ar-SA" sz="3000" kern="1200" dirty="0"/>
        </a:p>
      </dsp:txBody>
      <dsp:txXfrm>
        <a:off x="3693685" y="0"/>
        <a:ext cx="2630291" cy="808251"/>
      </dsp:txXfrm>
    </dsp:sp>
    <dsp:sp modelId="{248E7EA0-380A-47EE-AF91-302CCA1437F6}">
      <dsp:nvSpPr>
        <dsp:cNvPr id="0" name=""/>
        <dsp:cNvSpPr/>
      </dsp:nvSpPr>
      <dsp:spPr>
        <a:xfrm>
          <a:off x="0" y="1295585"/>
          <a:ext cx="3148037" cy="8489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2- وأول وآخر ما نزل في معاني خاصة:</a:t>
          </a:r>
          <a:endParaRPr lang="ar-SA" sz="3000" kern="1200" dirty="0"/>
        </a:p>
      </dsp:txBody>
      <dsp:txXfrm>
        <a:off x="0" y="1295585"/>
        <a:ext cx="3148037" cy="848999"/>
      </dsp:txXfrm>
    </dsp:sp>
    <dsp:sp modelId="{0D0B47A0-1421-4539-BC19-8C6C739D8BF3}">
      <dsp:nvSpPr>
        <dsp:cNvPr id="0" name=""/>
        <dsp:cNvSpPr/>
      </dsp:nvSpPr>
      <dsp:spPr>
        <a:xfrm>
          <a:off x="2555613" y="2365331"/>
          <a:ext cx="2427654" cy="659084"/>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في الأطعمة</a:t>
          </a:r>
          <a:endParaRPr lang="ar-SA" sz="3000" kern="1200" dirty="0"/>
        </a:p>
      </dsp:txBody>
      <dsp:txXfrm>
        <a:off x="2555613" y="2365331"/>
        <a:ext cx="2427654" cy="659084"/>
      </dsp:txXfrm>
    </dsp:sp>
    <dsp:sp modelId="{2567713E-F92C-499A-8198-EB0EC5C91490}">
      <dsp:nvSpPr>
        <dsp:cNvPr id="0" name=""/>
        <dsp:cNvSpPr/>
      </dsp:nvSpPr>
      <dsp:spPr>
        <a:xfrm>
          <a:off x="2566367" y="3240525"/>
          <a:ext cx="2427654" cy="65908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في الخمر</a:t>
          </a:r>
          <a:endParaRPr lang="ar-SA" sz="3000" kern="1200" dirty="0"/>
        </a:p>
      </dsp:txBody>
      <dsp:txXfrm>
        <a:off x="2566367" y="3240525"/>
        <a:ext cx="2427654" cy="659084"/>
      </dsp:txXfrm>
    </dsp:sp>
    <dsp:sp modelId="{97D45F87-4B18-404E-A275-21C1D31D6BD6}">
      <dsp:nvSpPr>
        <dsp:cNvPr id="0" name=""/>
        <dsp:cNvSpPr/>
      </dsp:nvSpPr>
      <dsp:spPr>
        <a:xfrm>
          <a:off x="2566367" y="4166202"/>
          <a:ext cx="2427654" cy="659084"/>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في الربا</a:t>
          </a:r>
          <a:endParaRPr lang="ar-SA" sz="3000" kern="1200" dirty="0"/>
        </a:p>
      </dsp:txBody>
      <dsp:txXfrm>
        <a:off x="2566367" y="4166202"/>
        <a:ext cx="2427654" cy="659084"/>
      </dsp:txXfrm>
    </dsp:sp>
    <dsp:sp modelId="{6D9AB773-A8BF-4CED-B412-0CB879ED94F1}">
      <dsp:nvSpPr>
        <dsp:cNvPr id="0" name=""/>
        <dsp:cNvSpPr/>
      </dsp:nvSpPr>
      <dsp:spPr>
        <a:xfrm>
          <a:off x="2566367" y="4961934"/>
          <a:ext cx="2427654" cy="654689"/>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سورة نزلت كاملة</a:t>
          </a:r>
          <a:endParaRPr lang="ar-SA" sz="3000" kern="1200" dirty="0"/>
        </a:p>
      </dsp:txBody>
      <dsp:txXfrm>
        <a:off x="2566367" y="4961934"/>
        <a:ext cx="2427654" cy="654689"/>
      </dsp:txXfrm>
    </dsp:sp>
    <dsp:sp modelId="{A71530D7-5216-461A-9910-3A38B98AE0A0}">
      <dsp:nvSpPr>
        <dsp:cNvPr id="0" name=""/>
        <dsp:cNvSpPr/>
      </dsp:nvSpPr>
      <dsp:spPr>
        <a:xfrm>
          <a:off x="6564444" y="1295585"/>
          <a:ext cx="2148523" cy="8963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1-على الإطلاق</a:t>
          </a:r>
          <a:endParaRPr lang="ar-SA" sz="3000" kern="1200" dirty="0"/>
        </a:p>
      </dsp:txBody>
      <dsp:txXfrm>
        <a:off x="6564444" y="1295585"/>
        <a:ext cx="2148523" cy="896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461A6-903F-4F5E-8793-1253A04F0E68}">
      <dsp:nvSpPr>
        <dsp:cNvPr id="0" name=""/>
        <dsp:cNvSpPr/>
      </dsp:nvSpPr>
      <dsp:spPr>
        <a:xfrm>
          <a:off x="5665571" y="1176601"/>
          <a:ext cx="1055152" cy="4094102"/>
        </a:xfrm>
        <a:custGeom>
          <a:avLst/>
          <a:gdLst/>
          <a:ahLst/>
          <a:cxnLst/>
          <a:rect l="0" t="0" r="0" b="0"/>
          <a:pathLst>
            <a:path>
              <a:moveTo>
                <a:pt x="1055152" y="0"/>
              </a:moveTo>
              <a:lnTo>
                <a:pt x="1055152" y="4094102"/>
              </a:lnTo>
              <a:lnTo>
                <a:pt x="0" y="40941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A65997-4B0A-4555-ADB3-EAC415CAF65A}">
      <dsp:nvSpPr>
        <dsp:cNvPr id="0" name=""/>
        <dsp:cNvSpPr/>
      </dsp:nvSpPr>
      <dsp:spPr>
        <a:xfrm>
          <a:off x="5725601" y="1176601"/>
          <a:ext cx="995122" cy="3174082"/>
        </a:xfrm>
        <a:custGeom>
          <a:avLst/>
          <a:gdLst/>
          <a:ahLst/>
          <a:cxnLst/>
          <a:rect l="0" t="0" r="0" b="0"/>
          <a:pathLst>
            <a:path>
              <a:moveTo>
                <a:pt x="995122" y="0"/>
              </a:moveTo>
              <a:lnTo>
                <a:pt x="995122" y="3174082"/>
              </a:lnTo>
              <a:lnTo>
                <a:pt x="0" y="31740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D57FDC-42AB-4868-9080-6FCECC31CA44}">
      <dsp:nvSpPr>
        <dsp:cNvPr id="0" name=""/>
        <dsp:cNvSpPr/>
      </dsp:nvSpPr>
      <dsp:spPr>
        <a:xfrm>
          <a:off x="5725601" y="1176601"/>
          <a:ext cx="995122" cy="2258038"/>
        </a:xfrm>
        <a:custGeom>
          <a:avLst/>
          <a:gdLst/>
          <a:ahLst/>
          <a:cxnLst/>
          <a:rect l="0" t="0" r="0" b="0"/>
          <a:pathLst>
            <a:path>
              <a:moveTo>
                <a:pt x="995122" y="0"/>
              </a:moveTo>
              <a:lnTo>
                <a:pt x="995122" y="2258038"/>
              </a:lnTo>
              <a:lnTo>
                <a:pt x="0" y="22580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60985C-A1CF-45D6-AA8F-FAF9380C9BCC}">
      <dsp:nvSpPr>
        <dsp:cNvPr id="0" name=""/>
        <dsp:cNvSpPr/>
      </dsp:nvSpPr>
      <dsp:spPr>
        <a:xfrm>
          <a:off x="5725601" y="1176601"/>
          <a:ext cx="995122" cy="1360750"/>
        </a:xfrm>
        <a:custGeom>
          <a:avLst/>
          <a:gdLst/>
          <a:ahLst/>
          <a:cxnLst/>
          <a:rect l="0" t="0" r="0" b="0"/>
          <a:pathLst>
            <a:path>
              <a:moveTo>
                <a:pt x="995122" y="0"/>
              </a:moveTo>
              <a:lnTo>
                <a:pt x="995122" y="1360750"/>
              </a:lnTo>
              <a:lnTo>
                <a:pt x="0" y="13607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5E0DC6-4925-464B-AC39-9E7CCEC766DC}">
      <dsp:nvSpPr>
        <dsp:cNvPr id="0" name=""/>
        <dsp:cNvSpPr/>
      </dsp:nvSpPr>
      <dsp:spPr>
        <a:xfrm>
          <a:off x="5715176" y="1176601"/>
          <a:ext cx="1005547" cy="512397"/>
        </a:xfrm>
        <a:custGeom>
          <a:avLst/>
          <a:gdLst/>
          <a:ahLst/>
          <a:cxnLst/>
          <a:rect l="0" t="0" r="0" b="0"/>
          <a:pathLst>
            <a:path>
              <a:moveTo>
                <a:pt x="1005547" y="0"/>
              </a:moveTo>
              <a:lnTo>
                <a:pt x="1005547" y="512397"/>
              </a:lnTo>
              <a:lnTo>
                <a:pt x="0" y="5123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11E67C-73F3-4D96-879F-BEC953964A12}">
      <dsp:nvSpPr>
        <dsp:cNvPr id="0" name=""/>
        <dsp:cNvSpPr/>
      </dsp:nvSpPr>
      <dsp:spPr>
        <a:xfrm>
          <a:off x="5544122" y="0"/>
          <a:ext cx="2353203" cy="11766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t>2- وأول وآخر ما نزل في معاني خاصة:</a:t>
          </a:r>
          <a:endParaRPr lang="ar-SA" sz="2800" kern="1200" dirty="0"/>
        </a:p>
      </dsp:txBody>
      <dsp:txXfrm>
        <a:off x="5544122" y="0"/>
        <a:ext cx="2353203" cy="1176601"/>
      </dsp:txXfrm>
    </dsp:sp>
    <dsp:sp modelId="{0D0B47A0-1421-4539-BC19-8C6C739D8BF3}">
      <dsp:nvSpPr>
        <dsp:cNvPr id="0" name=""/>
        <dsp:cNvSpPr/>
      </dsp:nvSpPr>
      <dsp:spPr>
        <a:xfrm>
          <a:off x="3361973" y="1369563"/>
          <a:ext cx="2353203" cy="638871"/>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t>في الأطعمة</a:t>
          </a:r>
          <a:endParaRPr lang="ar-SA" sz="2800" kern="1200" dirty="0"/>
        </a:p>
      </dsp:txBody>
      <dsp:txXfrm>
        <a:off x="3361973" y="1369563"/>
        <a:ext cx="2353203" cy="638871"/>
      </dsp:txXfrm>
    </dsp:sp>
    <dsp:sp modelId="{2567713E-F92C-499A-8198-EB0EC5C91490}">
      <dsp:nvSpPr>
        <dsp:cNvPr id="0" name=""/>
        <dsp:cNvSpPr/>
      </dsp:nvSpPr>
      <dsp:spPr>
        <a:xfrm>
          <a:off x="3372397" y="2217916"/>
          <a:ext cx="2353203" cy="638871"/>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t>في الخمر</a:t>
          </a:r>
          <a:endParaRPr lang="ar-SA" sz="2800" kern="1200" dirty="0"/>
        </a:p>
      </dsp:txBody>
      <dsp:txXfrm>
        <a:off x="3372397" y="2217916"/>
        <a:ext cx="2353203" cy="638871"/>
      </dsp:txXfrm>
    </dsp:sp>
    <dsp:sp modelId="{97D45F87-4B18-404E-A275-21C1D31D6BD6}">
      <dsp:nvSpPr>
        <dsp:cNvPr id="0" name=""/>
        <dsp:cNvSpPr/>
      </dsp:nvSpPr>
      <dsp:spPr>
        <a:xfrm>
          <a:off x="3372397" y="3115204"/>
          <a:ext cx="2353203" cy="638871"/>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t>في الربا</a:t>
          </a:r>
          <a:endParaRPr lang="ar-SA" sz="2800" kern="1200" dirty="0"/>
        </a:p>
      </dsp:txBody>
      <dsp:txXfrm>
        <a:off x="3372397" y="3115204"/>
        <a:ext cx="2353203" cy="638871"/>
      </dsp:txXfrm>
    </dsp:sp>
    <dsp:sp modelId="{6D9AB773-A8BF-4CED-B412-0CB879ED94F1}">
      <dsp:nvSpPr>
        <dsp:cNvPr id="0" name=""/>
        <dsp:cNvSpPr/>
      </dsp:nvSpPr>
      <dsp:spPr>
        <a:xfrm>
          <a:off x="3372397" y="4033377"/>
          <a:ext cx="2353203" cy="634611"/>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t>سورة نزلت كاملة</a:t>
          </a:r>
          <a:endParaRPr lang="ar-SA" sz="2800" kern="1200" dirty="0"/>
        </a:p>
      </dsp:txBody>
      <dsp:txXfrm>
        <a:off x="3372397" y="4033377"/>
        <a:ext cx="2353203" cy="634611"/>
      </dsp:txXfrm>
    </dsp:sp>
    <dsp:sp modelId="{C66A6BF5-2A44-44BB-A6E5-63548E939175}">
      <dsp:nvSpPr>
        <dsp:cNvPr id="0" name=""/>
        <dsp:cNvSpPr/>
      </dsp:nvSpPr>
      <dsp:spPr>
        <a:xfrm>
          <a:off x="3312367" y="4968552"/>
          <a:ext cx="2353203" cy="604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smtClean="0"/>
            <a:t>وأخرى....</a:t>
          </a:r>
          <a:endParaRPr lang="ar-SA" sz="2800" kern="1200"/>
        </a:p>
      </dsp:txBody>
      <dsp:txXfrm>
        <a:off x="3312367" y="4968552"/>
        <a:ext cx="2353203" cy="60430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758E310-347A-4867-B261-94719849329B}" type="datetimeFigureOut">
              <a:rPr lang="ar-SA" smtClean="0"/>
              <a:t>20/07/41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1920301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758E310-347A-4867-B261-94719849329B}" type="datetimeFigureOut">
              <a:rPr lang="ar-SA" smtClean="0"/>
              <a:t>20/07/41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263550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758E310-347A-4867-B261-94719849329B}" type="datetimeFigureOut">
              <a:rPr lang="ar-SA" smtClean="0"/>
              <a:t>20/07/41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324030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758E310-347A-4867-B261-94719849329B}" type="datetimeFigureOut">
              <a:rPr lang="ar-SA" smtClean="0"/>
              <a:t>20/07/41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23486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758E310-347A-4867-B261-94719849329B}" type="datetimeFigureOut">
              <a:rPr lang="ar-SA" smtClean="0"/>
              <a:t>20/07/41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273260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758E310-347A-4867-B261-94719849329B}" type="datetimeFigureOut">
              <a:rPr lang="ar-SA" smtClean="0"/>
              <a:t>20/07/41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287857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758E310-347A-4867-B261-94719849329B}" type="datetimeFigureOut">
              <a:rPr lang="ar-SA" smtClean="0"/>
              <a:t>20/07/41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270265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758E310-347A-4867-B261-94719849329B}" type="datetimeFigureOut">
              <a:rPr lang="ar-SA" smtClean="0"/>
              <a:t>20/07/41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209985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58E310-347A-4867-B261-94719849329B}" type="datetimeFigureOut">
              <a:rPr lang="ar-SA" smtClean="0"/>
              <a:t>20/07/41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1547495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58E310-347A-4867-B261-94719849329B}" type="datetimeFigureOut">
              <a:rPr lang="ar-SA" smtClean="0"/>
              <a:t>20/07/41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414296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58E310-347A-4867-B261-94719849329B}" type="datetimeFigureOut">
              <a:rPr lang="ar-SA" smtClean="0"/>
              <a:t>20/07/41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EBCB2C-5448-482A-9EC3-D695E3C62261}" type="slidenum">
              <a:rPr lang="ar-SA" smtClean="0"/>
              <a:t>‹#›</a:t>
            </a:fld>
            <a:endParaRPr lang="ar-SA"/>
          </a:p>
        </p:txBody>
      </p:sp>
    </p:spTree>
    <p:extLst>
      <p:ext uri="{BB962C8B-B14F-4D97-AF65-F5344CB8AC3E}">
        <p14:creationId xmlns:p14="http://schemas.microsoft.com/office/powerpoint/2010/main" val="135238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58E310-347A-4867-B261-94719849329B}" type="datetimeFigureOut">
              <a:rPr lang="ar-SA" smtClean="0"/>
              <a:t>20/07/41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EBCB2C-5448-482A-9EC3-D695E3C62261}" type="slidenum">
              <a:rPr lang="ar-SA" smtClean="0"/>
              <a:t>‹#›</a:t>
            </a:fld>
            <a:endParaRPr lang="ar-SA"/>
          </a:p>
        </p:txBody>
      </p:sp>
    </p:spTree>
    <p:extLst>
      <p:ext uri="{BB962C8B-B14F-4D97-AF65-F5344CB8AC3E}">
        <p14:creationId xmlns:p14="http://schemas.microsoft.com/office/powerpoint/2010/main" val="747034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6000" b="1" dirty="0" smtClean="0"/>
              <a:t>تابع: نزول القرآن الكريم</a:t>
            </a:r>
            <a:endParaRPr lang="ar-SA" sz="6000" b="1" dirty="0"/>
          </a:p>
        </p:txBody>
      </p:sp>
      <p:sp>
        <p:nvSpPr>
          <p:cNvPr id="3" name="عنوان فرعي 2"/>
          <p:cNvSpPr>
            <a:spLocks noGrp="1"/>
          </p:cNvSpPr>
          <p:nvPr>
            <p:ph type="subTitle" idx="1"/>
          </p:nvPr>
        </p:nvSpPr>
        <p:spPr/>
        <p:txBody>
          <a:bodyPr>
            <a:normAutofit/>
          </a:bodyPr>
          <a:lstStyle/>
          <a:p>
            <a:r>
              <a:rPr lang="ar-SA" sz="4800" b="1" dirty="0">
                <a:solidFill>
                  <a:srgbClr val="FF0000"/>
                </a:solidFill>
                <a:ea typeface="+mj-ea"/>
                <a:cs typeface="Times New Roman"/>
              </a:rPr>
              <a:t>أول ما نزل وآخر ما نزل</a:t>
            </a:r>
            <a:endParaRPr lang="ar-SA" sz="3600" b="1" dirty="0">
              <a:solidFill>
                <a:srgbClr val="FF0000"/>
              </a:solidFill>
            </a:endParaRPr>
          </a:p>
        </p:txBody>
      </p:sp>
    </p:spTree>
    <p:extLst>
      <p:ext uri="{BB962C8B-B14F-4D97-AF65-F5344CB8AC3E}">
        <p14:creationId xmlns:p14="http://schemas.microsoft.com/office/powerpoint/2010/main" val="2463487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800" b="1" dirty="0" smtClean="0"/>
              <a:t>إشكال ودفعه:</a:t>
            </a:r>
            <a:endParaRPr lang="ar-SA" sz="4800" b="1" dirty="0"/>
          </a:p>
        </p:txBody>
      </p:sp>
      <p:sp>
        <p:nvSpPr>
          <p:cNvPr id="3" name="عنصر نائب للمحتوى 2"/>
          <p:cNvSpPr>
            <a:spLocks noGrp="1"/>
          </p:cNvSpPr>
          <p:nvPr>
            <p:ph idx="1"/>
          </p:nvPr>
        </p:nvSpPr>
        <p:spPr>
          <a:xfrm>
            <a:off x="251520" y="1196752"/>
            <a:ext cx="8640960" cy="5040560"/>
          </a:xfrm>
        </p:spPr>
        <p:txBody>
          <a:bodyPr>
            <a:normAutofit fontScale="47500" lnSpcReduction="20000"/>
          </a:bodyPr>
          <a:lstStyle/>
          <a:p>
            <a:pPr marL="0" indent="0">
              <a:buNone/>
            </a:pPr>
            <a:r>
              <a:rPr lang="ar-SA" sz="7000" b="1" i="0" dirty="0" smtClean="0">
                <a:solidFill>
                  <a:srgbClr val="FF0000"/>
                </a:solidFill>
                <a:effectLst/>
                <a:latin typeface="Traditional Arabic" panose="02020603050405020304" pitchFamily="18" charset="-78"/>
                <a:cs typeface="Traditional Arabic" panose="02020603050405020304" pitchFamily="18" charset="-78"/>
              </a:rPr>
              <a:t>قد يشكل فهم </a:t>
            </a:r>
            <a:r>
              <a:rPr lang="ar-SA" sz="7000" b="1" i="0" dirty="0" smtClean="0">
                <a:solidFill>
                  <a:srgbClr val="006D98"/>
                </a:solidFill>
                <a:effectLst/>
                <a:latin typeface="Traditional Arabic" panose="02020603050405020304" pitchFamily="18" charset="-78"/>
                <a:cs typeface="Traditional Arabic" panose="02020603050405020304" pitchFamily="18" charset="-78"/>
              </a:rPr>
              <a:t>قوله تعالى:</a:t>
            </a:r>
            <a:r>
              <a:rPr lang="ar-SA" sz="7000" b="1" i="0" dirty="0" smtClean="0">
                <a:solidFill>
                  <a:srgbClr val="000000"/>
                </a:solidFill>
                <a:effectLst/>
                <a:latin typeface="Traditional Arabic" panose="02020603050405020304" pitchFamily="18" charset="-78"/>
                <a:cs typeface="Traditional Arabic" panose="02020603050405020304" pitchFamily="18" charset="-78"/>
              </a:rPr>
              <a:t> </a:t>
            </a:r>
            <a:r>
              <a:rPr lang="ar-SA" sz="7000" b="1" i="0" dirty="0" smtClean="0">
                <a:solidFill>
                  <a:srgbClr val="947721"/>
                </a:solidFill>
                <a:effectLst/>
                <a:latin typeface="Traditional Arabic" panose="02020603050405020304" pitchFamily="18" charset="-78"/>
                <a:cs typeface="Traditional Arabic" panose="02020603050405020304" pitchFamily="18" charset="-78"/>
              </a:rPr>
              <a:t>{الْيَوْمَ أَكْمَلْتُ لَكُمْ دِينَكُمْ وَأَتْمَمْتُ عَلَيْكُمْ نِعْمَتِي وَرَضِيتُ لَكُمُ الْإِسْلامَ دِينًا}</a:t>
            </a:r>
            <a:r>
              <a:rPr lang="ar-SA" sz="7000" b="1" i="0" dirty="0" smtClean="0">
                <a:solidFill>
                  <a:srgbClr val="000000"/>
                </a:solidFill>
                <a:effectLst/>
                <a:latin typeface="Traditional Arabic" panose="02020603050405020304" pitchFamily="18" charset="-78"/>
                <a:cs typeface="Traditional Arabic" panose="02020603050405020304" pitchFamily="18" charset="-78"/>
              </a:rPr>
              <a:t> .</a:t>
            </a:r>
          </a:p>
          <a:p>
            <a:pPr marL="0" indent="0">
              <a:buNone/>
            </a:pPr>
            <a:r>
              <a:rPr lang="ar-SA" sz="7000" b="1" i="0" dirty="0" smtClean="0">
                <a:solidFill>
                  <a:srgbClr val="00B0F0"/>
                </a:solidFill>
                <a:effectLst/>
                <a:latin typeface="Traditional Arabic" panose="02020603050405020304" pitchFamily="18" charset="-78"/>
                <a:cs typeface="Traditional Arabic" panose="02020603050405020304" pitchFamily="18" charset="-78"/>
              </a:rPr>
              <a:t>فإن لم تكن هذه الآية هي آخر ما نزل بل نزل بعدها آيات، فكيف يقول اليوم أكملت لكم دينكم؟</a:t>
            </a:r>
          </a:p>
          <a:p>
            <a:pPr marL="0" indent="0">
              <a:buNone/>
            </a:pPr>
            <a:r>
              <a:rPr lang="ar-SA" sz="7000" b="1" i="0" dirty="0" smtClean="0">
                <a:solidFill>
                  <a:srgbClr val="FF0000"/>
                </a:solidFill>
                <a:effectLst/>
                <a:latin typeface="Traditional Arabic" panose="02020603050405020304" pitchFamily="18" charset="-78"/>
                <a:cs typeface="Traditional Arabic" panose="02020603050405020304" pitchFamily="18" charset="-78"/>
              </a:rPr>
              <a:t>والجواب: </a:t>
            </a:r>
          </a:p>
          <a:p>
            <a:pPr marL="0" indent="0">
              <a:buNone/>
            </a:pPr>
            <a:r>
              <a:rPr lang="ar-SA" sz="7000" b="1" i="0" dirty="0" smtClean="0">
                <a:solidFill>
                  <a:srgbClr val="000000"/>
                </a:solidFill>
                <a:effectLst/>
                <a:latin typeface="Traditional Arabic" panose="02020603050405020304" pitchFamily="18" charset="-78"/>
                <a:cs typeface="Traditional Arabic" panose="02020603050405020304" pitchFamily="18" charset="-78"/>
              </a:rPr>
              <a:t>أن هذه الآية نزلت على الرسول </a:t>
            </a:r>
            <a:r>
              <a:rPr lang="ar-SA" sz="7000" b="1" dirty="0" smtClean="0">
                <a:solidFill>
                  <a:srgbClr val="000000"/>
                </a:solidFill>
                <a:latin typeface="Traditional Arabic" panose="02020603050405020304" pitchFamily="18" charset="-78"/>
                <a:cs typeface="Traditional Arabic" panose="02020603050405020304" pitchFamily="18" charset="-78"/>
              </a:rPr>
              <a:t>ﷺ </a:t>
            </a:r>
            <a:r>
              <a:rPr lang="ar-SA" sz="7000" b="1" i="0" dirty="0" smtClean="0">
                <a:solidFill>
                  <a:srgbClr val="000000"/>
                </a:solidFill>
                <a:effectLst/>
                <a:latin typeface="Traditional Arabic" panose="02020603050405020304" pitchFamily="18" charset="-78"/>
                <a:cs typeface="Traditional Arabic" panose="02020603050405020304" pitchFamily="18" charset="-78"/>
              </a:rPr>
              <a:t>وهو يخطب في يوم عرفة في حجة الوداع في السنة العاشرة وبالتحديد ظهر يوم الجمعة 9/ 12/ 10هـ وإذا كان الرسول </a:t>
            </a:r>
            <a:r>
              <a:rPr lang="ar-SA" sz="7000" b="1" dirty="0" smtClean="0">
                <a:solidFill>
                  <a:srgbClr val="000000"/>
                </a:solidFill>
                <a:latin typeface="Traditional Arabic" panose="02020603050405020304" pitchFamily="18" charset="-78"/>
                <a:cs typeface="Traditional Arabic" panose="02020603050405020304" pitchFamily="18" charset="-78"/>
              </a:rPr>
              <a:t>ﷺ </a:t>
            </a:r>
            <a:r>
              <a:rPr lang="ar-SA" sz="7000" b="1" i="0" dirty="0" smtClean="0">
                <a:solidFill>
                  <a:srgbClr val="006D98"/>
                </a:solidFill>
                <a:effectLst/>
                <a:latin typeface="Traditional Arabic" panose="02020603050405020304" pitchFamily="18" charset="-78"/>
                <a:cs typeface="Traditional Arabic" panose="02020603050405020304" pitchFamily="18" charset="-78"/>
              </a:rPr>
              <a:t> توفي يوم الاثنين لليلتين خلتا من ربيع الأول سنة 11هـ فتكون هذه الآية قد نزلت قبل وفاته </a:t>
            </a:r>
            <a:r>
              <a:rPr lang="ar-SA" sz="7000" b="1" dirty="0" smtClean="0">
                <a:solidFill>
                  <a:srgbClr val="000000"/>
                </a:solidFill>
                <a:latin typeface="Traditional Arabic" panose="02020603050405020304" pitchFamily="18" charset="-78"/>
                <a:cs typeface="Traditional Arabic" panose="02020603050405020304" pitchFamily="18" charset="-78"/>
              </a:rPr>
              <a:t>ﷺ </a:t>
            </a:r>
            <a:r>
              <a:rPr lang="ar-SA" sz="7000" b="1" i="0" dirty="0" smtClean="0">
                <a:solidFill>
                  <a:srgbClr val="006D98"/>
                </a:solidFill>
                <a:effectLst/>
                <a:latin typeface="Traditional Arabic" panose="02020603050405020304" pitchFamily="18" charset="-78"/>
                <a:cs typeface="Traditional Arabic" panose="02020603050405020304" pitchFamily="18" charset="-78"/>
              </a:rPr>
              <a:t>بنحو </a:t>
            </a:r>
            <a:r>
              <a:rPr lang="ar-SA" sz="7000" b="1" i="0" dirty="0" smtClean="0">
                <a:solidFill>
                  <a:srgbClr val="FF0000"/>
                </a:solidFill>
                <a:effectLst/>
                <a:latin typeface="Traditional Arabic" panose="02020603050405020304" pitchFamily="18" charset="-78"/>
                <a:cs typeface="Traditional Arabic" panose="02020603050405020304" pitchFamily="18" charset="-78"/>
              </a:rPr>
              <a:t>واحد وثمانين يومًا </a:t>
            </a:r>
          </a:p>
          <a:p>
            <a:pPr marL="0" indent="0">
              <a:buNone/>
            </a:pPr>
            <a:r>
              <a:rPr lang="ar-SA" dirty="0" smtClean="0"/>
              <a:t/>
            </a:r>
            <a:br>
              <a:rPr lang="ar-SA" dirty="0" smtClean="0"/>
            </a:br>
            <a:endParaRPr lang="ar-SA" dirty="0"/>
          </a:p>
        </p:txBody>
      </p:sp>
    </p:spTree>
    <p:extLst>
      <p:ext uri="{BB962C8B-B14F-4D97-AF65-F5344CB8AC3E}">
        <p14:creationId xmlns:p14="http://schemas.microsoft.com/office/powerpoint/2010/main" val="354833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264696"/>
          </a:xfrm>
        </p:spPr>
        <p:txBody>
          <a:bodyPr/>
          <a:lstStyle/>
          <a:p>
            <a:pPr marL="0" lvl="0" indent="0">
              <a:buNone/>
            </a:pPr>
            <a:r>
              <a:rPr lang="ar-SA" b="1" dirty="0">
                <a:solidFill>
                  <a:srgbClr val="006D98"/>
                </a:solidFill>
                <a:latin typeface="Traditional Arabic" panose="02020603050405020304" pitchFamily="18" charset="-78"/>
                <a:cs typeface="Traditional Arabic" panose="02020603050405020304" pitchFamily="18" charset="-78"/>
              </a:rPr>
              <a:t>وقد مر بنا أن قوله تعالى:</a:t>
            </a:r>
            <a:r>
              <a:rPr lang="ar-SA" b="1" dirty="0">
                <a:solidFill>
                  <a:srgbClr val="000000"/>
                </a:solidFill>
                <a:latin typeface="Traditional Arabic" panose="02020603050405020304" pitchFamily="18" charset="-78"/>
                <a:cs typeface="Traditional Arabic" panose="02020603050405020304" pitchFamily="18" charset="-78"/>
              </a:rPr>
              <a:t> {وَاتَّقُوا يَوْمًا تُرْجَعُونَ فِيهِ إِلَى اللَّهِ} قد نزلت قبل وفاته ﷺ بتسع ليال، وبهذا يظهر أن المراد بقوله تعالى: {الْيَوْمَ أَكْمَلْتُ لَكُمْ دِينَكُمْ</a:t>
            </a:r>
            <a:r>
              <a:rPr lang="ar-SA" b="1" dirty="0">
                <a:solidFill>
                  <a:srgbClr val="FF0000"/>
                </a:solidFill>
                <a:latin typeface="Traditional Arabic" panose="02020603050405020304" pitchFamily="18" charset="-78"/>
                <a:cs typeface="Traditional Arabic" panose="02020603050405020304" pitchFamily="18" charset="-78"/>
              </a:rPr>
              <a:t>..</a:t>
            </a:r>
            <a:r>
              <a:rPr lang="ar-SA" b="1" dirty="0">
                <a:solidFill>
                  <a:prstClr val="black"/>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a:t>
            </a:r>
          </a:p>
          <a:p>
            <a:pPr marL="0" lvl="0" indent="0">
              <a:buNone/>
            </a:pPr>
            <a:r>
              <a:rPr lang="ar-SA" b="1" dirty="0">
                <a:solidFill>
                  <a:srgbClr val="FF0000"/>
                </a:solidFill>
                <a:latin typeface="Traditional Arabic" panose="02020603050405020304" pitchFamily="18" charset="-78"/>
                <a:cs typeface="Traditional Arabic" panose="02020603050405020304" pitchFamily="18" charset="-78"/>
              </a:rPr>
              <a:t>ليس إكمال نزول القرآن أو أن هذه الآية هي آخر ما نزل منه، </a:t>
            </a:r>
          </a:p>
          <a:p>
            <a:pPr marL="0" lvl="0" indent="0">
              <a:buNone/>
            </a:pPr>
            <a:endParaRPr lang="ar-SA" sz="2800" b="1" dirty="0" smtClean="0">
              <a:solidFill>
                <a:srgbClr val="00B050"/>
              </a:solidFill>
              <a:latin typeface="Traditional Arabic" panose="02020603050405020304" pitchFamily="18" charset="-78"/>
              <a:cs typeface="Traditional Arabic" panose="02020603050405020304" pitchFamily="18" charset="-78"/>
            </a:endParaRPr>
          </a:p>
          <a:p>
            <a:pPr marL="0" lvl="0" indent="0">
              <a:buNone/>
            </a:pPr>
            <a:r>
              <a:rPr lang="ar-SA" b="1" dirty="0" smtClean="0">
                <a:solidFill>
                  <a:srgbClr val="00B050"/>
                </a:solidFill>
                <a:latin typeface="Traditional Arabic" panose="02020603050405020304" pitchFamily="18" charset="-78"/>
                <a:cs typeface="Traditional Arabic" panose="02020603050405020304" pitchFamily="18" charset="-78"/>
              </a:rPr>
              <a:t>وقد </a:t>
            </a:r>
            <a:r>
              <a:rPr lang="ar-SA" b="1" dirty="0">
                <a:solidFill>
                  <a:srgbClr val="00B050"/>
                </a:solidFill>
                <a:latin typeface="Traditional Arabic" panose="02020603050405020304" pitchFamily="18" charset="-78"/>
                <a:cs typeface="Traditional Arabic" panose="02020603050405020304" pitchFamily="18" charset="-78"/>
              </a:rPr>
              <a:t>بين العلماء المراد بإكمال الدين فمن ذلك</a:t>
            </a:r>
            <a:r>
              <a:rPr lang="ar-SA" b="1" dirty="0" smtClean="0">
                <a:solidFill>
                  <a:srgbClr val="00B050"/>
                </a:solidFill>
                <a:latin typeface="Traditional Arabic" panose="02020603050405020304" pitchFamily="18" charset="-78"/>
                <a:cs typeface="Traditional Arabic" panose="02020603050405020304" pitchFamily="18" charset="-78"/>
              </a:rPr>
              <a:t>:</a:t>
            </a:r>
          </a:p>
          <a:p>
            <a:pPr marL="0" lvl="0" indent="0">
              <a:buNone/>
            </a:pPr>
            <a:r>
              <a:rPr lang="ar-SA" b="1" dirty="0" smtClean="0">
                <a:latin typeface="Traditional Arabic" panose="02020603050405020304" pitchFamily="18" charset="-78"/>
                <a:cs typeface="Traditional Arabic" panose="02020603050405020304" pitchFamily="18" charset="-78"/>
              </a:rPr>
              <a:t>1-</a:t>
            </a:r>
            <a:r>
              <a:rPr lang="ar-SA" b="1" i="0" dirty="0" smtClean="0">
                <a:effectLst/>
                <a:latin typeface="Naskh"/>
              </a:rPr>
              <a:t>أنه</a:t>
            </a:r>
            <a:r>
              <a:rPr lang="ar-SA" b="1" i="0" dirty="0" smtClean="0">
                <a:solidFill>
                  <a:srgbClr val="000000"/>
                </a:solidFill>
                <a:effectLst/>
                <a:latin typeface="Naskh"/>
              </a:rPr>
              <a:t> قد أكمل لهم الإيمان فلا يحتاجون إلى زيادة أبدا وقد أتمه الله عز ذكره، فلا ينقصه أبدا،</a:t>
            </a:r>
            <a:r>
              <a:rPr lang="ar-SA" b="1" i="0" dirty="0" smtClean="0">
                <a:solidFill>
                  <a:srgbClr val="006D98"/>
                </a:solidFill>
                <a:effectLst/>
                <a:latin typeface="Naskh"/>
              </a:rPr>
              <a:t> وقد رضيه فلا يسخطه أبدا</a:t>
            </a:r>
            <a:endParaRPr lang="ar-SA" b="1" dirty="0">
              <a:solidFill>
                <a:srgbClr val="0070C0"/>
              </a:solidFill>
              <a:latin typeface="Traditional Arabic" panose="02020603050405020304" pitchFamily="18" charset="-78"/>
              <a:cs typeface="Traditional Arabic" panose="02020603050405020304" pitchFamily="18" charset="-78"/>
            </a:endParaRPr>
          </a:p>
          <a:p>
            <a:pPr marL="0" indent="0">
              <a:buNone/>
            </a:pPr>
            <a:r>
              <a:rPr lang="ar-SA" dirty="0" smtClean="0"/>
              <a:t>2- </a:t>
            </a:r>
            <a:r>
              <a:rPr lang="ar-SA" b="1" i="0" dirty="0" smtClean="0">
                <a:solidFill>
                  <a:srgbClr val="000000"/>
                </a:solidFill>
                <a:effectLst/>
                <a:latin typeface="Naskh"/>
              </a:rPr>
              <a:t>أن المراد بإكمال الدين إكمال الحج، والمعنى اليوم أكملت لكم حجكم فأفردتم بالبلد الحرام تحجونه أنتم أيها المؤمنون دون المشركين لا يخالطكم في حجكم مشرك</a:t>
            </a:r>
            <a:endParaRPr lang="ar-SA" dirty="0"/>
          </a:p>
        </p:txBody>
      </p:sp>
    </p:spTree>
    <p:extLst>
      <p:ext uri="{BB962C8B-B14F-4D97-AF65-F5344CB8AC3E}">
        <p14:creationId xmlns:p14="http://schemas.microsoft.com/office/powerpoint/2010/main" val="42362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buNone/>
            </a:pPr>
            <a:endParaRPr lang="ar-SA" b="1" dirty="0" smtClean="0"/>
          </a:p>
          <a:p>
            <a:pPr marL="0" indent="0">
              <a:buNone/>
            </a:pPr>
            <a:r>
              <a:rPr lang="ar-SA" b="1" dirty="0" smtClean="0"/>
              <a:t>3- أن المراد بإكمال الدين إعلاء كلمته وظهوره على الدين كله وفي حجة الوداع ظهرت شوكة هذا الدين وعلت كلمته، فقد كان المشركون يحجون مع المسلمين </a:t>
            </a:r>
            <a:r>
              <a:rPr lang="ar-SA" b="1" dirty="0" err="1" smtClean="0"/>
              <a:t>ويزاحمونهم</a:t>
            </a:r>
            <a:r>
              <a:rPr lang="ar-SA" b="1" dirty="0" smtClean="0"/>
              <a:t> في المشاعر فأمر الرسول </a:t>
            </a:r>
            <a:r>
              <a:rPr lang="ar-SA" sz="3300" b="1" dirty="0">
                <a:solidFill>
                  <a:srgbClr val="000000"/>
                </a:solidFill>
                <a:latin typeface="Traditional Arabic" panose="02020603050405020304" pitchFamily="18" charset="-78"/>
                <a:cs typeface="Traditional Arabic" panose="02020603050405020304" pitchFamily="18" charset="-78"/>
              </a:rPr>
              <a:t>ﷺ </a:t>
            </a:r>
            <a:r>
              <a:rPr lang="ar-SA" b="1" dirty="0" smtClean="0"/>
              <a:t>أن لا يحج مشرك فامتثل المشركون أمره وأعلى الله كلمته ولم يجرؤ أحد منهم على مخالفته.</a:t>
            </a:r>
          </a:p>
          <a:p>
            <a:pPr marL="0" indent="0">
              <a:buNone/>
            </a:pPr>
            <a:endParaRPr lang="ar-SA" b="1" dirty="0"/>
          </a:p>
          <a:p>
            <a:pPr marL="0" indent="0">
              <a:buNone/>
            </a:pPr>
            <a:endParaRPr lang="ar-SA" b="1" dirty="0"/>
          </a:p>
        </p:txBody>
      </p:sp>
    </p:spTree>
    <p:extLst>
      <p:ext uri="{BB962C8B-B14F-4D97-AF65-F5344CB8AC3E}">
        <p14:creationId xmlns:p14="http://schemas.microsoft.com/office/powerpoint/2010/main" val="176294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264696"/>
          </a:xfrm>
        </p:spPr>
        <p:txBody>
          <a:bodyPr/>
          <a:lstStyle/>
          <a:p>
            <a:pPr marL="0" indent="0">
              <a:buNone/>
            </a:pPr>
            <a:endParaRPr lang="ar-SA" b="1" dirty="0" smtClean="0">
              <a:solidFill>
                <a:srgbClr val="000000"/>
              </a:solidFill>
              <a:latin typeface="Naskh"/>
            </a:endParaRPr>
          </a:p>
          <a:p>
            <a:pPr marL="0" indent="0">
              <a:buNone/>
            </a:pPr>
            <a:endParaRPr lang="ar-SA" b="1" i="0" dirty="0" smtClean="0">
              <a:solidFill>
                <a:srgbClr val="000000"/>
              </a:solidFill>
              <a:effectLst/>
              <a:latin typeface="Naskh"/>
            </a:endParaRPr>
          </a:p>
          <a:p>
            <a:pPr marL="0" indent="0">
              <a:buNone/>
            </a:pPr>
            <a:endParaRPr lang="ar-SA" b="1" dirty="0">
              <a:solidFill>
                <a:srgbClr val="000000"/>
              </a:solidFill>
              <a:latin typeface="Naskh"/>
            </a:endParaRPr>
          </a:p>
          <a:p>
            <a:pPr marL="0" indent="0">
              <a:buNone/>
            </a:pPr>
            <a:endParaRPr lang="ar-SA" b="1" i="0" dirty="0" smtClean="0">
              <a:solidFill>
                <a:srgbClr val="000000"/>
              </a:solidFill>
              <a:effectLst/>
              <a:latin typeface="Naskh"/>
            </a:endParaRPr>
          </a:p>
          <a:p>
            <a:pPr marL="0" indent="0">
              <a:buNone/>
            </a:pPr>
            <a:endParaRPr lang="ar-SA" b="1" dirty="0">
              <a:solidFill>
                <a:srgbClr val="000000"/>
              </a:solidFill>
              <a:latin typeface="Naskh"/>
            </a:endParaRPr>
          </a:p>
          <a:p>
            <a:pPr marL="0" indent="0">
              <a:buNone/>
            </a:pPr>
            <a:endParaRPr lang="ar-SA" b="1" i="0" dirty="0" smtClean="0">
              <a:solidFill>
                <a:srgbClr val="000000"/>
              </a:solidFill>
              <a:effectLst/>
              <a:latin typeface="Naskh"/>
            </a:endParaRPr>
          </a:p>
          <a:p>
            <a:pPr marL="0" indent="0">
              <a:buNone/>
            </a:pPr>
            <a:r>
              <a:rPr lang="ar-SA" b="1" i="0" dirty="0" smtClean="0">
                <a:solidFill>
                  <a:srgbClr val="000000"/>
                </a:solidFill>
                <a:effectLst/>
                <a:latin typeface="Naskh"/>
              </a:rPr>
              <a:t> </a:t>
            </a:r>
            <a:endParaRPr lang="ar-SA" dirty="0"/>
          </a:p>
        </p:txBody>
      </p:sp>
      <p:graphicFrame>
        <p:nvGraphicFramePr>
          <p:cNvPr id="5" name="رسم تخطيطي 4"/>
          <p:cNvGraphicFramePr/>
          <p:nvPr>
            <p:extLst>
              <p:ext uri="{D42A27DB-BD31-4B8C-83A1-F6EECF244321}">
                <p14:modId xmlns:p14="http://schemas.microsoft.com/office/powerpoint/2010/main" val="248128605"/>
              </p:ext>
            </p:extLst>
          </p:nvPr>
        </p:nvGraphicFramePr>
        <p:xfrm>
          <a:off x="179512" y="332656"/>
          <a:ext cx="8712968"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288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04656"/>
          </a:xfrm>
        </p:spPr>
        <p:txBody>
          <a:bodyPr/>
          <a:lstStyle/>
          <a:p>
            <a:pPr marL="0" indent="0">
              <a:buNone/>
            </a:pPr>
            <a:r>
              <a:rPr lang="ar-SA" dirty="0" smtClean="0"/>
              <a:t>   </a:t>
            </a:r>
          </a:p>
          <a:p>
            <a:pPr marL="0" indent="0">
              <a:buNone/>
            </a:pPr>
            <a:r>
              <a:rPr lang="ar-SA" sz="3600" b="1" dirty="0" smtClean="0"/>
              <a:t>ومعرفة أول ما نزل وآخر ما نزل علم توقيفي يعتمد على النقل عن الصحابة أو التابعين ولا مجال للاجتهاد فيه إلا للترجيح بين الأدلة </a:t>
            </a:r>
            <a:r>
              <a:rPr lang="ar-SA" sz="3600" b="1" dirty="0" err="1" smtClean="0"/>
              <a:t>والنقول</a:t>
            </a:r>
            <a:r>
              <a:rPr lang="ar-SA" sz="3600" b="1" dirty="0" smtClean="0"/>
              <a:t>.</a:t>
            </a:r>
          </a:p>
          <a:p>
            <a:pPr marL="0" indent="0">
              <a:buNone/>
            </a:pPr>
            <a:endParaRPr lang="ar-SA" sz="3600" b="1" dirty="0" smtClean="0"/>
          </a:p>
          <a:p>
            <a:pPr marL="0" indent="0">
              <a:buNone/>
            </a:pPr>
            <a:r>
              <a:rPr lang="ar-SA" sz="3600" b="1" dirty="0" smtClean="0"/>
              <a:t>ويرجع الاختلاف في معرفة ذلك إلى أن صاحب كل قول يخبر عن حد علمه أو عما بلغه من الدليل، أو أنه أراد أولية مخصوصة ففهمت على غير ما أراد ونحو ذلك..</a:t>
            </a:r>
          </a:p>
          <a:p>
            <a:pPr marL="0" indent="0">
              <a:buNone/>
            </a:pPr>
            <a:endParaRPr lang="ar-SA" b="1" dirty="0"/>
          </a:p>
        </p:txBody>
      </p:sp>
    </p:spTree>
    <p:extLst>
      <p:ext uri="{BB962C8B-B14F-4D97-AF65-F5344CB8AC3E}">
        <p14:creationId xmlns:p14="http://schemas.microsoft.com/office/powerpoint/2010/main" val="365629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264696"/>
          </a:xfrm>
        </p:spPr>
        <p:txBody>
          <a:bodyPr/>
          <a:lstStyle/>
          <a:p>
            <a:pPr marL="0" indent="0">
              <a:buNone/>
            </a:pPr>
            <a:r>
              <a:rPr lang="ar-SA" b="1" i="0" dirty="0" smtClean="0">
                <a:solidFill>
                  <a:srgbClr val="000000"/>
                </a:solidFill>
                <a:effectLst/>
                <a:latin typeface="Naskh"/>
              </a:rPr>
              <a:t>ويبحث العلماء أول وآخر ما نزل من القرآن</a:t>
            </a:r>
            <a:r>
              <a:rPr lang="ar-SA" b="1" dirty="0">
                <a:solidFill>
                  <a:srgbClr val="000000"/>
                </a:solidFill>
                <a:latin typeface="Naskh"/>
              </a:rPr>
              <a:t> على شقين</a:t>
            </a:r>
            <a:r>
              <a:rPr lang="ar-SA" b="1" i="0" dirty="0" smtClean="0">
                <a:solidFill>
                  <a:srgbClr val="000000"/>
                </a:solidFill>
                <a:effectLst/>
                <a:latin typeface="Naskh"/>
              </a:rPr>
              <a:t> :</a:t>
            </a:r>
          </a:p>
          <a:p>
            <a:pPr marL="0" indent="0">
              <a:buNone/>
            </a:pPr>
            <a:endParaRPr lang="ar-SA" b="1" dirty="0" smtClean="0">
              <a:solidFill>
                <a:srgbClr val="000000"/>
              </a:solidFill>
              <a:latin typeface="Naskh"/>
            </a:endParaRPr>
          </a:p>
          <a:p>
            <a:pPr marL="0" indent="0">
              <a:buNone/>
            </a:pPr>
            <a:endParaRPr lang="ar-SA" b="1" i="0" dirty="0" smtClean="0">
              <a:solidFill>
                <a:srgbClr val="000000"/>
              </a:solidFill>
              <a:effectLst/>
              <a:latin typeface="Naskh"/>
            </a:endParaRPr>
          </a:p>
          <a:p>
            <a:pPr marL="0" indent="0">
              <a:buNone/>
            </a:pPr>
            <a:endParaRPr lang="ar-SA" b="1" dirty="0">
              <a:solidFill>
                <a:srgbClr val="000000"/>
              </a:solidFill>
              <a:latin typeface="Naskh"/>
            </a:endParaRPr>
          </a:p>
          <a:p>
            <a:pPr marL="0" indent="0">
              <a:buNone/>
            </a:pPr>
            <a:endParaRPr lang="ar-SA" b="1" i="0" dirty="0" smtClean="0">
              <a:solidFill>
                <a:srgbClr val="000000"/>
              </a:solidFill>
              <a:effectLst/>
              <a:latin typeface="Naskh"/>
            </a:endParaRPr>
          </a:p>
          <a:p>
            <a:pPr marL="0" indent="0">
              <a:buNone/>
            </a:pPr>
            <a:endParaRPr lang="ar-SA" b="1" dirty="0">
              <a:solidFill>
                <a:srgbClr val="000000"/>
              </a:solidFill>
              <a:latin typeface="Naskh"/>
            </a:endParaRPr>
          </a:p>
          <a:p>
            <a:pPr marL="0" indent="0">
              <a:buNone/>
            </a:pPr>
            <a:endParaRPr lang="ar-SA" b="1" i="0" dirty="0" smtClean="0">
              <a:solidFill>
                <a:srgbClr val="000000"/>
              </a:solidFill>
              <a:effectLst/>
              <a:latin typeface="Naskh"/>
            </a:endParaRPr>
          </a:p>
          <a:p>
            <a:pPr marL="0" indent="0">
              <a:buNone/>
            </a:pPr>
            <a:r>
              <a:rPr lang="ar-SA" b="1" i="0" dirty="0" smtClean="0">
                <a:solidFill>
                  <a:srgbClr val="000000"/>
                </a:solidFill>
                <a:effectLst/>
                <a:latin typeface="Naskh"/>
              </a:rPr>
              <a:t> </a:t>
            </a:r>
            <a:endParaRPr lang="ar-SA" dirty="0"/>
          </a:p>
        </p:txBody>
      </p:sp>
      <p:graphicFrame>
        <p:nvGraphicFramePr>
          <p:cNvPr id="5" name="رسم تخطيطي 4"/>
          <p:cNvGraphicFramePr/>
          <p:nvPr>
            <p:extLst>
              <p:ext uri="{D42A27DB-BD31-4B8C-83A1-F6EECF244321}">
                <p14:modId xmlns:p14="http://schemas.microsoft.com/office/powerpoint/2010/main" val="1009372192"/>
              </p:ext>
            </p:extLst>
          </p:nvPr>
        </p:nvGraphicFramePr>
        <p:xfrm>
          <a:off x="179512" y="908720"/>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33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SA" dirty="0" smtClean="0"/>
              <a:t>1- أول ما نزل على الإطلاق: </a:t>
            </a:r>
            <a:endParaRPr lang="ar-SA" dirty="0"/>
          </a:p>
        </p:txBody>
      </p:sp>
      <p:sp>
        <p:nvSpPr>
          <p:cNvPr id="3" name="عنصر نائب للمحتوى 2"/>
          <p:cNvSpPr>
            <a:spLocks noGrp="1"/>
          </p:cNvSpPr>
          <p:nvPr>
            <p:ph idx="1"/>
          </p:nvPr>
        </p:nvSpPr>
        <p:spPr>
          <a:xfrm>
            <a:off x="457200" y="1124744"/>
            <a:ext cx="8229600" cy="5184576"/>
          </a:xfrm>
        </p:spPr>
        <p:txBody>
          <a:bodyPr>
            <a:normAutofit lnSpcReduction="10000"/>
          </a:bodyPr>
          <a:lstStyle/>
          <a:p>
            <a:pPr marL="0" indent="0">
              <a:buNone/>
            </a:pPr>
            <a:r>
              <a:rPr lang="ar-SA" dirty="0" smtClean="0"/>
              <a:t>1- </a:t>
            </a:r>
            <a:r>
              <a:rPr lang="ar-SA" b="1" i="0" dirty="0" smtClean="0">
                <a:solidFill>
                  <a:srgbClr val="000000"/>
                </a:solidFill>
                <a:effectLst/>
                <a:latin typeface="Naskh"/>
              </a:rPr>
              <a:t>إن أول ما نزل من القرآن </a:t>
            </a:r>
            <a:r>
              <a:rPr lang="ar-SA" b="1" i="0" dirty="0" smtClean="0">
                <a:solidFill>
                  <a:srgbClr val="950000"/>
                </a:solidFill>
                <a:effectLst/>
                <a:latin typeface="Naskh"/>
              </a:rPr>
              <a:t>صدر سورة اقرأ</a:t>
            </a:r>
          </a:p>
          <a:p>
            <a:pPr marL="0" indent="0">
              <a:buNone/>
            </a:pPr>
            <a:r>
              <a:rPr lang="ar-SA" b="1" dirty="0">
                <a:solidFill>
                  <a:srgbClr val="950000"/>
                </a:solidFill>
                <a:latin typeface="Naskh"/>
              </a:rPr>
              <a:t> </a:t>
            </a:r>
            <a:r>
              <a:rPr lang="ar-SA" b="1" dirty="0" smtClean="0">
                <a:solidFill>
                  <a:srgbClr val="950000"/>
                </a:solidFill>
                <a:latin typeface="Naskh"/>
              </a:rPr>
              <a:t>وفي ذلك مرويات عند البخاري ومسلم وغيرهما..</a:t>
            </a:r>
          </a:p>
          <a:p>
            <a:pPr marL="0" indent="0">
              <a:buNone/>
            </a:pPr>
            <a:endParaRPr lang="ar-SA" b="1" dirty="0" smtClean="0">
              <a:solidFill>
                <a:srgbClr val="950000"/>
              </a:solidFill>
              <a:latin typeface="Naskh"/>
            </a:endParaRPr>
          </a:p>
          <a:p>
            <a:pPr marL="0" indent="0">
              <a:buNone/>
            </a:pPr>
            <a:r>
              <a:rPr lang="ar-SA" b="1" i="0" dirty="0" smtClean="0">
                <a:solidFill>
                  <a:srgbClr val="006D98"/>
                </a:solidFill>
                <a:effectLst/>
                <a:latin typeface="Naskh"/>
              </a:rPr>
              <a:t>2- إن أول ما نزل سورة المدثر:</a:t>
            </a:r>
            <a:r>
              <a:rPr lang="ar-SA" b="1" i="0" dirty="0" smtClean="0">
                <a:solidFill>
                  <a:srgbClr val="000000"/>
                </a:solidFill>
                <a:effectLst/>
                <a:latin typeface="Naskh"/>
              </a:rPr>
              <a:t> ودليل هذا القول الحديث الذي رواه البخاري ومسلم..</a:t>
            </a:r>
          </a:p>
          <a:p>
            <a:pPr marL="0" indent="0" algn="l">
              <a:buNone/>
            </a:pPr>
            <a:endParaRPr lang="ar-SA" b="1" dirty="0" smtClean="0">
              <a:solidFill>
                <a:srgbClr val="000000"/>
              </a:solidFill>
              <a:latin typeface="Naskh"/>
            </a:endParaRPr>
          </a:p>
          <a:p>
            <a:pPr marL="0" indent="0">
              <a:buNone/>
            </a:pPr>
            <a:r>
              <a:rPr lang="ar-SA" b="1" i="0" dirty="0" smtClean="0">
                <a:solidFill>
                  <a:srgbClr val="000000"/>
                </a:solidFill>
                <a:effectLst/>
                <a:latin typeface="Naskh"/>
              </a:rPr>
              <a:t>3- إن أول ما نزل سورة الفاتحة.</a:t>
            </a:r>
            <a:r>
              <a:rPr lang="ar-SA" b="1" i="0" dirty="0" smtClean="0">
                <a:solidFill>
                  <a:srgbClr val="006D98"/>
                </a:solidFill>
                <a:effectLst/>
                <a:latin typeface="Naskh"/>
              </a:rPr>
              <a:t> واستدل أصحاب هذا القول</a:t>
            </a:r>
          </a:p>
          <a:p>
            <a:pPr marL="0" indent="0">
              <a:buNone/>
            </a:pPr>
            <a:r>
              <a:rPr lang="ar-SA" b="1" dirty="0">
                <a:solidFill>
                  <a:srgbClr val="006D98"/>
                </a:solidFill>
                <a:latin typeface="Naskh"/>
              </a:rPr>
              <a:t>ب</a:t>
            </a:r>
            <a:r>
              <a:rPr lang="ar-SA" b="1" i="0" dirty="0" smtClean="0">
                <a:solidFill>
                  <a:srgbClr val="000000"/>
                </a:solidFill>
                <a:effectLst/>
                <a:latin typeface="Naskh"/>
              </a:rPr>
              <a:t>ما رواه البيهقي ..</a:t>
            </a:r>
          </a:p>
          <a:p>
            <a:pPr marL="0" indent="0">
              <a:buNone/>
            </a:pPr>
            <a:r>
              <a:rPr lang="ar-SA" b="1" i="0" dirty="0" smtClean="0">
                <a:solidFill>
                  <a:srgbClr val="000000"/>
                </a:solidFill>
                <a:effectLst/>
                <a:latin typeface="Naskh"/>
              </a:rPr>
              <a:t>4- إن أول ما نزل </a:t>
            </a:r>
            <a:r>
              <a:rPr lang="ar-SA" b="1" i="0" dirty="0" smtClean="0">
                <a:solidFill>
                  <a:srgbClr val="950000"/>
                </a:solidFill>
                <a:effectLst/>
                <a:latin typeface="Naskh"/>
              </a:rPr>
              <a:t>"بسم الله الرحمن الرحيم"</a:t>
            </a:r>
            <a:r>
              <a:rPr lang="ar-SA" b="1" i="0" dirty="0" smtClean="0">
                <a:solidFill>
                  <a:srgbClr val="000000"/>
                </a:solidFill>
                <a:effectLst/>
                <a:latin typeface="Naskh"/>
              </a:rPr>
              <a:t>.</a:t>
            </a:r>
            <a:r>
              <a:rPr lang="ar-SA" b="1" i="0" dirty="0" smtClean="0">
                <a:solidFill>
                  <a:srgbClr val="006D98"/>
                </a:solidFill>
                <a:effectLst/>
                <a:latin typeface="Naskh"/>
              </a:rPr>
              <a:t> ولأصحاب هذا القول أدلة عند الواحدي والطبري ..</a:t>
            </a:r>
            <a:endParaRPr lang="ar-SA" b="1" i="0" dirty="0" smtClean="0">
              <a:solidFill>
                <a:srgbClr val="950000"/>
              </a:solidFill>
              <a:effectLst/>
              <a:latin typeface="Naskh"/>
            </a:endParaRPr>
          </a:p>
        </p:txBody>
      </p:sp>
    </p:spTree>
    <p:extLst>
      <p:ext uri="{BB962C8B-B14F-4D97-AF65-F5344CB8AC3E}">
        <p14:creationId xmlns:p14="http://schemas.microsoft.com/office/powerpoint/2010/main" val="61021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392488"/>
          </a:xfrm>
        </p:spPr>
        <p:txBody>
          <a:bodyPr/>
          <a:lstStyle/>
          <a:p>
            <a:pPr marL="0" indent="0">
              <a:buNone/>
            </a:pPr>
            <a:r>
              <a:rPr lang="ar-SA" b="1" i="0" dirty="0" smtClean="0">
                <a:solidFill>
                  <a:srgbClr val="000000"/>
                </a:solidFill>
                <a:effectLst/>
                <a:latin typeface="Naskh"/>
              </a:rPr>
              <a:t>     </a:t>
            </a:r>
            <a:r>
              <a:rPr lang="ar-SA" sz="4000" b="1" i="0" dirty="0" smtClean="0">
                <a:solidFill>
                  <a:srgbClr val="000000"/>
                </a:solidFill>
                <a:effectLst/>
                <a:latin typeface="Naskh"/>
              </a:rPr>
              <a:t>وقد جمعوا </a:t>
            </a:r>
            <a:r>
              <a:rPr lang="ar-SA" sz="4000" b="1" i="0" dirty="0" smtClean="0">
                <a:solidFill>
                  <a:srgbClr val="006D98"/>
                </a:solidFill>
                <a:effectLst/>
                <a:latin typeface="Naskh"/>
              </a:rPr>
              <a:t>بين هذه الأقوال فقالوا:</a:t>
            </a:r>
            <a:endParaRPr lang="ar-SA" sz="4000" b="1" i="0" dirty="0" smtClean="0">
              <a:solidFill>
                <a:srgbClr val="000000"/>
              </a:solidFill>
              <a:effectLst/>
              <a:latin typeface="Naskh"/>
            </a:endParaRPr>
          </a:p>
          <a:p>
            <a:pPr marL="0" indent="0">
              <a:buNone/>
            </a:pPr>
            <a:endParaRPr lang="ar-SA" sz="3600" b="1" dirty="0" smtClean="0">
              <a:solidFill>
                <a:srgbClr val="000000"/>
              </a:solidFill>
              <a:latin typeface="Naskh"/>
            </a:endParaRPr>
          </a:p>
          <a:p>
            <a:pPr marL="0" indent="0">
              <a:buNone/>
            </a:pPr>
            <a:r>
              <a:rPr lang="ar-SA" sz="3600" b="1" dirty="0" smtClean="0">
                <a:solidFill>
                  <a:srgbClr val="000000"/>
                </a:solidFill>
                <a:latin typeface="Naskh"/>
              </a:rPr>
              <a:t>إ</a:t>
            </a:r>
            <a:r>
              <a:rPr lang="ar-SA" sz="3600" b="1" i="0" dirty="0" smtClean="0">
                <a:solidFill>
                  <a:srgbClr val="000000"/>
                </a:solidFill>
                <a:effectLst/>
                <a:latin typeface="Naskh"/>
              </a:rPr>
              <a:t>ن أول ما نزل من الآيات </a:t>
            </a:r>
            <a:r>
              <a:rPr lang="ar-SA" sz="3600" b="1" i="0" dirty="0" smtClean="0">
                <a:solidFill>
                  <a:srgbClr val="947721"/>
                </a:solidFill>
                <a:effectLst/>
                <a:latin typeface="Naskh"/>
              </a:rPr>
              <a:t>{اقْرَأْ بِاسْمِ رَبِّكَ}</a:t>
            </a:r>
            <a:r>
              <a:rPr lang="ar-SA" sz="3600" b="1" i="0" dirty="0" smtClean="0">
                <a:solidFill>
                  <a:srgbClr val="000000"/>
                </a:solidFill>
                <a:effectLst/>
                <a:latin typeface="Naskh"/>
              </a:rPr>
              <a:t> وأول ما نزل من أوامر التبليغ </a:t>
            </a:r>
            <a:r>
              <a:rPr lang="ar-SA" sz="3600" b="1" i="0" dirty="0" smtClean="0">
                <a:solidFill>
                  <a:srgbClr val="947721"/>
                </a:solidFill>
                <a:effectLst/>
                <a:latin typeface="Naskh"/>
              </a:rPr>
              <a:t>{يَا أَيُّهَا الْمُدَّثِّرُ}</a:t>
            </a:r>
            <a:r>
              <a:rPr lang="ar-SA" sz="3600" b="1" i="0" dirty="0" smtClean="0">
                <a:solidFill>
                  <a:srgbClr val="000000"/>
                </a:solidFill>
                <a:effectLst/>
                <a:latin typeface="Naskh"/>
              </a:rPr>
              <a:t> وأول ما نزل من السور سورة الفاتحة..</a:t>
            </a:r>
          </a:p>
          <a:p>
            <a:pPr marL="0" indent="0">
              <a:buNone/>
            </a:pPr>
            <a:endParaRPr lang="ar-SA" dirty="0"/>
          </a:p>
        </p:txBody>
      </p:sp>
    </p:spTree>
    <p:extLst>
      <p:ext uri="{BB962C8B-B14F-4D97-AF65-F5344CB8AC3E}">
        <p14:creationId xmlns:p14="http://schemas.microsoft.com/office/powerpoint/2010/main" val="130994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5400" b="1" dirty="0" smtClean="0"/>
              <a:t>آخر ما نزل من القرآن </a:t>
            </a:r>
            <a:endParaRPr lang="ar-SA" sz="5400" b="1" dirty="0"/>
          </a:p>
        </p:txBody>
      </p:sp>
      <p:sp>
        <p:nvSpPr>
          <p:cNvPr id="3" name="عنصر نائب للمحتوى 2"/>
          <p:cNvSpPr>
            <a:spLocks noGrp="1"/>
          </p:cNvSpPr>
          <p:nvPr>
            <p:ph idx="1"/>
          </p:nvPr>
        </p:nvSpPr>
        <p:spPr>
          <a:xfrm>
            <a:off x="457200" y="1600200"/>
            <a:ext cx="8229600" cy="4853136"/>
          </a:xfrm>
        </p:spPr>
        <p:txBody>
          <a:bodyPr>
            <a:normAutofit/>
          </a:bodyPr>
          <a:lstStyle/>
          <a:p>
            <a:pPr marL="0" indent="0">
              <a:buNone/>
            </a:pPr>
            <a:r>
              <a:rPr lang="ar-SA" dirty="0" smtClean="0"/>
              <a:t>1- </a:t>
            </a:r>
            <a:r>
              <a:rPr lang="ar-SA" b="1" i="0" dirty="0" smtClean="0">
                <a:solidFill>
                  <a:srgbClr val="006D98"/>
                </a:solidFill>
                <a:effectLst/>
                <a:latin typeface="Naskh"/>
              </a:rPr>
              <a:t> إن آخر ما نزل آية الربا وهي قوله تعالى:</a:t>
            </a:r>
            <a:r>
              <a:rPr lang="ar-SA" b="1" i="0" dirty="0" smtClean="0">
                <a:solidFill>
                  <a:srgbClr val="000000"/>
                </a:solidFill>
                <a:effectLst/>
                <a:latin typeface="Naskh"/>
              </a:rPr>
              <a:t> </a:t>
            </a:r>
            <a:r>
              <a:rPr lang="ar-SA" b="1" i="0" dirty="0" smtClean="0">
                <a:solidFill>
                  <a:srgbClr val="947721"/>
                </a:solidFill>
                <a:effectLst/>
                <a:latin typeface="Naskh"/>
              </a:rPr>
              <a:t>{يَا أَيُّهَا الَّذِينَ آمَنُوا اتَّقُوا اللَّهَ وَذَرُوا مَا بَقِيَ مِنَ الرِّبا إِنْ كُنْتُمْ مُؤْمِنِينَ}</a:t>
            </a:r>
            <a:r>
              <a:rPr lang="ar-SA" b="1" i="0" dirty="0" smtClean="0">
                <a:solidFill>
                  <a:srgbClr val="000000"/>
                </a:solidFill>
                <a:effectLst/>
                <a:latin typeface="Naskh"/>
              </a:rPr>
              <a:t>  </a:t>
            </a:r>
            <a:r>
              <a:rPr lang="ar-SA" b="1" i="0" dirty="0" smtClean="0">
                <a:solidFill>
                  <a:srgbClr val="FF0000"/>
                </a:solidFill>
                <a:effectLst/>
                <a:latin typeface="Naskh"/>
              </a:rPr>
              <a:t>ولهم جملة من الأدلة..</a:t>
            </a:r>
          </a:p>
          <a:p>
            <a:pPr marL="0" lvl="0" indent="0">
              <a:buNone/>
            </a:pPr>
            <a:r>
              <a:rPr lang="ar-SA" b="1" dirty="0" smtClean="0">
                <a:solidFill>
                  <a:srgbClr val="000000"/>
                </a:solidFill>
                <a:latin typeface="Naskh"/>
              </a:rPr>
              <a:t>2- </a:t>
            </a:r>
            <a:r>
              <a:rPr lang="ar-SA" b="1" i="0" dirty="0" smtClean="0">
                <a:solidFill>
                  <a:srgbClr val="006D98"/>
                </a:solidFill>
                <a:effectLst/>
                <a:latin typeface="Naskh"/>
              </a:rPr>
              <a:t>إن آخر ما نزل قوله تعالى:</a:t>
            </a:r>
            <a:r>
              <a:rPr lang="ar-SA" b="1" i="0" dirty="0" smtClean="0">
                <a:solidFill>
                  <a:srgbClr val="000000"/>
                </a:solidFill>
                <a:effectLst/>
                <a:latin typeface="Naskh"/>
              </a:rPr>
              <a:t> </a:t>
            </a:r>
            <a:r>
              <a:rPr lang="ar-SA" b="1" i="0" dirty="0" smtClean="0">
                <a:solidFill>
                  <a:srgbClr val="947721"/>
                </a:solidFill>
                <a:effectLst/>
                <a:latin typeface="Naskh"/>
              </a:rPr>
              <a:t>{وَاتَّقُوا يَوْمًا تُرْجَعُونَ فِيهِ إِلَى اللَّهِ ثُمَّ تُوَفَّى كُلُّ نَفْسٍ مَا كَسَبَتْ وَهُمْ لا يُظْلَمُونَ}</a:t>
            </a:r>
            <a:r>
              <a:rPr lang="ar-SA" b="1" i="0" dirty="0" smtClean="0">
                <a:solidFill>
                  <a:srgbClr val="000000"/>
                </a:solidFill>
                <a:effectLst/>
                <a:latin typeface="Naskh"/>
              </a:rPr>
              <a:t>  </a:t>
            </a:r>
            <a:r>
              <a:rPr lang="ar-SA" b="1" dirty="0">
                <a:solidFill>
                  <a:srgbClr val="FF0000"/>
                </a:solidFill>
                <a:latin typeface="Naskh"/>
              </a:rPr>
              <a:t>ولهم جملة من الأدلة</a:t>
            </a:r>
            <a:r>
              <a:rPr lang="ar-SA" b="1" dirty="0" smtClean="0">
                <a:solidFill>
                  <a:srgbClr val="FF0000"/>
                </a:solidFill>
                <a:latin typeface="Naskh"/>
              </a:rPr>
              <a:t>..</a:t>
            </a:r>
          </a:p>
          <a:p>
            <a:pPr marL="0" lvl="0" indent="0">
              <a:buNone/>
            </a:pPr>
            <a:r>
              <a:rPr lang="ar-SA" b="1" dirty="0" smtClean="0">
                <a:solidFill>
                  <a:srgbClr val="000000"/>
                </a:solidFill>
                <a:latin typeface="Naskh"/>
              </a:rPr>
              <a:t>3- </a:t>
            </a:r>
            <a:r>
              <a:rPr lang="ar-SA" b="1" i="0" dirty="0" smtClean="0">
                <a:solidFill>
                  <a:srgbClr val="006D98"/>
                </a:solidFill>
                <a:effectLst/>
                <a:latin typeface="Naskh"/>
              </a:rPr>
              <a:t>إن آخر ما نزل من القرآن آية الدين وهي :</a:t>
            </a:r>
            <a:r>
              <a:rPr lang="ar-SA" b="1" i="0" dirty="0" smtClean="0">
                <a:solidFill>
                  <a:srgbClr val="000000"/>
                </a:solidFill>
                <a:effectLst/>
                <a:latin typeface="Naskh"/>
              </a:rPr>
              <a:t> </a:t>
            </a:r>
            <a:r>
              <a:rPr lang="ar-SA" b="1" i="0" dirty="0" smtClean="0">
                <a:solidFill>
                  <a:srgbClr val="947721"/>
                </a:solidFill>
                <a:effectLst/>
                <a:latin typeface="Naskh"/>
              </a:rPr>
              <a:t>{يَا أَيُّهَا الَّذِينَ آمَنُوا إِذَا تَدَايَنْتُمْ بِدَيْنٍ إِلَى أَجَلٍ مُسَمّىً فَاكْتُبُوهُ ... }</a:t>
            </a:r>
            <a:r>
              <a:rPr lang="ar-SA" b="1" i="0" dirty="0" smtClean="0">
                <a:solidFill>
                  <a:srgbClr val="000000"/>
                </a:solidFill>
                <a:effectLst/>
                <a:latin typeface="Naskh"/>
              </a:rPr>
              <a:t> الآية...</a:t>
            </a:r>
          </a:p>
          <a:p>
            <a:pPr marL="0" lvl="0" indent="0">
              <a:buNone/>
            </a:pPr>
            <a:r>
              <a:rPr lang="ar-SA" b="1" dirty="0">
                <a:solidFill>
                  <a:srgbClr val="FF0000"/>
                </a:solidFill>
                <a:latin typeface="Naskh"/>
              </a:rPr>
              <a:t>ولهم جملة من الأدلة..</a:t>
            </a:r>
          </a:p>
          <a:p>
            <a:pPr marL="0" lvl="0" indent="0">
              <a:buNone/>
            </a:pPr>
            <a:endParaRPr lang="ar-SA" b="1" dirty="0">
              <a:solidFill>
                <a:srgbClr val="000000"/>
              </a:solidFill>
              <a:latin typeface="Naskh"/>
            </a:endParaRPr>
          </a:p>
        </p:txBody>
      </p:sp>
    </p:spTree>
    <p:extLst>
      <p:ext uri="{BB962C8B-B14F-4D97-AF65-F5344CB8AC3E}">
        <p14:creationId xmlns:p14="http://schemas.microsoft.com/office/powerpoint/2010/main" val="255852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712968" cy="6192688"/>
          </a:xfrm>
        </p:spPr>
        <p:txBody>
          <a:bodyPr>
            <a:normAutofit fontScale="62500" lnSpcReduction="20000"/>
          </a:bodyPr>
          <a:lstStyle/>
          <a:p>
            <a:pPr marL="0" indent="0">
              <a:buNone/>
            </a:pPr>
            <a:r>
              <a:rPr lang="ar-SA" sz="4000" b="1" i="0" dirty="0" smtClean="0">
                <a:solidFill>
                  <a:srgbClr val="000000"/>
                </a:solidFill>
                <a:effectLst/>
                <a:latin typeface="Naskh"/>
              </a:rPr>
              <a:t>وهذه الأقوال الثلاثة بمثابة قول واحد؛</a:t>
            </a:r>
            <a:r>
              <a:rPr lang="ar-SA" sz="4000" b="1" i="0" dirty="0" smtClean="0">
                <a:solidFill>
                  <a:srgbClr val="006D98"/>
                </a:solidFill>
                <a:effectLst/>
                <a:latin typeface="Naskh"/>
              </a:rPr>
              <a:t> ذلك:</a:t>
            </a:r>
            <a:endParaRPr lang="ar-SA" sz="4000" b="1" i="0" dirty="0" smtClean="0">
              <a:solidFill>
                <a:srgbClr val="000000"/>
              </a:solidFill>
              <a:effectLst/>
              <a:latin typeface="Naskh"/>
            </a:endParaRPr>
          </a:p>
          <a:p>
            <a:pPr marL="0" indent="0">
              <a:buNone/>
            </a:pPr>
            <a:r>
              <a:rPr lang="ar-SA" sz="4000" b="1" i="0" dirty="0" smtClean="0">
                <a:solidFill>
                  <a:srgbClr val="000000"/>
                </a:solidFill>
                <a:effectLst/>
                <a:latin typeface="Naskh"/>
              </a:rPr>
              <a:t>1- أن هذه الآيات آيات متتابعة في سورة البقرة من الآية 278 إلى الآية 282 فالقول فيها بمثابة قول واحد فكل راو يذكر بعض آخر ما نزل.</a:t>
            </a:r>
          </a:p>
          <a:p>
            <a:pPr marL="0" indent="0">
              <a:buNone/>
            </a:pPr>
            <a:endParaRPr lang="ar-SA" sz="4000" b="1" i="0" dirty="0" smtClean="0">
              <a:solidFill>
                <a:srgbClr val="000000"/>
              </a:solidFill>
              <a:effectLst/>
              <a:latin typeface="Naskh"/>
            </a:endParaRPr>
          </a:p>
          <a:p>
            <a:pPr marL="0" indent="0">
              <a:buNone/>
            </a:pPr>
            <a:r>
              <a:rPr lang="ar-SA" sz="4000" b="1" i="0" dirty="0" smtClean="0">
                <a:solidFill>
                  <a:srgbClr val="000000"/>
                </a:solidFill>
                <a:effectLst/>
                <a:latin typeface="Naskh"/>
              </a:rPr>
              <a:t>2- أن ابن عباس </a:t>
            </a:r>
            <a:r>
              <a:rPr lang="ar-SA" sz="3400" b="1" i="0" dirty="0" smtClean="0">
                <a:solidFill>
                  <a:srgbClr val="000000"/>
                </a:solidFill>
                <a:effectLst/>
                <a:latin typeface="Naskh"/>
              </a:rPr>
              <a:t>-رضي الله عنهما- </a:t>
            </a:r>
            <a:r>
              <a:rPr lang="ar-SA" sz="4000" b="1" i="0" dirty="0" smtClean="0">
                <a:solidFill>
                  <a:srgbClr val="000000"/>
                </a:solidFill>
                <a:effectLst/>
                <a:latin typeface="Naskh"/>
              </a:rPr>
              <a:t>روي عنه القول بأن آخر ما نزل آية </a:t>
            </a:r>
            <a:r>
              <a:rPr lang="ar-SA" sz="4000" b="1" i="0" dirty="0" smtClean="0">
                <a:solidFill>
                  <a:srgbClr val="947721"/>
                </a:solidFill>
                <a:effectLst/>
                <a:latin typeface="Naskh"/>
              </a:rPr>
              <a:t>{وَاتَّقُوا يَوْمًا}</a:t>
            </a:r>
            <a:r>
              <a:rPr lang="ar-SA" sz="4000" b="1" i="0" dirty="0" smtClean="0">
                <a:solidFill>
                  <a:srgbClr val="000000"/>
                </a:solidFill>
                <a:effectLst/>
                <a:latin typeface="Naskh"/>
              </a:rPr>
              <a:t> وروي عنه القول بأن آخر ما نزل آية الربا. </a:t>
            </a:r>
            <a:r>
              <a:rPr lang="ar-SA" sz="4000" b="1" i="0" dirty="0" smtClean="0">
                <a:solidFill>
                  <a:srgbClr val="FF0000"/>
                </a:solidFill>
                <a:effectLst/>
                <a:latin typeface="Naskh"/>
              </a:rPr>
              <a:t>والجمع بين القولين أولى من إبطال أحدهما.</a:t>
            </a:r>
          </a:p>
          <a:p>
            <a:pPr marL="0" indent="0">
              <a:buNone/>
            </a:pPr>
            <a:endParaRPr lang="ar-SA" sz="4000" b="1" i="0" dirty="0" smtClean="0">
              <a:solidFill>
                <a:srgbClr val="FF0000"/>
              </a:solidFill>
              <a:effectLst/>
              <a:latin typeface="Naskh"/>
            </a:endParaRPr>
          </a:p>
          <a:p>
            <a:pPr marL="0" indent="0">
              <a:buNone/>
            </a:pPr>
            <a:r>
              <a:rPr lang="ar-SA" sz="4000" b="1" dirty="0">
                <a:solidFill>
                  <a:srgbClr val="000000"/>
                </a:solidFill>
                <a:latin typeface="Naskh"/>
              </a:rPr>
              <a:t>3</a:t>
            </a:r>
            <a:r>
              <a:rPr lang="ar-SA" sz="4000" b="1" i="0" dirty="0" smtClean="0">
                <a:solidFill>
                  <a:srgbClr val="000000"/>
                </a:solidFill>
                <a:effectLst/>
                <a:latin typeface="Naskh"/>
              </a:rPr>
              <a:t>- أن البخاري -رحمه الله تعالى- أورد بدقته وثاقب نظره قول ابن عباس آخر آية نزلت على النبي </a:t>
            </a:r>
            <a:r>
              <a:rPr lang="ar-SA" sz="5100" b="1" i="0" dirty="0" smtClean="0">
                <a:solidFill>
                  <a:srgbClr val="000000"/>
                </a:solidFill>
                <a:effectLst/>
                <a:latin typeface="Times New Roman"/>
                <a:cs typeface="Times New Roman"/>
              </a:rPr>
              <a:t>ﷺ </a:t>
            </a:r>
            <a:r>
              <a:rPr lang="ar-SA" sz="4000" b="1" i="0" dirty="0" smtClean="0">
                <a:solidFill>
                  <a:srgbClr val="000000"/>
                </a:solidFill>
                <a:effectLst/>
                <a:latin typeface="Naskh"/>
              </a:rPr>
              <a:t>آية الربا </a:t>
            </a:r>
            <a:r>
              <a:rPr lang="ar-SA" sz="4000" b="1" i="0" dirty="0" smtClean="0">
                <a:solidFill>
                  <a:srgbClr val="950000"/>
                </a:solidFill>
                <a:effectLst/>
                <a:latin typeface="Naskh"/>
              </a:rPr>
              <a:t>"في باب قوله تعالى: </a:t>
            </a:r>
            <a:r>
              <a:rPr lang="ar-SA" sz="4000" b="1" i="0" dirty="0" smtClean="0">
                <a:solidFill>
                  <a:srgbClr val="947721"/>
                </a:solidFill>
                <a:effectLst/>
                <a:latin typeface="Naskh"/>
              </a:rPr>
              <a:t>{وَاتَّقُوا يَوْمًا تُرْجَعُونَ فِيهِ إِلَى اللَّهِ}</a:t>
            </a:r>
            <a:r>
              <a:rPr lang="ar-SA" sz="4000" b="1" i="0" dirty="0" smtClean="0">
                <a:solidFill>
                  <a:srgbClr val="950000"/>
                </a:solidFill>
                <a:effectLst/>
                <a:latin typeface="Naskh"/>
              </a:rPr>
              <a:t> فجعل بهذه الإشارة الموضوع واحدا والروايتين متحدتين غير متعارضتين .</a:t>
            </a:r>
            <a:endParaRPr lang="ar-SA" sz="4000" b="1" i="0" dirty="0" smtClean="0">
              <a:solidFill>
                <a:srgbClr val="000000"/>
              </a:solidFill>
              <a:effectLst/>
              <a:latin typeface="Naskh"/>
            </a:endParaRPr>
          </a:p>
          <a:p>
            <a:pPr marL="0" indent="0">
              <a:buNone/>
            </a:pPr>
            <a:r>
              <a:rPr lang="ar-SA" sz="4000" b="1" i="0" dirty="0" smtClean="0">
                <a:solidFill>
                  <a:srgbClr val="006D98"/>
                </a:solidFill>
                <a:effectLst/>
                <a:latin typeface="Naskh"/>
              </a:rPr>
              <a:t>ولهذا قال ابن حجر:</a:t>
            </a:r>
            <a:r>
              <a:rPr lang="ar-SA" sz="4000" b="1" i="0" dirty="0" smtClean="0">
                <a:solidFill>
                  <a:srgbClr val="000000"/>
                </a:solidFill>
                <a:effectLst/>
                <a:latin typeface="Naskh"/>
              </a:rPr>
              <a:t> "وطريق الجمع بين هذين القولين أن هذه الآية يعني: </a:t>
            </a:r>
            <a:r>
              <a:rPr lang="ar-SA" sz="4000" b="1" i="0" dirty="0" smtClean="0">
                <a:solidFill>
                  <a:srgbClr val="947721"/>
                </a:solidFill>
                <a:effectLst/>
                <a:latin typeface="Naskh"/>
              </a:rPr>
              <a:t>{وَاتَّقُوا يَوْمًا}</a:t>
            </a:r>
            <a:r>
              <a:rPr lang="ar-SA" sz="4000" b="1" i="0" dirty="0" smtClean="0">
                <a:solidFill>
                  <a:srgbClr val="000000"/>
                </a:solidFill>
                <a:effectLst/>
                <a:latin typeface="Naskh"/>
              </a:rPr>
              <a:t> هي ختام الآيات المنزلة في الربا إذ هي معطوفة عليهن</a:t>
            </a:r>
            <a:r>
              <a:rPr lang="ar-SA" sz="4000" b="1" i="0" dirty="0" smtClean="0">
                <a:solidFill>
                  <a:srgbClr val="950000"/>
                </a:solidFill>
                <a:effectLst/>
                <a:latin typeface="Naskh"/>
              </a:rPr>
              <a:t>".</a:t>
            </a:r>
            <a:endParaRPr lang="ar-SA" sz="4000" b="1" i="0" dirty="0" smtClean="0">
              <a:solidFill>
                <a:srgbClr val="000000"/>
              </a:solidFill>
              <a:effectLst/>
              <a:latin typeface="Naskh"/>
            </a:endParaRPr>
          </a:p>
          <a:p>
            <a:pPr marL="0" indent="0">
              <a:buNone/>
            </a:pPr>
            <a:r>
              <a:rPr lang="ar-SA" sz="4000" b="1" i="0" dirty="0" smtClean="0">
                <a:solidFill>
                  <a:srgbClr val="006D98"/>
                </a:solidFill>
                <a:effectLst/>
                <a:latin typeface="Naskh"/>
              </a:rPr>
              <a:t>وقد جمع بينهما السيوطي فقال:</a:t>
            </a:r>
            <a:r>
              <a:rPr lang="ar-SA" sz="4000" b="1" i="0" dirty="0" smtClean="0">
                <a:solidFill>
                  <a:srgbClr val="000000"/>
                </a:solidFill>
                <a:effectLst/>
                <a:latin typeface="Naskh"/>
              </a:rPr>
              <a:t> "ولا منافاة عندي بين هذه الروايات في آية الربا -واتقوا يومًا- وآية الدين - لأن الظاهر أنها نزلت دفعة واحدة كترتيبها في المصحف، ولأنها في قصة واحدة، فأخبر كل عن بعض ما نزل بأنه آخر وذلك صحيح".</a:t>
            </a:r>
          </a:p>
          <a:p>
            <a:pPr marL="0" indent="0">
              <a:buNone/>
            </a:pPr>
            <a:r>
              <a:rPr lang="ar-SA" sz="4000" b="1" i="0" dirty="0" smtClean="0">
                <a:solidFill>
                  <a:srgbClr val="000000"/>
                </a:solidFill>
                <a:effectLst/>
                <a:latin typeface="Naskh"/>
              </a:rPr>
              <a:t>وبهذا يظهر أن هذه الأقوال الثلاثة قول واحد وهو القول الصحيح.</a:t>
            </a:r>
          </a:p>
          <a:p>
            <a:pPr marL="0" indent="0">
              <a:buNone/>
            </a:pPr>
            <a:endParaRPr lang="ar-SA" dirty="0"/>
          </a:p>
        </p:txBody>
      </p:sp>
    </p:spTree>
    <p:extLst>
      <p:ext uri="{BB962C8B-B14F-4D97-AF65-F5344CB8AC3E}">
        <p14:creationId xmlns:p14="http://schemas.microsoft.com/office/powerpoint/2010/main" val="1081257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buNone/>
            </a:pPr>
            <a:r>
              <a:rPr lang="ar-SA" dirty="0" smtClean="0"/>
              <a:t>4- إ</a:t>
            </a:r>
            <a:r>
              <a:rPr lang="ar-SA" b="1" i="0" dirty="0" smtClean="0">
                <a:solidFill>
                  <a:srgbClr val="006D98"/>
                </a:solidFill>
                <a:effectLst/>
                <a:latin typeface="Naskh"/>
              </a:rPr>
              <a:t>ن آخر ما نزل قوله تعالى:</a:t>
            </a:r>
            <a:r>
              <a:rPr lang="ar-SA" b="1" i="0" dirty="0" smtClean="0">
                <a:solidFill>
                  <a:srgbClr val="000000"/>
                </a:solidFill>
                <a:effectLst/>
                <a:latin typeface="Naskh"/>
              </a:rPr>
              <a:t> </a:t>
            </a:r>
            <a:r>
              <a:rPr lang="ar-SA" b="1" i="0" dirty="0" smtClean="0">
                <a:solidFill>
                  <a:srgbClr val="947721"/>
                </a:solidFill>
                <a:effectLst/>
                <a:latin typeface="Naskh"/>
              </a:rPr>
              <a:t>{يَسْتَفْتُونَكَ قُلِ اللَّهُ يُفْتِيكُمْ فِي الْكَلالَةِ}</a:t>
            </a:r>
            <a:r>
              <a:rPr lang="ar-SA" b="1" i="0" dirty="0" smtClean="0">
                <a:solidFill>
                  <a:srgbClr val="000000"/>
                </a:solidFill>
                <a:effectLst/>
                <a:latin typeface="Naskh"/>
              </a:rPr>
              <a:t> الآية..</a:t>
            </a:r>
          </a:p>
          <a:p>
            <a:pPr marL="0" indent="0">
              <a:buNone/>
            </a:pPr>
            <a:r>
              <a:rPr lang="ar-SA" b="1" dirty="0" smtClean="0">
                <a:solidFill>
                  <a:srgbClr val="000000"/>
                </a:solidFill>
                <a:latin typeface="Naskh"/>
              </a:rPr>
              <a:t>5- </a:t>
            </a:r>
            <a:r>
              <a:rPr lang="ar-SA" b="1" i="0" dirty="0" smtClean="0">
                <a:solidFill>
                  <a:srgbClr val="006D98"/>
                </a:solidFill>
                <a:effectLst/>
                <a:latin typeface="Naskh"/>
              </a:rPr>
              <a:t>إن آخر ما نزل قوله تعالى:</a:t>
            </a:r>
            <a:r>
              <a:rPr lang="ar-SA" b="1" i="0" dirty="0" smtClean="0">
                <a:solidFill>
                  <a:srgbClr val="000000"/>
                </a:solidFill>
                <a:effectLst/>
                <a:latin typeface="Naskh"/>
              </a:rPr>
              <a:t> </a:t>
            </a:r>
            <a:r>
              <a:rPr lang="ar-SA" b="1" i="0" dirty="0" smtClean="0">
                <a:solidFill>
                  <a:srgbClr val="947721"/>
                </a:solidFill>
                <a:effectLst/>
                <a:latin typeface="Naskh"/>
              </a:rPr>
              <a:t>{وَمَنْ يَقْتُلْ مُؤْمِنًا مُتَعَمِّدًا فَجَزَاؤُهُ جَهَنَّمُ خَالِدًا فِيهَا وَغَضِبَ اللَّهُ عَلَيْهِ وَلَعَنَهُ وَأَعَدَّ لَهُ عَذَابًا عَظِيمًا}</a:t>
            </a:r>
            <a:r>
              <a:rPr lang="ar-SA" b="1" i="0" dirty="0" smtClean="0">
                <a:solidFill>
                  <a:srgbClr val="000000"/>
                </a:solidFill>
                <a:effectLst/>
                <a:latin typeface="Naskh"/>
              </a:rPr>
              <a:t> ..</a:t>
            </a:r>
          </a:p>
          <a:p>
            <a:pPr marL="0" indent="0">
              <a:buNone/>
            </a:pPr>
            <a:r>
              <a:rPr lang="ar-SA" b="1" dirty="0" smtClean="0">
                <a:solidFill>
                  <a:srgbClr val="000000"/>
                </a:solidFill>
                <a:latin typeface="Naskh"/>
              </a:rPr>
              <a:t>6- </a:t>
            </a:r>
            <a:r>
              <a:rPr lang="ar-SA" b="1" i="0" dirty="0" smtClean="0">
                <a:solidFill>
                  <a:srgbClr val="006D98"/>
                </a:solidFill>
                <a:effectLst/>
                <a:latin typeface="Naskh"/>
              </a:rPr>
              <a:t>إن آخر ما نزل الآيتان الأخيرتان من سورة التوبة:</a:t>
            </a:r>
            <a:r>
              <a:rPr lang="ar-SA" b="1" i="0" dirty="0" smtClean="0">
                <a:solidFill>
                  <a:srgbClr val="000000"/>
                </a:solidFill>
                <a:effectLst/>
                <a:latin typeface="Naskh"/>
              </a:rPr>
              <a:t> </a:t>
            </a:r>
            <a:r>
              <a:rPr lang="ar-SA" b="1" i="0" dirty="0" smtClean="0">
                <a:solidFill>
                  <a:srgbClr val="947721"/>
                </a:solidFill>
                <a:effectLst/>
                <a:latin typeface="Naskh"/>
              </a:rPr>
              <a:t>{لَقَدْ جَاءَكُمْ رَسُولٌ مِنْ أَنْفُسِكُمْ عَزِيزٌ عَلَيْهِ مَا عَنِتُّمْ حَرِيصٌ عَلَيْكُمْ بِالْمُؤْمِنِينَ رَءوفٌ رَحِيمٌ، فَإِنْ تَوَلَّوْا فَقُلْ حَسْبِيَ اللَّهُ لا إِلَهَ إِلَّا هُوَ عَلَيْهِ تَوَكَّلْتُ وَهُوَ رَبُّ الْعَرْشِ الْعَظِيمِ}</a:t>
            </a:r>
          </a:p>
          <a:p>
            <a:pPr marL="0" indent="0">
              <a:buNone/>
            </a:pPr>
            <a:endParaRPr lang="ar-SA" dirty="0"/>
          </a:p>
        </p:txBody>
      </p:sp>
    </p:spTree>
    <p:extLst>
      <p:ext uri="{BB962C8B-B14F-4D97-AF65-F5344CB8AC3E}">
        <p14:creationId xmlns:p14="http://schemas.microsoft.com/office/powerpoint/2010/main" val="196442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SA" dirty="0" smtClean="0"/>
              <a:t>7- </a:t>
            </a:r>
            <a:r>
              <a:rPr lang="ar-SA" b="1" i="0" dirty="0" smtClean="0">
                <a:solidFill>
                  <a:srgbClr val="006D98"/>
                </a:solidFill>
                <a:effectLst/>
                <a:latin typeface="Naskh"/>
              </a:rPr>
              <a:t>إن آخر ما نزل من القرآن كله قوله تعالى:</a:t>
            </a:r>
            <a:r>
              <a:rPr lang="ar-SA" b="1" i="0" dirty="0" smtClean="0">
                <a:solidFill>
                  <a:srgbClr val="000000"/>
                </a:solidFill>
                <a:effectLst/>
                <a:latin typeface="Naskh"/>
              </a:rPr>
              <a:t> </a:t>
            </a:r>
            <a:r>
              <a:rPr lang="ar-SA" b="1" i="0" dirty="0" smtClean="0">
                <a:solidFill>
                  <a:srgbClr val="947721"/>
                </a:solidFill>
                <a:effectLst/>
                <a:latin typeface="Naskh"/>
              </a:rPr>
              <a:t>{فَاسْتَجَابَ لَهُمْ رَبُّهُمْ أَنِّي لا أُضِيعُ عَمَلَ عَامِلٍ مِنْكُمْ مِنْ ذَكَرٍ أَوْ أُنْثَى بَعْضُكُمْ مِنْ بَعْضٍ}</a:t>
            </a:r>
          </a:p>
          <a:p>
            <a:pPr marL="0" indent="0">
              <a:buNone/>
            </a:pPr>
            <a:endParaRPr lang="ar-SA" b="1" dirty="0">
              <a:solidFill>
                <a:srgbClr val="947721"/>
              </a:solidFill>
              <a:latin typeface="Naskh"/>
            </a:endParaRPr>
          </a:p>
          <a:p>
            <a:pPr marL="0" indent="0">
              <a:buNone/>
            </a:pPr>
            <a:r>
              <a:rPr lang="ar-SA" b="1" dirty="0" smtClean="0">
                <a:latin typeface="Naskh"/>
              </a:rPr>
              <a:t>8- </a:t>
            </a:r>
            <a:r>
              <a:rPr lang="ar-SA" b="1" dirty="0">
                <a:solidFill>
                  <a:srgbClr val="006D98"/>
                </a:solidFill>
                <a:latin typeface="Naskh"/>
              </a:rPr>
              <a:t>إ</a:t>
            </a:r>
            <a:r>
              <a:rPr lang="ar-SA" b="1" i="0" dirty="0" smtClean="0">
                <a:solidFill>
                  <a:srgbClr val="006D98"/>
                </a:solidFill>
                <a:effectLst/>
                <a:latin typeface="Naskh"/>
              </a:rPr>
              <a:t>ن آخر ما نزل قوله تعالى:</a:t>
            </a:r>
            <a:r>
              <a:rPr lang="ar-SA" b="1" i="0" dirty="0" smtClean="0">
                <a:solidFill>
                  <a:srgbClr val="000000"/>
                </a:solidFill>
                <a:effectLst/>
                <a:latin typeface="Naskh"/>
              </a:rPr>
              <a:t> </a:t>
            </a:r>
            <a:r>
              <a:rPr lang="ar-SA" b="1" i="0" dirty="0" smtClean="0">
                <a:solidFill>
                  <a:srgbClr val="947721"/>
                </a:solidFill>
                <a:effectLst/>
                <a:latin typeface="Naskh"/>
              </a:rPr>
              <a:t>{فَمَنْ كَانَ يَرْجُوا لِقَاءَ رَبِّهِ فَلْيَعْمَلْ عَمَلًا صَالِحًا}</a:t>
            </a:r>
            <a:r>
              <a:rPr lang="ar-SA" b="1" i="0" dirty="0" smtClean="0">
                <a:solidFill>
                  <a:srgbClr val="000000"/>
                </a:solidFill>
                <a:effectLst/>
                <a:latin typeface="Naskh"/>
              </a:rPr>
              <a:t> الآية..</a:t>
            </a:r>
            <a:endParaRPr lang="ar-SA" dirty="0"/>
          </a:p>
        </p:txBody>
      </p:sp>
    </p:spTree>
    <p:extLst>
      <p:ext uri="{BB962C8B-B14F-4D97-AF65-F5344CB8AC3E}">
        <p14:creationId xmlns:p14="http://schemas.microsoft.com/office/powerpoint/2010/main" val="105003619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254</Words>
  <Application>Microsoft Office PowerPoint</Application>
  <PresentationFormat>عرض على الشاشة (3:4)‏</PresentationFormat>
  <Paragraphs>80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تابع: نزول القرآن الكريم</vt:lpstr>
      <vt:lpstr>عرض تقديمي في PowerPoint</vt:lpstr>
      <vt:lpstr>عرض تقديمي في PowerPoint</vt:lpstr>
      <vt:lpstr>1- أول ما نزل على الإطلاق: </vt:lpstr>
      <vt:lpstr>عرض تقديمي في PowerPoint</vt:lpstr>
      <vt:lpstr>آخر ما نزل من القرآن </vt:lpstr>
      <vt:lpstr>عرض تقديمي في PowerPoint</vt:lpstr>
      <vt:lpstr>عرض تقديمي في PowerPoint</vt:lpstr>
      <vt:lpstr>عرض تقديمي في PowerPoint</vt:lpstr>
      <vt:lpstr>إشكال ودفعه:</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نزول القرآن الكريم</dc:title>
  <dc:creator>USER</dc:creator>
  <cp:lastModifiedBy>USER</cp:lastModifiedBy>
  <cp:revision>14</cp:revision>
  <dcterms:created xsi:type="dcterms:W3CDTF">2020-03-14T16:30:42Z</dcterms:created>
  <dcterms:modified xsi:type="dcterms:W3CDTF">2020-03-15T06:31:24Z</dcterms:modified>
</cp:coreProperties>
</file>