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6"/>
  </p:notesMasterIdLst>
  <p:sldIdLst>
    <p:sldId id="261" r:id="rId2"/>
    <p:sldId id="262" r:id="rId3"/>
    <p:sldId id="268" r:id="rId4"/>
    <p:sldId id="269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5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5D28D-9D4D-495B-A805-23AE3D63B264}" type="datetimeFigureOut">
              <a:rPr lang="en-US" smtClean="0"/>
              <a:t>4/6/2016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EDADC-1F28-4957-AF4A-71AF5C20B31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6881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الزوائد السطحية </a:t>
            </a:r>
            <a:r>
              <a:rPr lang="ar-SA" dirty="0" smtClean="0"/>
              <a:t>والغدد</a:t>
            </a:r>
            <a:endParaRPr lang="ar-SA" dirty="0"/>
          </a:p>
        </p:txBody>
      </p:sp>
      <p:sp>
        <p:nvSpPr>
          <p:cNvPr id="7" name="عنصر نائب للنص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الشعيرة غدية لاسعة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8" name="عنصر نائب للنص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شعيرة غدية هاضمة</a:t>
            </a:r>
            <a:endParaRPr lang="ar-SA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3071810"/>
            <a:ext cx="2926080" cy="2194560"/>
          </a:xfrm>
        </p:spPr>
      </p:pic>
    </p:spTree>
    <p:extLst>
      <p:ext uri="{BB962C8B-B14F-4D97-AF65-F5344CB8AC3E}">
        <p14:creationId xmlns:p14="http://schemas.microsoft.com/office/powerpoint/2010/main" val="306744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تجويف انشط</a:t>
            </a:r>
            <a:r>
              <a:rPr lang="ar-SA" dirty="0"/>
              <a:t>ا</a:t>
            </a:r>
            <a:r>
              <a:rPr lang="ar-SA" dirty="0" smtClean="0"/>
              <a:t>ري في الصنوير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" name="عنصر نائب للمحتوى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254" y="3053239"/>
            <a:ext cx="2926080" cy="2194560"/>
          </a:xfrm>
        </p:spPr>
      </p:pic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192" y="2687479"/>
            <a:ext cx="3901440" cy="2926080"/>
          </a:xfrm>
        </p:spPr>
      </p:pic>
    </p:spTree>
    <p:extLst>
      <p:ext uri="{BB962C8B-B14F-4D97-AF65-F5344CB8AC3E}">
        <p14:creationId xmlns:p14="http://schemas.microsoft.com/office/powerpoint/2010/main" val="295415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تجاويف انشطارية-</a:t>
            </a:r>
            <a:r>
              <a:rPr lang="ar-SA" dirty="0" err="1" smtClean="0"/>
              <a:t>انقراضية</a:t>
            </a:r>
            <a:endParaRPr lang="ar-SA" dirty="0"/>
          </a:p>
        </p:txBody>
      </p:sp>
      <p:pic>
        <p:nvPicPr>
          <p:cNvPr id="8" name="عنصر نائب للمحتوى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" y="2400141"/>
            <a:ext cx="3901440" cy="2926080"/>
          </a:xfrm>
        </p:spPr>
      </p:pic>
      <p:pic>
        <p:nvPicPr>
          <p:cNvPr id="7" name="عنصر نائب للمحتوى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780" y="2400141"/>
            <a:ext cx="3901440" cy="2926080"/>
          </a:xfrm>
        </p:spPr>
      </p:pic>
    </p:spTree>
    <p:extLst>
      <p:ext uri="{BB962C8B-B14F-4D97-AF65-F5344CB8AC3E}">
        <p14:creationId xmlns:p14="http://schemas.microsoft.com/office/powerpoint/2010/main" val="276624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القنوات اللبنية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400140"/>
            <a:ext cx="5544616" cy="3549139"/>
          </a:xfrm>
        </p:spPr>
      </p:pic>
    </p:spTree>
    <p:extLst>
      <p:ext uri="{BB962C8B-B14F-4D97-AF65-F5344CB8AC3E}">
        <p14:creationId xmlns:p14="http://schemas.microsoft.com/office/powerpoint/2010/main" val="43407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17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سمة Office</vt:lpstr>
      <vt:lpstr>الزوائد السطحية والغدد</vt:lpstr>
      <vt:lpstr>تجويف انشطاري في الصنوير</vt:lpstr>
      <vt:lpstr>تجاويف انشطارية-انقراضية</vt:lpstr>
      <vt:lpstr>القنوات اللبنية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الأنسجة الوقائية الثانوية في نباتات عاريات البذور ونباتات ذوات الفلقتين</dc:title>
  <dc:creator>Alanoud Talal Alfaghom</dc:creator>
  <cp:lastModifiedBy>Alanoud Talal Alfaghom</cp:lastModifiedBy>
  <cp:revision>23</cp:revision>
  <dcterms:modified xsi:type="dcterms:W3CDTF">2016-04-06T11:57:17Z</dcterms:modified>
</cp:coreProperties>
</file>