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41" r:id="rId1"/>
  </p:sldMasterIdLst>
  <p:sldIdLst>
    <p:sldId id="256" r:id="rId2"/>
    <p:sldId id="257" r:id="rId3"/>
    <p:sldId id="258" r:id="rId4"/>
    <p:sldId id="259" r:id="rId5"/>
    <p:sldId id="260" r:id="rId6"/>
    <p:sldId id="261" r:id="rId7"/>
    <p:sldId id="282" r:id="rId8"/>
    <p:sldId id="263" r:id="rId9"/>
    <p:sldId id="264" r:id="rId10"/>
    <p:sldId id="265" r:id="rId11"/>
    <p:sldId id="266"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FFCC"/>
    <a:srgbClr val="FF99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013" autoAdjust="0"/>
    <p:restoredTop sz="92525" autoAdjust="0"/>
  </p:normalViewPr>
  <p:slideViewPr>
    <p:cSldViewPr snapToGrid="0">
      <p:cViewPr varScale="1">
        <p:scale>
          <a:sx n="69" d="100"/>
          <a:sy n="69" d="100"/>
        </p:scale>
        <p:origin x="73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image" Target="../media/image8.gif"/></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3AFA5A-A8E6-4994-8627-714DBCD701FB}" type="doc">
      <dgm:prSet loTypeId="urn:microsoft.com/office/officeart/2005/8/layout/hList7" loCatId="relationship" qsTypeId="urn:microsoft.com/office/officeart/2005/8/quickstyle/simple1" qsCatId="simple" csTypeId="urn:microsoft.com/office/officeart/2005/8/colors/colorful4" csCatId="colorful" phldr="1"/>
      <dgm:spPr/>
    </dgm:pt>
    <dgm:pt modelId="{6F671859-C500-44C7-9008-B04C5E9F1C4B}">
      <dgm:prSet phldrT="[نص]"/>
      <dgm:spPr/>
      <dgm:t>
        <a:bodyPr/>
        <a:lstStyle/>
        <a:p>
          <a:pPr rtl="1"/>
          <a:r>
            <a:rPr lang="ar-SA" dirty="0" smtClean="0"/>
            <a:t>الإعاقة </a:t>
          </a:r>
          <a:endParaRPr lang="ar-SA" dirty="0"/>
        </a:p>
      </dgm:t>
    </dgm:pt>
    <dgm:pt modelId="{C20EFFDA-E534-44E0-92EB-F644296C2225}" type="parTrans" cxnId="{04C1D00B-03EB-40AA-B87A-9B464CE601A7}">
      <dgm:prSet/>
      <dgm:spPr/>
      <dgm:t>
        <a:bodyPr/>
        <a:lstStyle/>
        <a:p>
          <a:pPr rtl="1"/>
          <a:endParaRPr lang="ar-SA"/>
        </a:p>
      </dgm:t>
    </dgm:pt>
    <dgm:pt modelId="{DD1CD535-20B1-466F-8360-E0CD07135975}" type="sibTrans" cxnId="{04C1D00B-03EB-40AA-B87A-9B464CE601A7}">
      <dgm:prSet/>
      <dgm:spPr/>
      <dgm:t>
        <a:bodyPr/>
        <a:lstStyle/>
        <a:p>
          <a:pPr rtl="1"/>
          <a:endParaRPr lang="ar-SA"/>
        </a:p>
      </dgm:t>
    </dgm:pt>
    <dgm:pt modelId="{FCA45DB8-F3CA-4181-A124-5468FB621ECA}">
      <dgm:prSet phldrT="[نص]"/>
      <dgm:spPr>
        <a:solidFill>
          <a:srgbClr val="FF9933"/>
        </a:solidFill>
      </dgm:spPr>
      <dgm:t>
        <a:bodyPr/>
        <a:lstStyle/>
        <a:p>
          <a:pPr rtl="1"/>
          <a:r>
            <a:rPr lang="ar-SA" dirty="0" smtClean="0"/>
            <a:t>العجز</a:t>
          </a:r>
          <a:endParaRPr lang="ar-SA" dirty="0"/>
        </a:p>
      </dgm:t>
    </dgm:pt>
    <dgm:pt modelId="{9EEB3E4D-6D76-4E96-8112-D8A2B6D81AFD}" type="parTrans" cxnId="{1202A3D5-9D5F-4B89-8FA3-E61189E6B28F}">
      <dgm:prSet/>
      <dgm:spPr/>
      <dgm:t>
        <a:bodyPr/>
        <a:lstStyle/>
        <a:p>
          <a:pPr rtl="1"/>
          <a:endParaRPr lang="ar-SA"/>
        </a:p>
      </dgm:t>
    </dgm:pt>
    <dgm:pt modelId="{FF7E0B4D-30C6-46DE-AC27-821E41C9169D}" type="sibTrans" cxnId="{1202A3D5-9D5F-4B89-8FA3-E61189E6B28F}">
      <dgm:prSet/>
      <dgm:spPr/>
      <dgm:t>
        <a:bodyPr/>
        <a:lstStyle/>
        <a:p>
          <a:pPr rtl="1"/>
          <a:endParaRPr lang="ar-SA"/>
        </a:p>
      </dgm:t>
    </dgm:pt>
    <dgm:pt modelId="{ACCFF452-6D95-443A-B0F1-8D723EA8B9B3}">
      <dgm:prSet phldrT="[نص]"/>
      <dgm:spPr>
        <a:solidFill>
          <a:srgbClr val="FFCCCC"/>
        </a:solidFill>
      </dgm:spPr>
      <dgm:t>
        <a:bodyPr/>
        <a:lstStyle/>
        <a:p>
          <a:pPr rtl="1"/>
          <a:r>
            <a:rPr lang="ar-SA" dirty="0" smtClean="0"/>
            <a:t>الإصابة </a:t>
          </a:r>
          <a:endParaRPr lang="ar-SA" dirty="0"/>
        </a:p>
      </dgm:t>
    </dgm:pt>
    <dgm:pt modelId="{13599C2A-B919-442E-BAD9-58E1065FBFC7}" type="parTrans" cxnId="{EDDA624E-DA43-42CD-9511-57026127D208}">
      <dgm:prSet/>
      <dgm:spPr/>
      <dgm:t>
        <a:bodyPr/>
        <a:lstStyle/>
        <a:p>
          <a:pPr rtl="1"/>
          <a:endParaRPr lang="ar-SA"/>
        </a:p>
      </dgm:t>
    </dgm:pt>
    <dgm:pt modelId="{922D1669-3677-4932-81F4-9B98A7C23616}" type="sibTrans" cxnId="{EDDA624E-DA43-42CD-9511-57026127D208}">
      <dgm:prSet/>
      <dgm:spPr/>
      <dgm:t>
        <a:bodyPr/>
        <a:lstStyle/>
        <a:p>
          <a:pPr rtl="1"/>
          <a:endParaRPr lang="ar-SA"/>
        </a:p>
      </dgm:t>
    </dgm:pt>
    <dgm:pt modelId="{5F6B3FD1-A90B-4CD6-8575-332377E3BAE5}" type="pres">
      <dgm:prSet presAssocID="{723AFA5A-A8E6-4994-8627-714DBCD701FB}" presName="Name0" presStyleCnt="0">
        <dgm:presLayoutVars>
          <dgm:dir/>
          <dgm:resizeHandles val="exact"/>
        </dgm:presLayoutVars>
      </dgm:prSet>
      <dgm:spPr/>
    </dgm:pt>
    <dgm:pt modelId="{319C2C98-C4B0-46CA-9ECD-D5EA63196AF0}" type="pres">
      <dgm:prSet presAssocID="{723AFA5A-A8E6-4994-8627-714DBCD701FB}" presName="fgShape" presStyleLbl="fgShp" presStyleIdx="0" presStyleCnt="1" custScaleY="204800" custLinFactNeighborX="-4276" custLinFactNeighborY="67739"/>
      <dgm:spPr>
        <a:prstGeom prst="leftArrow">
          <a:avLst/>
        </a:prstGeom>
        <a:solidFill>
          <a:srgbClr val="FF9999"/>
        </a:solidFill>
      </dgm:spPr>
    </dgm:pt>
    <dgm:pt modelId="{05B9BA2B-D4CC-476C-9103-9FC9F82E1CA0}" type="pres">
      <dgm:prSet presAssocID="{723AFA5A-A8E6-4994-8627-714DBCD701FB}" presName="linComp" presStyleCnt="0"/>
      <dgm:spPr/>
    </dgm:pt>
    <dgm:pt modelId="{DCA55B96-3B59-414A-9B4B-F8F892E7E362}" type="pres">
      <dgm:prSet presAssocID="{6F671859-C500-44C7-9008-B04C5E9F1C4B}" presName="compNode" presStyleCnt="0"/>
      <dgm:spPr/>
    </dgm:pt>
    <dgm:pt modelId="{34EF3ACF-F38C-4F36-B6C3-EE18FE59E735}" type="pres">
      <dgm:prSet presAssocID="{6F671859-C500-44C7-9008-B04C5E9F1C4B}" presName="bkgdShape" presStyleLbl="node1" presStyleIdx="0" presStyleCnt="3" custLinFactNeighborX="-2112" custLinFactNeighborY="462"/>
      <dgm:spPr/>
      <dgm:t>
        <a:bodyPr/>
        <a:lstStyle/>
        <a:p>
          <a:pPr rtl="1"/>
          <a:endParaRPr lang="ar-SA"/>
        </a:p>
      </dgm:t>
    </dgm:pt>
    <dgm:pt modelId="{DCBA9DD9-3144-412F-9145-ECDC4FDF8F87}" type="pres">
      <dgm:prSet presAssocID="{6F671859-C500-44C7-9008-B04C5E9F1C4B}" presName="nodeTx" presStyleLbl="node1" presStyleIdx="0" presStyleCnt="3">
        <dgm:presLayoutVars>
          <dgm:bulletEnabled val="1"/>
        </dgm:presLayoutVars>
      </dgm:prSet>
      <dgm:spPr/>
      <dgm:t>
        <a:bodyPr/>
        <a:lstStyle/>
        <a:p>
          <a:pPr rtl="1"/>
          <a:endParaRPr lang="ar-SA"/>
        </a:p>
      </dgm:t>
    </dgm:pt>
    <dgm:pt modelId="{0BFDABDA-D532-4250-AC22-096D23AB03CD}" type="pres">
      <dgm:prSet presAssocID="{6F671859-C500-44C7-9008-B04C5E9F1C4B}" presName="invisiNode" presStyleLbl="node1" presStyleIdx="0" presStyleCnt="3"/>
      <dgm:spPr/>
    </dgm:pt>
    <dgm:pt modelId="{4FEE31C3-3C96-4B41-96E1-5628145218D5}" type="pres">
      <dgm:prSet presAssocID="{6F671859-C500-44C7-9008-B04C5E9F1C4B}"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dgm:spPr>
    </dgm:pt>
    <dgm:pt modelId="{818F7BB9-FD6A-4B33-A5AE-2EF312906503}" type="pres">
      <dgm:prSet presAssocID="{DD1CD535-20B1-466F-8360-E0CD07135975}" presName="sibTrans" presStyleLbl="sibTrans2D1" presStyleIdx="0" presStyleCnt="0"/>
      <dgm:spPr/>
      <dgm:t>
        <a:bodyPr/>
        <a:lstStyle/>
        <a:p>
          <a:pPr rtl="1"/>
          <a:endParaRPr lang="ar-SA"/>
        </a:p>
      </dgm:t>
    </dgm:pt>
    <dgm:pt modelId="{F381BD47-EEC8-4F36-8850-035DA65A1A36}" type="pres">
      <dgm:prSet presAssocID="{FCA45DB8-F3CA-4181-A124-5468FB621ECA}" presName="compNode" presStyleCnt="0"/>
      <dgm:spPr/>
    </dgm:pt>
    <dgm:pt modelId="{A0720494-66FB-43EC-9539-043CFD4F94D8}" type="pres">
      <dgm:prSet presAssocID="{FCA45DB8-F3CA-4181-A124-5468FB621ECA}" presName="bkgdShape" presStyleLbl="node1" presStyleIdx="1" presStyleCnt="3" custLinFactNeighborX="-575" custLinFactNeighborY="462"/>
      <dgm:spPr/>
      <dgm:t>
        <a:bodyPr/>
        <a:lstStyle/>
        <a:p>
          <a:pPr rtl="1"/>
          <a:endParaRPr lang="ar-SA"/>
        </a:p>
      </dgm:t>
    </dgm:pt>
    <dgm:pt modelId="{8B761042-6DFF-4339-A1FB-BBB146258E80}" type="pres">
      <dgm:prSet presAssocID="{FCA45DB8-F3CA-4181-A124-5468FB621ECA}" presName="nodeTx" presStyleLbl="node1" presStyleIdx="1" presStyleCnt="3">
        <dgm:presLayoutVars>
          <dgm:bulletEnabled val="1"/>
        </dgm:presLayoutVars>
      </dgm:prSet>
      <dgm:spPr/>
      <dgm:t>
        <a:bodyPr/>
        <a:lstStyle/>
        <a:p>
          <a:pPr rtl="1"/>
          <a:endParaRPr lang="ar-SA"/>
        </a:p>
      </dgm:t>
    </dgm:pt>
    <dgm:pt modelId="{D5A82DA5-C970-488A-B021-D11CBC069E1F}" type="pres">
      <dgm:prSet presAssocID="{FCA45DB8-F3CA-4181-A124-5468FB621ECA}" presName="invisiNode" presStyleLbl="node1" presStyleIdx="1" presStyleCnt="3"/>
      <dgm:spPr/>
    </dgm:pt>
    <dgm:pt modelId="{64F00776-74F9-4B98-84C7-1D8F7426B856}" type="pres">
      <dgm:prSet presAssocID="{FCA45DB8-F3CA-4181-A124-5468FB621ECA}"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14000" b="-14000"/>
          </a:stretch>
        </a:blipFill>
      </dgm:spPr>
    </dgm:pt>
    <dgm:pt modelId="{3D715968-65A5-4B6B-B0B2-17DB51415866}" type="pres">
      <dgm:prSet presAssocID="{FF7E0B4D-30C6-46DE-AC27-821E41C9169D}" presName="sibTrans" presStyleLbl="sibTrans2D1" presStyleIdx="0" presStyleCnt="0"/>
      <dgm:spPr/>
      <dgm:t>
        <a:bodyPr/>
        <a:lstStyle/>
        <a:p>
          <a:pPr rtl="1"/>
          <a:endParaRPr lang="ar-SA"/>
        </a:p>
      </dgm:t>
    </dgm:pt>
    <dgm:pt modelId="{1C1D0869-1264-495C-8600-79F45E3DB784}" type="pres">
      <dgm:prSet presAssocID="{ACCFF452-6D95-443A-B0F1-8D723EA8B9B3}" presName="compNode" presStyleCnt="0"/>
      <dgm:spPr/>
    </dgm:pt>
    <dgm:pt modelId="{5FA928E3-5ACA-488D-AAFD-E28EEB100C1F}" type="pres">
      <dgm:prSet presAssocID="{ACCFF452-6D95-443A-B0F1-8D723EA8B9B3}" presName="bkgdShape" presStyleLbl="node1" presStyleIdx="2" presStyleCnt="3" custLinFactNeighborX="-518" custLinFactNeighborY="-3"/>
      <dgm:spPr/>
      <dgm:t>
        <a:bodyPr/>
        <a:lstStyle/>
        <a:p>
          <a:pPr rtl="1"/>
          <a:endParaRPr lang="ar-SA"/>
        </a:p>
      </dgm:t>
    </dgm:pt>
    <dgm:pt modelId="{06B5856C-EBC8-4357-8911-81427594993E}" type="pres">
      <dgm:prSet presAssocID="{ACCFF452-6D95-443A-B0F1-8D723EA8B9B3}" presName="nodeTx" presStyleLbl="node1" presStyleIdx="2" presStyleCnt="3">
        <dgm:presLayoutVars>
          <dgm:bulletEnabled val="1"/>
        </dgm:presLayoutVars>
      </dgm:prSet>
      <dgm:spPr/>
      <dgm:t>
        <a:bodyPr/>
        <a:lstStyle/>
        <a:p>
          <a:pPr rtl="1"/>
          <a:endParaRPr lang="ar-SA"/>
        </a:p>
      </dgm:t>
    </dgm:pt>
    <dgm:pt modelId="{5FA6561E-C21B-4887-AD80-1E93BF5B19C9}" type="pres">
      <dgm:prSet presAssocID="{ACCFF452-6D95-443A-B0F1-8D723EA8B9B3}" presName="invisiNode" presStyleLbl="node1" presStyleIdx="2" presStyleCnt="3"/>
      <dgm:spPr/>
    </dgm:pt>
    <dgm:pt modelId="{E9E874A1-95EC-4464-8F79-5DF90AAF07ED}" type="pres">
      <dgm:prSet presAssocID="{ACCFF452-6D95-443A-B0F1-8D723EA8B9B3}" presName="imagNode" presStyleLbl="fgImgPlace1" presStyleIdx="2" presStyleCnt="3" custLinFactNeighborX="-4116" custLinFactNeighborY="6859"/>
      <dgm:spPr>
        <a:blipFill>
          <a:blip xmlns:r="http://schemas.openxmlformats.org/officeDocument/2006/relationships" r:embed="rId3">
            <a:extLst>
              <a:ext uri="{28A0092B-C50C-407E-A947-70E740481C1C}">
                <a14:useLocalDpi xmlns:a14="http://schemas.microsoft.com/office/drawing/2010/main" val="0"/>
              </a:ext>
            </a:extLst>
          </a:blip>
          <a:srcRect/>
          <a:stretch>
            <a:fillRect t="-14000" b="-14000"/>
          </a:stretch>
        </a:blipFill>
      </dgm:spPr>
    </dgm:pt>
  </dgm:ptLst>
  <dgm:cxnLst>
    <dgm:cxn modelId="{F922D5B0-AEFE-4D95-9225-1A9F0593BD24}" type="presOf" srcId="{DD1CD535-20B1-466F-8360-E0CD07135975}" destId="{818F7BB9-FD6A-4B33-A5AE-2EF312906503}" srcOrd="0" destOrd="0" presId="urn:microsoft.com/office/officeart/2005/8/layout/hList7"/>
    <dgm:cxn modelId="{C4D0A988-12C7-4D65-989E-CE6426372B26}" type="presOf" srcId="{723AFA5A-A8E6-4994-8627-714DBCD701FB}" destId="{5F6B3FD1-A90B-4CD6-8575-332377E3BAE5}" srcOrd="0" destOrd="0" presId="urn:microsoft.com/office/officeart/2005/8/layout/hList7"/>
    <dgm:cxn modelId="{1202A3D5-9D5F-4B89-8FA3-E61189E6B28F}" srcId="{723AFA5A-A8E6-4994-8627-714DBCD701FB}" destId="{FCA45DB8-F3CA-4181-A124-5468FB621ECA}" srcOrd="1" destOrd="0" parTransId="{9EEB3E4D-6D76-4E96-8112-D8A2B6D81AFD}" sibTransId="{FF7E0B4D-30C6-46DE-AC27-821E41C9169D}"/>
    <dgm:cxn modelId="{213EBD11-1331-4B1B-BC63-41F7E396868B}" type="presOf" srcId="{FF7E0B4D-30C6-46DE-AC27-821E41C9169D}" destId="{3D715968-65A5-4B6B-B0B2-17DB51415866}" srcOrd="0" destOrd="0" presId="urn:microsoft.com/office/officeart/2005/8/layout/hList7"/>
    <dgm:cxn modelId="{D763C762-FC7A-4E6E-B46D-5E6A2B19BD2D}" type="presOf" srcId="{ACCFF452-6D95-443A-B0F1-8D723EA8B9B3}" destId="{06B5856C-EBC8-4357-8911-81427594993E}" srcOrd="1" destOrd="0" presId="urn:microsoft.com/office/officeart/2005/8/layout/hList7"/>
    <dgm:cxn modelId="{20B09751-78C3-4883-94AB-A308CA609EEC}" type="presOf" srcId="{FCA45DB8-F3CA-4181-A124-5468FB621ECA}" destId="{8B761042-6DFF-4339-A1FB-BBB146258E80}" srcOrd="1" destOrd="0" presId="urn:microsoft.com/office/officeart/2005/8/layout/hList7"/>
    <dgm:cxn modelId="{EDDA624E-DA43-42CD-9511-57026127D208}" srcId="{723AFA5A-A8E6-4994-8627-714DBCD701FB}" destId="{ACCFF452-6D95-443A-B0F1-8D723EA8B9B3}" srcOrd="2" destOrd="0" parTransId="{13599C2A-B919-442E-BAD9-58E1065FBFC7}" sibTransId="{922D1669-3677-4932-81F4-9B98A7C23616}"/>
    <dgm:cxn modelId="{3CD6C14E-8664-4139-A8EF-362FCA30C5CF}" type="presOf" srcId="{FCA45DB8-F3CA-4181-A124-5468FB621ECA}" destId="{A0720494-66FB-43EC-9539-043CFD4F94D8}" srcOrd="0" destOrd="0" presId="urn:microsoft.com/office/officeart/2005/8/layout/hList7"/>
    <dgm:cxn modelId="{22BC8115-CB29-419D-A613-2389F3C2B675}" type="presOf" srcId="{ACCFF452-6D95-443A-B0F1-8D723EA8B9B3}" destId="{5FA928E3-5ACA-488D-AAFD-E28EEB100C1F}" srcOrd="0" destOrd="0" presId="urn:microsoft.com/office/officeart/2005/8/layout/hList7"/>
    <dgm:cxn modelId="{4F86B767-2BA9-4F55-8B6F-6E6ECD2B02FF}" type="presOf" srcId="{6F671859-C500-44C7-9008-B04C5E9F1C4B}" destId="{DCBA9DD9-3144-412F-9145-ECDC4FDF8F87}" srcOrd="1" destOrd="0" presId="urn:microsoft.com/office/officeart/2005/8/layout/hList7"/>
    <dgm:cxn modelId="{9D67FE8B-DF74-4592-B054-0B0E73C94877}" type="presOf" srcId="{6F671859-C500-44C7-9008-B04C5E9F1C4B}" destId="{34EF3ACF-F38C-4F36-B6C3-EE18FE59E735}" srcOrd="0" destOrd="0" presId="urn:microsoft.com/office/officeart/2005/8/layout/hList7"/>
    <dgm:cxn modelId="{04C1D00B-03EB-40AA-B87A-9B464CE601A7}" srcId="{723AFA5A-A8E6-4994-8627-714DBCD701FB}" destId="{6F671859-C500-44C7-9008-B04C5E9F1C4B}" srcOrd="0" destOrd="0" parTransId="{C20EFFDA-E534-44E0-92EB-F644296C2225}" sibTransId="{DD1CD535-20B1-466F-8360-E0CD07135975}"/>
    <dgm:cxn modelId="{FD7DD143-42F4-468B-9734-A82115514D7F}" type="presParOf" srcId="{5F6B3FD1-A90B-4CD6-8575-332377E3BAE5}" destId="{319C2C98-C4B0-46CA-9ECD-D5EA63196AF0}" srcOrd="0" destOrd="0" presId="urn:microsoft.com/office/officeart/2005/8/layout/hList7"/>
    <dgm:cxn modelId="{8FAC450D-4575-4D92-9FAB-A9E41E3188F3}" type="presParOf" srcId="{5F6B3FD1-A90B-4CD6-8575-332377E3BAE5}" destId="{05B9BA2B-D4CC-476C-9103-9FC9F82E1CA0}" srcOrd="1" destOrd="0" presId="urn:microsoft.com/office/officeart/2005/8/layout/hList7"/>
    <dgm:cxn modelId="{35D3C115-15DD-419D-AC67-771E78139D51}" type="presParOf" srcId="{05B9BA2B-D4CC-476C-9103-9FC9F82E1CA0}" destId="{DCA55B96-3B59-414A-9B4B-F8F892E7E362}" srcOrd="0" destOrd="0" presId="urn:microsoft.com/office/officeart/2005/8/layout/hList7"/>
    <dgm:cxn modelId="{B86FA99D-B511-4232-8DC4-5D3BA96B7115}" type="presParOf" srcId="{DCA55B96-3B59-414A-9B4B-F8F892E7E362}" destId="{34EF3ACF-F38C-4F36-B6C3-EE18FE59E735}" srcOrd="0" destOrd="0" presId="urn:microsoft.com/office/officeart/2005/8/layout/hList7"/>
    <dgm:cxn modelId="{722C8545-5A72-46A3-8359-A56C9FB23A93}" type="presParOf" srcId="{DCA55B96-3B59-414A-9B4B-F8F892E7E362}" destId="{DCBA9DD9-3144-412F-9145-ECDC4FDF8F87}" srcOrd="1" destOrd="0" presId="urn:microsoft.com/office/officeart/2005/8/layout/hList7"/>
    <dgm:cxn modelId="{1FC7CC19-0BFB-4C77-A980-89B2AC7F5FE5}" type="presParOf" srcId="{DCA55B96-3B59-414A-9B4B-F8F892E7E362}" destId="{0BFDABDA-D532-4250-AC22-096D23AB03CD}" srcOrd="2" destOrd="0" presId="urn:microsoft.com/office/officeart/2005/8/layout/hList7"/>
    <dgm:cxn modelId="{6D510B3F-4F64-431A-B65A-3AC99A06A527}" type="presParOf" srcId="{DCA55B96-3B59-414A-9B4B-F8F892E7E362}" destId="{4FEE31C3-3C96-4B41-96E1-5628145218D5}" srcOrd="3" destOrd="0" presId="urn:microsoft.com/office/officeart/2005/8/layout/hList7"/>
    <dgm:cxn modelId="{BF1B64B5-D9F0-4AB7-B041-2B3E0D49096D}" type="presParOf" srcId="{05B9BA2B-D4CC-476C-9103-9FC9F82E1CA0}" destId="{818F7BB9-FD6A-4B33-A5AE-2EF312906503}" srcOrd="1" destOrd="0" presId="urn:microsoft.com/office/officeart/2005/8/layout/hList7"/>
    <dgm:cxn modelId="{38F4DBCD-BC1C-4E35-A009-1511CC3C5185}" type="presParOf" srcId="{05B9BA2B-D4CC-476C-9103-9FC9F82E1CA0}" destId="{F381BD47-EEC8-4F36-8850-035DA65A1A36}" srcOrd="2" destOrd="0" presId="urn:microsoft.com/office/officeart/2005/8/layout/hList7"/>
    <dgm:cxn modelId="{21915947-D67E-4773-96FD-F0D05CBF5A78}" type="presParOf" srcId="{F381BD47-EEC8-4F36-8850-035DA65A1A36}" destId="{A0720494-66FB-43EC-9539-043CFD4F94D8}" srcOrd="0" destOrd="0" presId="urn:microsoft.com/office/officeart/2005/8/layout/hList7"/>
    <dgm:cxn modelId="{1F277193-CF0C-4917-8D4E-DD25C02B03E3}" type="presParOf" srcId="{F381BD47-EEC8-4F36-8850-035DA65A1A36}" destId="{8B761042-6DFF-4339-A1FB-BBB146258E80}" srcOrd="1" destOrd="0" presId="urn:microsoft.com/office/officeart/2005/8/layout/hList7"/>
    <dgm:cxn modelId="{C7223F98-03C2-4106-8F5C-ABF2FD6DAFAC}" type="presParOf" srcId="{F381BD47-EEC8-4F36-8850-035DA65A1A36}" destId="{D5A82DA5-C970-488A-B021-D11CBC069E1F}" srcOrd="2" destOrd="0" presId="urn:microsoft.com/office/officeart/2005/8/layout/hList7"/>
    <dgm:cxn modelId="{46D903CF-9B5B-4A8E-8D26-36647941D2F2}" type="presParOf" srcId="{F381BD47-EEC8-4F36-8850-035DA65A1A36}" destId="{64F00776-74F9-4B98-84C7-1D8F7426B856}" srcOrd="3" destOrd="0" presId="urn:microsoft.com/office/officeart/2005/8/layout/hList7"/>
    <dgm:cxn modelId="{D852BE6A-A2EB-43DF-8C48-58A05C9EC722}" type="presParOf" srcId="{05B9BA2B-D4CC-476C-9103-9FC9F82E1CA0}" destId="{3D715968-65A5-4B6B-B0B2-17DB51415866}" srcOrd="3" destOrd="0" presId="urn:microsoft.com/office/officeart/2005/8/layout/hList7"/>
    <dgm:cxn modelId="{168382F9-EADF-4C65-B1E1-A67468424A22}" type="presParOf" srcId="{05B9BA2B-D4CC-476C-9103-9FC9F82E1CA0}" destId="{1C1D0869-1264-495C-8600-79F45E3DB784}" srcOrd="4" destOrd="0" presId="urn:microsoft.com/office/officeart/2005/8/layout/hList7"/>
    <dgm:cxn modelId="{2B2597B2-AE4B-430C-BF59-E9D7FEA7BC59}" type="presParOf" srcId="{1C1D0869-1264-495C-8600-79F45E3DB784}" destId="{5FA928E3-5ACA-488D-AAFD-E28EEB100C1F}" srcOrd="0" destOrd="0" presId="urn:microsoft.com/office/officeart/2005/8/layout/hList7"/>
    <dgm:cxn modelId="{B40693CD-6172-465E-BD5C-01ACC93B9625}" type="presParOf" srcId="{1C1D0869-1264-495C-8600-79F45E3DB784}" destId="{06B5856C-EBC8-4357-8911-81427594993E}" srcOrd="1" destOrd="0" presId="urn:microsoft.com/office/officeart/2005/8/layout/hList7"/>
    <dgm:cxn modelId="{AAC66948-20C9-40B1-8341-446621697016}" type="presParOf" srcId="{1C1D0869-1264-495C-8600-79F45E3DB784}" destId="{5FA6561E-C21B-4887-AD80-1E93BF5B19C9}" srcOrd="2" destOrd="0" presId="urn:microsoft.com/office/officeart/2005/8/layout/hList7"/>
    <dgm:cxn modelId="{53F799DB-B27E-4769-A8CC-DDD078F90E88}" type="presParOf" srcId="{1C1D0869-1264-495C-8600-79F45E3DB784}" destId="{E9E874A1-95EC-4464-8F79-5DF90AAF07ED}"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AD23C7-F5F9-4C48-A004-1D981336ED3F}" type="doc">
      <dgm:prSet loTypeId="urn:microsoft.com/office/officeart/2005/8/layout/cycle4" loCatId="matrix" qsTypeId="urn:microsoft.com/office/officeart/2005/8/quickstyle/simple1" qsCatId="simple" csTypeId="urn:microsoft.com/office/officeart/2005/8/colors/colorful4" csCatId="colorful" phldr="1"/>
      <dgm:spPr/>
      <dgm:t>
        <a:bodyPr/>
        <a:lstStyle/>
        <a:p>
          <a:pPr rtl="1"/>
          <a:endParaRPr lang="ar-SA"/>
        </a:p>
      </dgm:t>
    </dgm:pt>
    <dgm:pt modelId="{7D426CF6-8034-461D-9C4D-87746A465DF0}">
      <dgm:prSet phldrT="[نص]" custT="1"/>
      <dgm:spPr/>
      <dgm:t>
        <a:bodyPr/>
        <a:lstStyle/>
        <a:p>
          <a:pPr rtl="1"/>
          <a:r>
            <a:rPr lang="ar-SA" sz="2400" b="1" dirty="0" smtClean="0">
              <a:solidFill>
                <a:srgbClr val="FFFFCC"/>
              </a:solidFill>
            </a:rPr>
            <a:t>التلوث</a:t>
          </a:r>
          <a:r>
            <a:rPr lang="ar-SA" sz="2400" b="1" dirty="0" smtClean="0">
              <a:solidFill>
                <a:srgbClr val="FF9999"/>
              </a:solidFill>
            </a:rPr>
            <a:t> </a:t>
          </a:r>
          <a:r>
            <a:rPr lang="ar-SA" sz="2400" b="1" dirty="0" smtClean="0">
              <a:solidFill>
                <a:srgbClr val="FFFFCC"/>
              </a:solidFill>
            </a:rPr>
            <a:t>البيئي</a:t>
          </a:r>
          <a:endParaRPr lang="ar-SA" sz="2400" b="1" dirty="0">
            <a:solidFill>
              <a:srgbClr val="FFFFCC"/>
            </a:solidFill>
          </a:endParaRPr>
        </a:p>
      </dgm:t>
    </dgm:pt>
    <dgm:pt modelId="{39D7E4AE-CA91-44A5-BECE-67C0C67007F6}" type="parTrans" cxnId="{A848E8A3-DC9D-4AE4-A17B-0AFFA146F0D2}">
      <dgm:prSet/>
      <dgm:spPr/>
      <dgm:t>
        <a:bodyPr/>
        <a:lstStyle/>
        <a:p>
          <a:pPr rtl="1"/>
          <a:endParaRPr lang="ar-SA"/>
        </a:p>
      </dgm:t>
    </dgm:pt>
    <dgm:pt modelId="{6EA5C7D6-EDA7-44ED-AE32-05D1808EE545}" type="sibTrans" cxnId="{A848E8A3-DC9D-4AE4-A17B-0AFFA146F0D2}">
      <dgm:prSet/>
      <dgm:spPr/>
      <dgm:t>
        <a:bodyPr/>
        <a:lstStyle/>
        <a:p>
          <a:pPr rtl="1"/>
          <a:endParaRPr lang="ar-SA"/>
        </a:p>
      </dgm:t>
    </dgm:pt>
    <dgm:pt modelId="{01226A40-CC13-43F5-94ED-8BA67C3D6D70}">
      <dgm:prSet phldrT="[نص]" custT="1"/>
      <dgm:spPr>
        <a:solidFill>
          <a:srgbClr val="FFCCCC"/>
        </a:solidFill>
      </dgm:spPr>
      <dgm:t>
        <a:bodyPr/>
        <a:lstStyle/>
        <a:p>
          <a:pPr rtl="1"/>
          <a:r>
            <a:rPr lang="ar-SA" sz="2400" b="1" dirty="0" smtClean="0">
              <a:solidFill>
                <a:srgbClr val="00B050"/>
              </a:solidFill>
            </a:rPr>
            <a:t>التعرض </a:t>
          </a:r>
          <a:r>
            <a:rPr lang="ar-SA" sz="2400" b="1" dirty="0" err="1" smtClean="0">
              <a:solidFill>
                <a:srgbClr val="00B050"/>
              </a:solidFill>
            </a:rPr>
            <a:t>للاشعة</a:t>
          </a:r>
          <a:endParaRPr lang="ar-SA" sz="2400" b="1" dirty="0">
            <a:solidFill>
              <a:srgbClr val="00B050"/>
            </a:solidFill>
          </a:endParaRPr>
        </a:p>
      </dgm:t>
    </dgm:pt>
    <dgm:pt modelId="{CFEDD8FD-61F1-4B19-9F79-70AE98E53791}" type="parTrans" cxnId="{365194D2-4A94-4B42-8ACF-1A39E5072624}">
      <dgm:prSet/>
      <dgm:spPr/>
      <dgm:t>
        <a:bodyPr/>
        <a:lstStyle/>
        <a:p>
          <a:pPr rtl="1"/>
          <a:endParaRPr lang="ar-SA"/>
        </a:p>
      </dgm:t>
    </dgm:pt>
    <dgm:pt modelId="{43730383-7F3D-4C10-AF6C-B7C2BB6F37A0}" type="sibTrans" cxnId="{365194D2-4A94-4B42-8ACF-1A39E5072624}">
      <dgm:prSet/>
      <dgm:spPr/>
      <dgm:t>
        <a:bodyPr/>
        <a:lstStyle/>
        <a:p>
          <a:pPr rtl="1"/>
          <a:endParaRPr lang="ar-SA"/>
        </a:p>
      </dgm:t>
    </dgm:pt>
    <dgm:pt modelId="{395B7F07-F0D5-407C-BB30-C0695A4C6D31}">
      <dgm:prSet phldrT="[نص]" custT="1"/>
      <dgm:spPr/>
      <dgm:t>
        <a:bodyPr/>
        <a:lstStyle/>
        <a:p>
          <a:pPr rtl="1"/>
          <a:r>
            <a:rPr lang="ar-SA" sz="2400" b="1" dirty="0" smtClean="0">
              <a:solidFill>
                <a:srgbClr val="FFFFCC"/>
              </a:solidFill>
            </a:rPr>
            <a:t>تناول الأدوية والعقاقير</a:t>
          </a:r>
          <a:endParaRPr lang="ar-SA" sz="2400" b="1" dirty="0">
            <a:solidFill>
              <a:srgbClr val="FFFFCC"/>
            </a:solidFill>
          </a:endParaRPr>
        </a:p>
      </dgm:t>
    </dgm:pt>
    <dgm:pt modelId="{5AD2B54C-C006-446E-9DA4-D9D0B5580CF9}" type="parTrans" cxnId="{42E76528-D231-4381-8228-F453338A9984}">
      <dgm:prSet/>
      <dgm:spPr/>
      <dgm:t>
        <a:bodyPr/>
        <a:lstStyle/>
        <a:p>
          <a:pPr rtl="1"/>
          <a:endParaRPr lang="ar-SA"/>
        </a:p>
      </dgm:t>
    </dgm:pt>
    <dgm:pt modelId="{492612F4-FA05-4984-B2BF-6ABEC677CA9B}" type="sibTrans" cxnId="{42E76528-D231-4381-8228-F453338A9984}">
      <dgm:prSet/>
      <dgm:spPr/>
      <dgm:t>
        <a:bodyPr/>
        <a:lstStyle/>
        <a:p>
          <a:pPr rtl="1"/>
          <a:endParaRPr lang="ar-SA"/>
        </a:p>
      </dgm:t>
    </dgm:pt>
    <dgm:pt modelId="{3620304B-3FD8-4E13-AA0C-E6E525616320}">
      <dgm:prSet phldrT="[نص]" custT="1"/>
      <dgm:spPr>
        <a:solidFill>
          <a:srgbClr val="FFCCCC">
            <a:alpha val="90000"/>
          </a:srgbClr>
        </a:solidFill>
      </dgm:spPr>
      <dgm:t>
        <a:bodyPr/>
        <a:lstStyle/>
        <a:p>
          <a:pPr rtl="1"/>
          <a:r>
            <a:rPr lang="ar-SA" sz="2400" b="1" dirty="0" smtClean="0">
              <a:solidFill>
                <a:srgbClr val="00B050"/>
              </a:solidFill>
            </a:rPr>
            <a:t>الأمراض</a:t>
          </a:r>
          <a:r>
            <a:rPr lang="ar-SA" sz="2400" b="1" baseline="0" dirty="0" smtClean="0">
              <a:solidFill>
                <a:srgbClr val="00B050"/>
              </a:solidFill>
            </a:rPr>
            <a:t> التي تصيب الحامل </a:t>
          </a:r>
          <a:endParaRPr lang="ar-SA" sz="2400" b="1" dirty="0">
            <a:solidFill>
              <a:srgbClr val="00B050"/>
            </a:solidFill>
          </a:endParaRPr>
        </a:p>
      </dgm:t>
    </dgm:pt>
    <dgm:pt modelId="{BCA61496-7FB4-49E0-8295-2761F56DC5F9}" type="parTrans" cxnId="{899F608E-1E59-42E5-9F6F-33AD3D9790B8}">
      <dgm:prSet/>
      <dgm:spPr/>
      <dgm:t>
        <a:bodyPr/>
        <a:lstStyle/>
        <a:p>
          <a:pPr rtl="1"/>
          <a:endParaRPr lang="ar-SA"/>
        </a:p>
      </dgm:t>
    </dgm:pt>
    <dgm:pt modelId="{73BEB481-D626-4030-AEE9-3D540C0817D3}" type="sibTrans" cxnId="{899F608E-1E59-42E5-9F6F-33AD3D9790B8}">
      <dgm:prSet/>
      <dgm:spPr/>
      <dgm:t>
        <a:bodyPr/>
        <a:lstStyle/>
        <a:p>
          <a:pPr rtl="1"/>
          <a:endParaRPr lang="ar-SA"/>
        </a:p>
      </dgm:t>
    </dgm:pt>
    <dgm:pt modelId="{536F49B7-312D-4533-987B-AEB945AB529D}">
      <dgm:prSet phldrT="[نص]" custT="1"/>
      <dgm:spPr/>
      <dgm:t>
        <a:bodyPr/>
        <a:lstStyle/>
        <a:p>
          <a:pPr rtl="1"/>
          <a:r>
            <a:rPr lang="ar-SA" sz="2400" b="1" dirty="0" smtClean="0">
              <a:solidFill>
                <a:srgbClr val="FFFFCC"/>
              </a:solidFill>
            </a:rPr>
            <a:t>تدخين الحامل وتعاطي المخدرات </a:t>
          </a:r>
          <a:endParaRPr lang="ar-SA" sz="2400" b="1" dirty="0">
            <a:solidFill>
              <a:srgbClr val="FFFFCC"/>
            </a:solidFill>
          </a:endParaRPr>
        </a:p>
      </dgm:t>
    </dgm:pt>
    <dgm:pt modelId="{21C1DF09-BB0C-4566-9A38-84FDC585011C}" type="parTrans" cxnId="{DA26BC5B-F05D-440F-855F-52A5FDDE8522}">
      <dgm:prSet/>
      <dgm:spPr/>
      <dgm:t>
        <a:bodyPr/>
        <a:lstStyle/>
        <a:p>
          <a:pPr rtl="1"/>
          <a:endParaRPr lang="ar-SA"/>
        </a:p>
      </dgm:t>
    </dgm:pt>
    <dgm:pt modelId="{A3339975-34A6-47F0-AC45-570D8BE46404}" type="sibTrans" cxnId="{DA26BC5B-F05D-440F-855F-52A5FDDE8522}">
      <dgm:prSet/>
      <dgm:spPr/>
      <dgm:t>
        <a:bodyPr/>
        <a:lstStyle/>
        <a:p>
          <a:pPr rtl="1"/>
          <a:endParaRPr lang="ar-SA"/>
        </a:p>
      </dgm:t>
    </dgm:pt>
    <dgm:pt modelId="{20601716-436F-4A6B-83E6-B7F8B3EF5295}">
      <dgm:prSet phldrT="[نص]" custT="1"/>
      <dgm:spPr>
        <a:solidFill>
          <a:srgbClr val="FFCCCC">
            <a:alpha val="90000"/>
          </a:srgbClr>
        </a:solidFill>
      </dgm:spPr>
      <dgm:t>
        <a:bodyPr/>
        <a:lstStyle/>
        <a:p>
          <a:pPr rtl="1"/>
          <a:r>
            <a:rPr lang="ar-SA" sz="2400" b="1" dirty="0" smtClean="0">
              <a:solidFill>
                <a:srgbClr val="00B050"/>
              </a:solidFill>
            </a:rPr>
            <a:t>سوء تغذية الحامل</a:t>
          </a:r>
          <a:endParaRPr lang="ar-SA" sz="2400" b="1" dirty="0">
            <a:solidFill>
              <a:srgbClr val="00B050"/>
            </a:solidFill>
          </a:endParaRPr>
        </a:p>
      </dgm:t>
    </dgm:pt>
    <dgm:pt modelId="{D7341A4C-1B58-4B64-A3CC-FD41875C8B28}" type="parTrans" cxnId="{C58B0BAB-7321-4532-A8A2-549418B697E4}">
      <dgm:prSet/>
      <dgm:spPr/>
      <dgm:t>
        <a:bodyPr/>
        <a:lstStyle/>
        <a:p>
          <a:pPr rtl="1"/>
          <a:endParaRPr lang="ar-SA"/>
        </a:p>
      </dgm:t>
    </dgm:pt>
    <dgm:pt modelId="{6B9B131A-B205-4F02-BDFA-904DD259B501}" type="sibTrans" cxnId="{C58B0BAB-7321-4532-A8A2-549418B697E4}">
      <dgm:prSet/>
      <dgm:spPr/>
      <dgm:t>
        <a:bodyPr/>
        <a:lstStyle/>
        <a:p>
          <a:pPr rtl="1"/>
          <a:endParaRPr lang="ar-SA"/>
        </a:p>
      </dgm:t>
    </dgm:pt>
    <dgm:pt modelId="{E8F68023-84A7-41A7-8082-797DEFCF2176}">
      <dgm:prSet phldrT="[نص]" custT="1"/>
      <dgm:spPr/>
      <dgm:t>
        <a:bodyPr/>
        <a:lstStyle/>
        <a:p>
          <a:pPr rtl="1"/>
          <a:r>
            <a:rPr lang="ar-SA" sz="2400" b="1" dirty="0" smtClean="0">
              <a:solidFill>
                <a:srgbClr val="FFFFCC"/>
              </a:solidFill>
            </a:rPr>
            <a:t>الحالة النفسية للحامل</a:t>
          </a:r>
          <a:endParaRPr lang="ar-SA" sz="2400" b="1" dirty="0">
            <a:solidFill>
              <a:srgbClr val="FFFFCC"/>
            </a:solidFill>
          </a:endParaRPr>
        </a:p>
      </dgm:t>
    </dgm:pt>
    <dgm:pt modelId="{A4178680-5C5F-4989-B4ED-49627E2E1868}" type="parTrans" cxnId="{980199EA-0408-40CC-ADAF-234931217B7A}">
      <dgm:prSet/>
      <dgm:spPr/>
      <dgm:t>
        <a:bodyPr/>
        <a:lstStyle/>
        <a:p>
          <a:pPr rtl="1"/>
          <a:endParaRPr lang="ar-SA"/>
        </a:p>
      </dgm:t>
    </dgm:pt>
    <dgm:pt modelId="{A2E8D40D-4531-4D44-891D-E10392169C4E}" type="sibTrans" cxnId="{980199EA-0408-40CC-ADAF-234931217B7A}">
      <dgm:prSet/>
      <dgm:spPr/>
      <dgm:t>
        <a:bodyPr/>
        <a:lstStyle/>
        <a:p>
          <a:pPr rtl="1"/>
          <a:endParaRPr lang="ar-SA"/>
        </a:p>
      </dgm:t>
    </dgm:pt>
    <dgm:pt modelId="{077AA2E0-AF7F-498C-ADEE-E2490199AC14}">
      <dgm:prSet phldrT="[نص]" custT="1"/>
      <dgm:spPr>
        <a:solidFill>
          <a:srgbClr val="FFCCCC">
            <a:alpha val="90000"/>
          </a:srgbClr>
        </a:solidFill>
      </dgm:spPr>
      <dgm:t>
        <a:bodyPr/>
        <a:lstStyle/>
        <a:p>
          <a:pPr rtl="1"/>
          <a:r>
            <a:rPr lang="ar-SA" sz="2400" b="1" dirty="0" smtClean="0">
              <a:solidFill>
                <a:srgbClr val="00B050"/>
              </a:solidFill>
            </a:rPr>
            <a:t>التعرض </a:t>
          </a:r>
          <a:r>
            <a:rPr lang="ar-SA" sz="2400" b="1" dirty="0" err="1" smtClean="0">
              <a:solidFill>
                <a:srgbClr val="00B050"/>
              </a:solidFill>
            </a:rPr>
            <a:t>للأشعاع</a:t>
          </a:r>
          <a:endParaRPr lang="ar-SA" sz="2400" b="1" dirty="0">
            <a:solidFill>
              <a:srgbClr val="00B050"/>
            </a:solidFill>
          </a:endParaRPr>
        </a:p>
      </dgm:t>
    </dgm:pt>
    <dgm:pt modelId="{6344B856-4457-4EAD-AE28-F59C561C008D}" type="parTrans" cxnId="{A0B19F88-A941-4AE1-85ED-7F4DEBDFB16A}">
      <dgm:prSet/>
      <dgm:spPr/>
      <dgm:t>
        <a:bodyPr/>
        <a:lstStyle/>
        <a:p>
          <a:pPr rtl="1"/>
          <a:endParaRPr lang="ar-SA"/>
        </a:p>
      </dgm:t>
    </dgm:pt>
    <dgm:pt modelId="{3F25C860-2DF1-4E4A-B13E-42F07463CFF1}" type="sibTrans" cxnId="{A0B19F88-A941-4AE1-85ED-7F4DEBDFB16A}">
      <dgm:prSet/>
      <dgm:spPr/>
      <dgm:t>
        <a:bodyPr/>
        <a:lstStyle/>
        <a:p>
          <a:pPr rtl="1"/>
          <a:endParaRPr lang="ar-SA"/>
        </a:p>
      </dgm:t>
    </dgm:pt>
    <dgm:pt modelId="{CDD60FD7-BF21-498C-9400-038454B0A7FE}" type="pres">
      <dgm:prSet presAssocID="{C2AD23C7-F5F9-4C48-A004-1D981336ED3F}" presName="cycleMatrixDiagram" presStyleCnt="0">
        <dgm:presLayoutVars>
          <dgm:chMax val="1"/>
          <dgm:dir/>
          <dgm:animLvl val="lvl"/>
          <dgm:resizeHandles val="exact"/>
        </dgm:presLayoutVars>
      </dgm:prSet>
      <dgm:spPr/>
      <dgm:t>
        <a:bodyPr/>
        <a:lstStyle/>
        <a:p>
          <a:pPr rtl="1"/>
          <a:endParaRPr lang="ar-SA"/>
        </a:p>
      </dgm:t>
    </dgm:pt>
    <dgm:pt modelId="{E5A05A52-A0B7-4B3B-B848-95445143ABD0}" type="pres">
      <dgm:prSet presAssocID="{C2AD23C7-F5F9-4C48-A004-1D981336ED3F}" presName="children" presStyleCnt="0"/>
      <dgm:spPr/>
    </dgm:pt>
    <dgm:pt modelId="{F07DCB0E-47AB-4C3C-82A4-22411DECB677}" type="pres">
      <dgm:prSet presAssocID="{C2AD23C7-F5F9-4C48-A004-1D981336ED3F}" presName="child1group" presStyleCnt="0"/>
      <dgm:spPr/>
    </dgm:pt>
    <dgm:pt modelId="{323D5DAC-F804-4B0A-8870-ACE0AFA11FB6}" type="pres">
      <dgm:prSet presAssocID="{C2AD23C7-F5F9-4C48-A004-1D981336ED3F}" presName="child1" presStyleLbl="bgAcc1" presStyleIdx="0" presStyleCnt="4" custLinFactNeighborX="-15514" custLinFactNeighborY="13134"/>
      <dgm:spPr/>
      <dgm:t>
        <a:bodyPr/>
        <a:lstStyle/>
        <a:p>
          <a:pPr rtl="1"/>
          <a:endParaRPr lang="ar-SA"/>
        </a:p>
      </dgm:t>
    </dgm:pt>
    <dgm:pt modelId="{413F43A2-C7A2-4813-920B-AD205B6DC00F}" type="pres">
      <dgm:prSet presAssocID="{C2AD23C7-F5F9-4C48-A004-1D981336ED3F}" presName="child1Text" presStyleLbl="bgAcc1" presStyleIdx="0" presStyleCnt="4">
        <dgm:presLayoutVars>
          <dgm:bulletEnabled val="1"/>
        </dgm:presLayoutVars>
      </dgm:prSet>
      <dgm:spPr/>
      <dgm:t>
        <a:bodyPr/>
        <a:lstStyle/>
        <a:p>
          <a:pPr rtl="1"/>
          <a:endParaRPr lang="ar-SA"/>
        </a:p>
      </dgm:t>
    </dgm:pt>
    <dgm:pt modelId="{77E7704C-8ACE-4D18-8480-9C998439EDE9}" type="pres">
      <dgm:prSet presAssocID="{C2AD23C7-F5F9-4C48-A004-1D981336ED3F}" presName="child2group" presStyleCnt="0"/>
      <dgm:spPr/>
    </dgm:pt>
    <dgm:pt modelId="{9CAAE3D9-D563-435D-95D3-4406D923E292}" type="pres">
      <dgm:prSet presAssocID="{C2AD23C7-F5F9-4C48-A004-1D981336ED3F}" presName="child2" presStyleLbl="bgAcc1" presStyleIdx="1" presStyleCnt="4" custLinFactNeighborX="16015" custLinFactNeighborY="12361"/>
      <dgm:spPr/>
      <dgm:t>
        <a:bodyPr/>
        <a:lstStyle/>
        <a:p>
          <a:pPr rtl="1"/>
          <a:endParaRPr lang="ar-SA"/>
        </a:p>
      </dgm:t>
    </dgm:pt>
    <dgm:pt modelId="{05C7A117-5555-4C78-AD03-7C79274436B3}" type="pres">
      <dgm:prSet presAssocID="{C2AD23C7-F5F9-4C48-A004-1D981336ED3F}" presName="child2Text" presStyleLbl="bgAcc1" presStyleIdx="1" presStyleCnt="4">
        <dgm:presLayoutVars>
          <dgm:bulletEnabled val="1"/>
        </dgm:presLayoutVars>
      </dgm:prSet>
      <dgm:spPr/>
      <dgm:t>
        <a:bodyPr/>
        <a:lstStyle/>
        <a:p>
          <a:pPr rtl="1"/>
          <a:endParaRPr lang="ar-SA"/>
        </a:p>
      </dgm:t>
    </dgm:pt>
    <dgm:pt modelId="{CDF1150B-D444-4C42-A9AE-9F4C17CB6C1B}" type="pres">
      <dgm:prSet presAssocID="{C2AD23C7-F5F9-4C48-A004-1D981336ED3F}" presName="child3group" presStyleCnt="0"/>
      <dgm:spPr/>
    </dgm:pt>
    <dgm:pt modelId="{891D1ED3-0380-4BB3-886D-5420E4C51A55}" type="pres">
      <dgm:prSet presAssocID="{C2AD23C7-F5F9-4C48-A004-1D981336ED3F}" presName="child3" presStyleLbl="bgAcc1" presStyleIdx="2" presStyleCnt="4" custLinFactNeighborX="20519" custLinFactNeighborY="-7726"/>
      <dgm:spPr/>
      <dgm:t>
        <a:bodyPr/>
        <a:lstStyle/>
        <a:p>
          <a:pPr rtl="1"/>
          <a:endParaRPr lang="ar-SA"/>
        </a:p>
      </dgm:t>
    </dgm:pt>
    <dgm:pt modelId="{DA237FFC-C01A-4D0D-8A5C-5F8E7B6BBC81}" type="pres">
      <dgm:prSet presAssocID="{C2AD23C7-F5F9-4C48-A004-1D981336ED3F}" presName="child3Text" presStyleLbl="bgAcc1" presStyleIdx="2" presStyleCnt="4">
        <dgm:presLayoutVars>
          <dgm:bulletEnabled val="1"/>
        </dgm:presLayoutVars>
      </dgm:prSet>
      <dgm:spPr/>
      <dgm:t>
        <a:bodyPr/>
        <a:lstStyle/>
        <a:p>
          <a:pPr rtl="1"/>
          <a:endParaRPr lang="ar-SA"/>
        </a:p>
      </dgm:t>
    </dgm:pt>
    <dgm:pt modelId="{68B4D317-CD69-4E9B-BDE8-9C06B9F2302F}" type="pres">
      <dgm:prSet presAssocID="{C2AD23C7-F5F9-4C48-A004-1D981336ED3F}" presName="child4group" presStyleCnt="0"/>
      <dgm:spPr/>
    </dgm:pt>
    <dgm:pt modelId="{A0C6AB82-B649-48C5-A8D6-FDE57841C54B}" type="pres">
      <dgm:prSet presAssocID="{C2AD23C7-F5F9-4C48-A004-1D981336ED3F}" presName="child4" presStyleLbl="bgAcc1" presStyleIdx="3" presStyleCnt="4" custLinFactNeighborX="-19017" custLinFactNeighborY="-773"/>
      <dgm:spPr/>
      <dgm:t>
        <a:bodyPr/>
        <a:lstStyle/>
        <a:p>
          <a:pPr rtl="1"/>
          <a:endParaRPr lang="ar-SA"/>
        </a:p>
      </dgm:t>
    </dgm:pt>
    <dgm:pt modelId="{6192D156-FD4A-43F5-93E4-FF865339AAB4}" type="pres">
      <dgm:prSet presAssocID="{C2AD23C7-F5F9-4C48-A004-1D981336ED3F}" presName="child4Text" presStyleLbl="bgAcc1" presStyleIdx="3" presStyleCnt="4">
        <dgm:presLayoutVars>
          <dgm:bulletEnabled val="1"/>
        </dgm:presLayoutVars>
      </dgm:prSet>
      <dgm:spPr/>
      <dgm:t>
        <a:bodyPr/>
        <a:lstStyle/>
        <a:p>
          <a:pPr rtl="1"/>
          <a:endParaRPr lang="ar-SA"/>
        </a:p>
      </dgm:t>
    </dgm:pt>
    <dgm:pt modelId="{51CEDF31-D76A-457D-9D30-B2B5DA647359}" type="pres">
      <dgm:prSet presAssocID="{C2AD23C7-F5F9-4C48-A004-1D981336ED3F}" presName="childPlaceholder" presStyleCnt="0"/>
      <dgm:spPr/>
    </dgm:pt>
    <dgm:pt modelId="{4E41DFE9-B4B3-4BB6-A76B-C0A02D1FBB8D}" type="pres">
      <dgm:prSet presAssocID="{C2AD23C7-F5F9-4C48-A004-1D981336ED3F}" presName="circle" presStyleCnt="0"/>
      <dgm:spPr/>
    </dgm:pt>
    <dgm:pt modelId="{5C348D2D-CF80-4536-8746-D9553281F75F}" type="pres">
      <dgm:prSet presAssocID="{C2AD23C7-F5F9-4C48-A004-1D981336ED3F}" presName="quadrant1" presStyleLbl="node1" presStyleIdx="0" presStyleCnt="4" custLinFactNeighborX="0" custLinFactNeighborY="-571">
        <dgm:presLayoutVars>
          <dgm:chMax val="1"/>
          <dgm:bulletEnabled val="1"/>
        </dgm:presLayoutVars>
      </dgm:prSet>
      <dgm:spPr/>
      <dgm:t>
        <a:bodyPr/>
        <a:lstStyle/>
        <a:p>
          <a:pPr rtl="1"/>
          <a:endParaRPr lang="ar-SA"/>
        </a:p>
      </dgm:t>
    </dgm:pt>
    <dgm:pt modelId="{D003792D-DF05-4F3B-882E-FDC834BB169E}" type="pres">
      <dgm:prSet presAssocID="{C2AD23C7-F5F9-4C48-A004-1D981336ED3F}" presName="quadrant2" presStyleLbl="node1" presStyleIdx="1" presStyleCnt="4" custLinFactNeighborX="3426" custLinFactNeighborY="-1142">
        <dgm:presLayoutVars>
          <dgm:chMax val="1"/>
          <dgm:bulletEnabled val="1"/>
        </dgm:presLayoutVars>
      </dgm:prSet>
      <dgm:spPr/>
      <dgm:t>
        <a:bodyPr/>
        <a:lstStyle/>
        <a:p>
          <a:pPr rtl="1"/>
          <a:endParaRPr lang="ar-SA"/>
        </a:p>
      </dgm:t>
    </dgm:pt>
    <dgm:pt modelId="{68EB9D9E-83C3-43CD-AA78-8DB983AE9905}" type="pres">
      <dgm:prSet presAssocID="{C2AD23C7-F5F9-4C48-A004-1D981336ED3F}" presName="quadrant3" presStyleLbl="node1" presStyleIdx="2" presStyleCnt="4" custLinFactNeighborX="1713" custLinFactNeighborY="570">
        <dgm:presLayoutVars>
          <dgm:chMax val="1"/>
          <dgm:bulletEnabled val="1"/>
        </dgm:presLayoutVars>
      </dgm:prSet>
      <dgm:spPr/>
      <dgm:t>
        <a:bodyPr/>
        <a:lstStyle/>
        <a:p>
          <a:pPr rtl="1"/>
          <a:endParaRPr lang="ar-SA"/>
        </a:p>
      </dgm:t>
    </dgm:pt>
    <dgm:pt modelId="{5756E96A-642D-4D70-AB9F-C8E52E479833}" type="pres">
      <dgm:prSet presAssocID="{C2AD23C7-F5F9-4C48-A004-1D981336ED3F}" presName="quadrant4" presStyleLbl="node1" presStyleIdx="3" presStyleCnt="4">
        <dgm:presLayoutVars>
          <dgm:chMax val="1"/>
          <dgm:bulletEnabled val="1"/>
        </dgm:presLayoutVars>
      </dgm:prSet>
      <dgm:spPr/>
      <dgm:t>
        <a:bodyPr/>
        <a:lstStyle/>
        <a:p>
          <a:pPr rtl="1"/>
          <a:endParaRPr lang="ar-SA"/>
        </a:p>
      </dgm:t>
    </dgm:pt>
    <dgm:pt modelId="{4739FE70-01ED-43F8-8F73-809FA4D64052}" type="pres">
      <dgm:prSet presAssocID="{C2AD23C7-F5F9-4C48-A004-1D981336ED3F}" presName="quadrantPlaceholder" presStyleCnt="0"/>
      <dgm:spPr/>
    </dgm:pt>
    <dgm:pt modelId="{82EAB3C7-7E32-4D77-BF1B-1559276BC608}" type="pres">
      <dgm:prSet presAssocID="{C2AD23C7-F5F9-4C48-A004-1D981336ED3F}" presName="center1" presStyleLbl="fgShp" presStyleIdx="0" presStyleCnt="2" custFlipVert="0" custFlipHor="1" custScaleX="61534" custScaleY="51088" custLinFactY="-101150" custLinFactNeighborX="1254" custLinFactNeighborY="-200000"/>
      <dgm:spPr/>
    </dgm:pt>
    <dgm:pt modelId="{9735ADFA-E884-48EC-9311-9DA0D83D09CC}" type="pres">
      <dgm:prSet presAssocID="{C2AD23C7-F5F9-4C48-A004-1D981336ED3F}" presName="center2" presStyleLbl="fgShp" presStyleIdx="1" presStyleCnt="2" custFlipVert="1" custFlipHor="1" custScaleX="46499" custScaleY="96312"/>
      <dgm:spPr/>
    </dgm:pt>
  </dgm:ptLst>
  <dgm:cxnLst>
    <dgm:cxn modelId="{22C2624F-D3F5-431E-8634-DF4CB81216D1}" type="presOf" srcId="{3620304B-3FD8-4E13-AA0C-E6E525616320}" destId="{05C7A117-5555-4C78-AD03-7C79274436B3}" srcOrd="1" destOrd="0" presId="urn:microsoft.com/office/officeart/2005/8/layout/cycle4"/>
    <dgm:cxn modelId="{B6917527-93D7-4578-AC46-3C46A0885577}" type="presOf" srcId="{077AA2E0-AF7F-498C-ADEE-E2490199AC14}" destId="{A0C6AB82-B649-48C5-A8D6-FDE57841C54B}" srcOrd="0" destOrd="0" presId="urn:microsoft.com/office/officeart/2005/8/layout/cycle4"/>
    <dgm:cxn modelId="{A45D80FF-446E-4C4B-97DE-E160F317C2EF}" type="presOf" srcId="{01226A40-CC13-43F5-94ED-8BA67C3D6D70}" destId="{323D5DAC-F804-4B0A-8870-ACE0AFA11FB6}" srcOrd="0" destOrd="0" presId="urn:microsoft.com/office/officeart/2005/8/layout/cycle4"/>
    <dgm:cxn modelId="{093C2176-19A6-4C6B-96AC-82E1605C14C4}" type="presOf" srcId="{01226A40-CC13-43F5-94ED-8BA67C3D6D70}" destId="{413F43A2-C7A2-4813-920B-AD205B6DC00F}" srcOrd="1" destOrd="0" presId="urn:microsoft.com/office/officeart/2005/8/layout/cycle4"/>
    <dgm:cxn modelId="{980199EA-0408-40CC-ADAF-234931217B7A}" srcId="{C2AD23C7-F5F9-4C48-A004-1D981336ED3F}" destId="{E8F68023-84A7-41A7-8082-797DEFCF2176}" srcOrd="3" destOrd="0" parTransId="{A4178680-5C5F-4989-B4ED-49627E2E1868}" sibTransId="{A2E8D40D-4531-4D44-891D-E10392169C4E}"/>
    <dgm:cxn modelId="{899F608E-1E59-42E5-9F6F-33AD3D9790B8}" srcId="{395B7F07-F0D5-407C-BB30-C0695A4C6D31}" destId="{3620304B-3FD8-4E13-AA0C-E6E525616320}" srcOrd="0" destOrd="0" parTransId="{BCA61496-7FB4-49E0-8295-2761F56DC5F9}" sibTransId="{73BEB481-D626-4030-AEE9-3D540C0817D3}"/>
    <dgm:cxn modelId="{49D83BBC-DF63-4CAE-95B9-F497B3D5B535}" type="presOf" srcId="{077AA2E0-AF7F-498C-ADEE-E2490199AC14}" destId="{6192D156-FD4A-43F5-93E4-FF865339AAB4}" srcOrd="1" destOrd="0" presId="urn:microsoft.com/office/officeart/2005/8/layout/cycle4"/>
    <dgm:cxn modelId="{A6A4783D-C64E-4A72-A65B-606772535C54}" type="presOf" srcId="{C2AD23C7-F5F9-4C48-A004-1D981336ED3F}" destId="{CDD60FD7-BF21-498C-9400-038454B0A7FE}" srcOrd="0" destOrd="0" presId="urn:microsoft.com/office/officeart/2005/8/layout/cycle4"/>
    <dgm:cxn modelId="{50998F72-561B-4AF8-BD9B-0D41D0E0E003}" type="presOf" srcId="{E8F68023-84A7-41A7-8082-797DEFCF2176}" destId="{5756E96A-642D-4D70-AB9F-C8E52E479833}" srcOrd="0" destOrd="0" presId="urn:microsoft.com/office/officeart/2005/8/layout/cycle4"/>
    <dgm:cxn modelId="{DA26BC5B-F05D-440F-855F-52A5FDDE8522}" srcId="{C2AD23C7-F5F9-4C48-A004-1D981336ED3F}" destId="{536F49B7-312D-4533-987B-AEB945AB529D}" srcOrd="2" destOrd="0" parTransId="{21C1DF09-BB0C-4566-9A38-84FDC585011C}" sibTransId="{A3339975-34A6-47F0-AC45-570D8BE46404}"/>
    <dgm:cxn modelId="{E85DEAA2-73EB-48C9-AF51-BB8FD641B8CA}" type="presOf" srcId="{20601716-436F-4A6B-83E6-B7F8B3EF5295}" destId="{891D1ED3-0380-4BB3-886D-5420E4C51A55}" srcOrd="0" destOrd="0" presId="urn:microsoft.com/office/officeart/2005/8/layout/cycle4"/>
    <dgm:cxn modelId="{A848E8A3-DC9D-4AE4-A17B-0AFFA146F0D2}" srcId="{C2AD23C7-F5F9-4C48-A004-1D981336ED3F}" destId="{7D426CF6-8034-461D-9C4D-87746A465DF0}" srcOrd="0" destOrd="0" parTransId="{39D7E4AE-CA91-44A5-BECE-67C0C67007F6}" sibTransId="{6EA5C7D6-EDA7-44ED-AE32-05D1808EE545}"/>
    <dgm:cxn modelId="{42E76528-D231-4381-8228-F453338A9984}" srcId="{C2AD23C7-F5F9-4C48-A004-1D981336ED3F}" destId="{395B7F07-F0D5-407C-BB30-C0695A4C6D31}" srcOrd="1" destOrd="0" parTransId="{5AD2B54C-C006-446E-9DA4-D9D0B5580CF9}" sibTransId="{492612F4-FA05-4984-B2BF-6ABEC677CA9B}"/>
    <dgm:cxn modelId="{A0B19F88-A941-4AE1-85ED-7F4DEBDFB16A}" srcId="{E8F68023-84A7-41A7-8082-797DEFCF2176}" destId="{077AA2E0-AF7F-498C-ADEE-E2490199AC14}" srcOrd="0" destOrd="0" parTransId="{6344B856-4457-4EAD-AE28-F59C561C008D}" sibTransId="{3F25C860-2DF1-4E4A-B13E-42F07463CFF1}"/>
    <dgm:cxn modelId="{365194D2-4A94-4B42-8ACF-1A39E5072624}" srcId="{7D426CF6-8034-461D-9C4D-87746A465DF0}" destId="{01226A40-CC13-43F5-94ED-8BA67C3D6D70}" srcOrd="0" destOrd="0" parTransId="{CFEDD8FD-61F1-4B19-9F79-70AE98E53791}" sibTransId="{43730383-7F3D-4C10-AF6C-B7C2BB6F37A0}"/>
    <dgm:cxn modelId="{9A219F72-1145-4527-808F-74068B5FC748}" type="presOf" srcId="{395B7F07-F0D5-407C-BB30-C0695A4C6D31}" destId="{D003792D-DF05-4F3B-882E-FDC834BB169E}" srcOrd="0" destOrd="0" presId="urn:microsoft.com/office/officeart/2005/8/layout/cycle4"/>
    <dgm:cxn modelId="{54D74D52-494B-4095-9050-8E5D4017BC3A}" type="presOf" srcId="{536F49B7-312D-4533-987B-AEB945AB529D}" destId="{68EB9D9E-83C3-43CD-AA78-8DB983AE9905}" srcOrd="0" destOrd="0" presId="urn:microsoft.com/office/officeart/2005/8/layout/cycle4"/>
    <dgm:cxn modelId="{C58B0BAB-7321-4532-A8A2-549418B697E4}" srcId="{536F49B7-312D-4533-987B-AEB945AB529D}" destId="{20601716-436F-4A6B-83E6-B7F8B3EF5295}" srcOrd="0" destOrd="0" parTransId="{D7341A4C-1B58-4B64-A3CC-FD41875C8B28}" sibTransId="{6B9B131A-B205-4F02-BDFA-904DD259B501}"/>
    <dgm:cxn modelId="{47B85376-C2E6-4C51-93EB-B1808448A4A6}" type="presOf" srcId="{20601716-436F-4A6B-83E6-B7F8B3EF5295}" destId="{DA237FFC-C01A-4D0D-8A5C-5F8E7B6BBC81}" srcOrd="1" destOrd="0" presId="urn:microsoft.com/office/officeart/2005/8/layout/cycle4"/>
    <dgm:cxn modelId="{03AF46E5-D683-49CA-B25C-12C698740D43}" type="presOf" srcId="{7D426CF6-8034-461D-9C4D-87746A465DF0}" destId="{5C348D2D-CF80-4536-8746-D9553281F75F}" srcOrd="0" destOrd="0" presId="urn:microsoft.com/office/officeart/2005/8/layout/cycle4"/>
    <dgm:cxn modelId="{B72AD988-AC6E-4F13-A19A-8D1D8A3BD844}" type="presOf" srcId="{3620304B-3FD8-4E13-AA0C-E6E525616320}" destId="{9CAAE3D9-D563-435D-95D3-4406D923E292}" srcOrd="0" destOrd="0" presId="urn:microsoft.com/office/officeart/2005/8/layout/cycle4"/>
    <dgm:cxn modelId="{21D1F875-60D5-4026-B935-CC04545E18CC}" type="presParOf" srcId="{CDD60FD7-BF21-498C-9400-038454B0A7FE}" destId="{E5A05A52-A0B7-4B3B-B848-95445143ABD0}" srcOrd="0" destOrd="0" presId="urn:microsoft.com/office/officeart/2005/8/layout/cycle4"/>
    <dgm:cxn modelId="{6B4C1DE2-8C1E-4C17-8775-904DC0927932}" type="presParOf" srcId="{E5A05A52-A0B7-4B3B-B848-95445143ABD0}" destId="{F07DCB0E-47AB-4C3C-82A4-22411DECB677}" srcOrd="0" destOrd="0" presId="urn:microsoft.com/office/officeart/2005/8/layout/cycle4"/>
    <dgm:cxn modelId="{0AAC074A-B6D4-4B66-B186-A81C79FD3F83}" type="presParOf" srcId="{F07DCB0E-47AB-4C3C-82A4-22411DECB677}" destId="{323D5DAC-F804-4B0A-8870-ACE0AFA11FB6}" srcOrd="0" destOrd="0" presId="urn:microsoft.com/office/officeart/2005/8/layout/cycle4"/>
    <dgm:cxn modelId="{6ADC0464-C0B0-47C4-8DA2-67113D282F66}" type="presParOf" srcId="{F07DCB0E-47AB-4C3C-82A4-22411DECB677}" destId="{413F43A2-C7A2-4813-920B-AD205B6DC00F}" srcOrd="1" destOrd="0" presId="urn:microsoft.com/office/officeart/2005/8/layout/cycle4"/>
    <dgm:cxn modelId="{51204269-8B85-4F16-A434-29292EEF3E5F}" type="presParOf" srcId="{E5A05A52-A0B7-4B3B-B848-95445143ABD0}" destId="{77E7704C-8ACE-4D18-8480-9C998439EDE9}" srcOrd="1" destOrd="0" presId="urn:microsoft.com/office/officeart/2005/8/layout/cycle4"/>
    <dgm:cxn modelId="{A415864E-E55E-4B42-9B0A-946AA43D2D2F}" type="presParOf" srcId="{77E7704C-8ACE-4D18-8480-9C998439EDE9}" destId="{9CAAE3D9-D563-435D-95D3-4406D923E292}" srcOrd="0" destOrd="0" presId="urn:microsoft.com/office/officeart/2005/8/layout/cycle4"/>
    <dgm:cxn modelId="{2D693E64-23B1-4D92-AB85-9A7946B6115F}" type="presParOf" srcId="{77E7704C-8ACE-4D18-8480-9C998439EDE9}" destId="{05C7A117-5555-4C78-AD03-7C79274436B3}" srcOrd="1" destOrd="0" presId="urn:microsoft.com/office/officeart/2005/8/layout/cycle4"/>
    <dgm:cxn modelId="{5D32FCDC-0CF5-42BC-AFDE-B914935982F9}" type="presParOf" srcId="{E5A05A52-A0B7-4B3B-B848-95445143ABD0}" destId="{CDF1150B-D444-4C42-A9AE-9F4C17CB6C1B}" srcOrd="2" destOrd="0" presId="urn:microsoft.com/office/officeart/2005/8/layout/cycle4"/>
    <dgm:cxn modelId="{40D85BB9-3999-48BC-BA10-CE3EBAC69C16}" type="presParOf" srcId="{CDF1150B-D444-4C42-A9AE-9F4C17CB6C1B}" destId="{891D1ED3-0380-4BB3-886D-5420E4C51A55}" srcOrd="0" destOrd="0" presId="urn:microsoft.com/office/officeart/2005/8/layout/cycle4"/>
    <dgm:cxn modelId="{A4C09A0A-AEDC-4FB0-828C-5C2EA6669FC1}" type="presParOf" srcId="{CDF1150B-D444-4C42-A9AE-9F4C17CB6C1B}" destId="{DA237FFC-C01A-4D0D-8A5C-5F8E7B6BBC81}" srcOrd="1" destOrd="0" presId="urn:microsoft.com/office/officeart/2005/8/layout/cycle4"/>
    <dgm:cxn modelId="{1ED1832C-E040-4048-9076-0697EB06F1A0}" type="presParOf" srcId="{E5A05A52-A0B7-4B3B-B848-95445143ABD0}" destId="{68B4D317-CD69-4E9B-BDE8-9C06B9F2302F}" srcOrd="3" destOrd="0" presId="urn:microsoft.com/office/officeart/2005/8/layout/cycle4"/>
    <dgm:cxn modelId="{8B992278-D0C5-4B8B-8948-5EEF63607413}" type="presParOf" srcId="{68B4D317-CD69-4E9B-BDE8-9C06B9F2302F}" destId="{A0C6AB82-B649-48C5-A8D6-FDE57841C54B}" srcOrd="0" destOrd="0" presId="urn:microsoft.com/office/officeart/2005/8/layout/cycle4"/>
    <dgm:cxn modelId="{C7120B31-0581-49EE-A1F2-F62CAFC73EB7}" type="presParOf" srcId="{68B4D317-CD69-4E9B-BDE8-9C06B9F2302F}" destId="{6192D156-FD4A-43F5-93E4-FF865339AAB4}" srcOrd="1" destOrd="0" presId="urn:microsoft.com/office/officeart/2005/8/layout/cycle4"/>
    <dgm:cxn modelId="{A91C4C4E-96A3-4809-A736-7623A13D4095}" type="presParOf" srcId="{E5A05A52-A0B7-4B3B-B848-95445143ABD0}" destId="{51CEDF31-D76A-457D-9D30-B2B5DA647359}" srcOrd="4" destOrd="0" presId="urn:microsoft.com/office/officeart/2005/8/layout/cycle4"/>
    <dgm:cxn modelId="{03A163D3-DBCA-45EA-A1D5-372E41910744}" type="presParOf" srcId="{CDD60FD7-BF21-498C-9400-038454B0A7FE}" destId="{4E41DFE9-B4B3-4BB6-A76B-C0A02D1FBB8D}" srcOrd="1" destOrd="0" presId="urn:microsoft.com/office/officeart/2005/8/layout/cycle4"/>
    <dgm:cxn modelId="{88B4C6F8-4A7F-4B70-BDCF-0F4F796449B6}" type="presParOf" srcId="{4E41DFE9-B4B3-4BB6-A76B-C0A02D1FBB8D}" destId="{5C348D2D-CF80-4536-8746-D9553281F75F}" srcOrd="0" destOrd="0" presId="urn:microsoft.com/office/officeart/2005/8/layout/cycle4"/>
    <dgm:cxn modelId="{C3A92B34-97C6-4355-8F80-1F3171B937F8}" type="presParOf" srcId="{4E41DFE9-B4B3-4BB6-A76B-C0A02D1FBB8D}" destId="{D003792D-DF05-4F3B-882E-FDC834BB169E}" srcOrd="1" destOrd="0" presId="urn:microsoft.com/office/officeart/2005/8/layout/cycle4"/>
    <dgm:cxn modelId="{5BC7C601-8383-4239-A199-0FFC62D62881}" type="presParOf" srcId="{4E41DFE9-B4B3-4BB6-A76B-C0A02D1FBB8D}" destId="{68EB9D9E-83C3-43CD-AA78-8DB983AE9905}" srcOrd="2" destOrd="0" presId="urn:microsoft.com/office/officeart/2005/8/layout/cycle4"/>
    <dgm:cxn modelId="{DA30114B-B149-4592-9B82-BEAD8BE1CA95}" type="presParOf" srcId="{4E41DFE9-B4B3-4BB6-A76B-C0A02D1FBB8D}" destId="{5756E96A-642D-4D70-AB9F-C8E52E479833}" srcOrd="3" destOrd="0" presId="urn:microsoft.com/office/officeart/2005/8/layout/cycle4"/>
    <dgm:cxn modelId="{BF8AA62F-25C7-4EE6-8F24-E3FECCFAC171}" type="presParOf" srcId="{4E41DFE9-B4B3-4BB6-A76B-C0A02D1FBB8D}" destId="{4739FE70-01ED-43F8-8F73-809FA4D64052}" srcOrd="4" destOrd="0" presId="urn:microsoft.com/office/officeart/2005/8/layout/cycle4"/>
    <dgm:cxn modelId="{BC2D9D7C-E93F-430E-97ED-2873EA3A8FA9}" type="presParOf" srcId="{CDD60FD7-BF21-498C-9400-038454B0A7FE}" destId="{82EAB3C7-7E32-4D77-BF1B-1559276BC608}" srcOrd="2" destOrd="0" presId="urn:microsoft.com/office/officeart/2005/8/layout/cycle4"/>
    <dgm:cxn modelId="{521F732E-A5B1-4E0E-BE57-9344369FA557}" type="presParOf" srcId="{CDD60FD7-BF21-498C-9400-038454B0A7FE}" destId="{9735ADFA-E884-48EC-9311-9DA0D83D09CC}"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D99646-BB76-4CF8-83C4-092D855120E8}" type="doc">
      <dgm:prSet loTypeId="urn:microsoft.com/office/officeart/2005/8/layout/default" loCatId="list" qsTypeId="urn:microsoft.com/office/officeart/2005/8/quickstyle/simple1" qsCatId="simple" csTypeId="urn:microsoft.com/office/officeart/2005/8/colors/colorful1" csCatId="colorful" phldr="1"/>
      <dgm:spPr/>
      <dgm:t>
        <a:bodyPr/>
        <a:lstStyle/>
        <a:p>
          <a:pPr rtl="1"/>
          <a:endParaRPr lang="ar-SA"/>
        </a:p>
      </dgm:t>
    </dgm:pt>
    <dgm:pt modelId="{6576B2CA-804D-43E5-B6BA-0912B6ED6679}">
      <dgm:prSet phldrT="[نص]"/>
      <dgm:spPr/>
      <dgm:t>
        <a:bodyPr/>
        <a:lstStyle/>
        <a:p>
          <a:pPr rtl="1"/>
          <a:r>
            <a:rPr lang="ar-SA" dirty="0" smtClean="0"/>
            <a:t>الإصابات الميكروبية</a:t>
          </a:r>
          <a:endParaRPr lang="ar-SA" dirty="0"/>
        </a:p>
      </dgm:t>
    </dgm:pt>
    <dgm:pt modelId="{F30F2C42-D9CD-44CF-824A-33C1690B6C51}" type="parTrans" cxnId="{A37AB551-D037-470A-B17A-B437D52CE0C0}">
      <dgm:prSet/>
      <dgm:spPr/>
      <dgm:t>
        <a:bodyPr/>
        <a:lstStyle/>
        <a:p>
          <a:pPr rtl="1"/>
          <a:endParaRPr lang="ar-SA"/>
        </a:p>
      </dgm:t>
    </dgm:pt>
    <dgm:pt modelId="{32F83376-C9B9-4E86-91BD-D9A014808A52}" type="sibTrans" cxnId="{A37AB551-D037-470A-B17A-B437D52CE0C0}">
      <dgm:prSet/>
      <dgm:spPr/>
      <dgm:t>
        <a:bodyPr/>
        <a:lstStyle/>
        <a:p>
          <a:pPr rtl="1"/>
          <a:endParaRPr lang="ar-SA"/>
        </a:p>
      </dgm:t>
    </dgm:pt>
    <dgm:pt modelId="{DC24E331-D902-4B83-BCE3-3D3595EEDE83}">
      <dgm:prSet phldrT="[نص]"/>
      <dgm:spPr/>
      <dgm:t>
        <a:bodyPr/>
        <a:lstStyle/>
        <a:p>
          <a:pPr rtl="1"/>
          <a:r>
            <a:rPr lang="ar-SA" dirty="0" smtClean="0"/>
            <a:t>الالتهابات الفيروسية </a:t>
          </a:r>
          <a:endParaRPr lang="ar-SA" dirty="0"/>
        </a:p>
      </dgm:t>
    </dgm:pt>
    <dgm:pt modelId="{4BF52317-7831-4CFD-B8D8-8944A90A8CA2}" type="parTrans" cxnId="{40070079-35A9-4C3C-A2F6-B9E10CBB388F}">
      <dgm:prSet/>
      <dgm:spPr/>
      <dgm:t>
        <a:bodyPr/>
        <a:lstStyle/>
        <a:p>
          <a:pPr rtl="1"/>
          <a:endParaRPr lang="ar-SA"/>
        </a:p>
      </dgm:t>
    </dgm:pt>
    <dgm:pt modelId="{8B250BF5-EE74-4FF1-BC35-E4D62431909B}" type="sibTrans" cxnId="{40070079-35A9-4C3C-A2F6-B9E10CBB388F}">
      <dgm:prSet/>
      <dgm:spPr/>
      <dgm:t>
        <a:bodyPr/>
        <a:lstStyle/>
        <a:p>
          <a:pPr rtl="1"/>
          <a:endParaRPr lang="ar-SA"/>
        </a:p>
      </dgm:t>
    </dgm:pt>
    <dgm:pt modelId="{EC10C011-93B0-479C-B6FA-43D84C8A23FE}">
      <dgm:prSet phldrT="[نص]"/>
      <dgm:spPr/>
      <dgm:t>
        <a:bodyPr/>
        <a:lstStyle/>
        <a:p>
          <a:pPr rtl="1"/>
          <a:r>
            <a:rPr lang="ar-SA" dirty="0" smtClean="0"/>
            <a:t>الولادة العسرة </a:t>
          </a:r>
          <a:endParaRPr lang="ar-SA" dirty="0"/>
        </a:p>
      </dgm:t>
    </dgm:pt>
    <dgm:pt modelId="{2A897F77-C8B4-43DA-824B-1ED1577841BA}" type="parTrans" cxnId="{13FB91E7-1BFD-44B7-BEF6-29CDE81C9A48}">
      <dgm:prSet/>
      <dgm:spPr/>
      <dgm:t>
        <a:bodyPr/>
        <a:lstStyle/>
        <a:p>
          <a:pPr rtl="1"/>
          <a:endParaRPr lang="ar-SA"/>
        </a:p>
      </dgm:t>
    </dgm:pt>
    <dgm:pt modelId="{0AF29387-91AE-4559-9507-7B5B8989EA77}" type="sibTrans" cxnId="{13FB91E7-1BFD-44B7-BEF6-29CDE81C9A48}">
      <dgm:prSet/>
      <dgm:spPr/>
      <dgm:t>
        <a:bodyPr/>
        <a:lstStyle/>
        <a:p>
          <a:pPr rtl="1"/>
          <a:endParaRPr lang="ar-SA"/>
        </a:p>
      </dgm:t>
    </dgm:pt>
    <dgm:pt modelId="{4154F2E4-EDB5-442F-89F2-70B725A429E6}">
      <dgm:prSet phldrT="[نص]"/>
      <dgm:spPr/>
      <dgm:t>
        <a:bodyPr/>
        <a:lstStyle/>
        <a:p>
          <a:pPr rtl="1"/>
          <a:r>
            <a:rPr lang="ar-SA" dirty="0" smtClean="0"/>
            <a:t>نقص الأكسجين اثناء الولادة </a:t>
          </a:r>
          <a:endParaRPr lang="ar-SA" dirty="0"/>
        </a:p>
      </dgm:t>
    </dgm:pt>
    <dgm:pt modelId="{0EFD2FCA-4D26-443F-974A-C94A0877272C}" type="parTrans" cxnId="{485D90A6-8F43-4111-8BAA-3255764D2B40}">
      <dgm:prSet/>
      <dgm:spPr/>
      <dgm:t>
        <a:bodyPr/>
        <a:lstStyle/>
        <a:p>
          <a:pPr rtl="1"/>
          <a:endParaRPr lang="ar-SA"/>
        </a:p>
      </dgm:t>
    </dgm:pt>
    <dgm:pt modelId="{3F5F5A36-FD00-4E3D-80EE-3EBB9E330B09}" type="sibTrans" cxnId="{485D90A6-8F43-4111-8BAA-3255764D2B40}">
      <dgm:prSet/>
      <dgm:spPr/>
      <dgm:t>
        <a:bodyPr/>
        <a:lstStyle/>
        <a:p>
          <a:pPr rtl="1"/>
          <a:endParaRPr lang="ar-SA"/>
        </a:p>
      </dgm:t>
    </dgm:pt>
    <dgm:pt modelId="{83B9767B-47C7-4EF7-B6C9-716A6F1178F0}">
      <dgm:prSet phldrT="[نص]"/>
      <dgm:spPr/>
      <dgm:t>
        <a:bodyPr/>
        <a:lstStyle/>
        <a:p>
          <a:pPr rtl="1"/>
          <a:r>
            <a:rPr lang="ar-SA" dirty="0" smtClean="0"/>
            <a:t>الولادة المبكرة </a:t>
          </a:r>
          <a:endParaRPr lang="ar-SA" dirty="0"/>
        </a:p>
      </dgm:t>
    </dgm:pt>
    <dgm:pt modelId="{6562117F-38E3-4636-90AB-8656A987E70A}" type="parTrans" cxnId="{36BF5823-5AF6-4FA5-93B8-3E5A52EF8E4C}">
      <dgm:prSet/>
      <dgm:spPr/>
      <dgm:t>
        <a:bodyPr/>
        <a:lstStyle/>
        <a:p>
          <a:pPr rtl="1"/>
          <a:endParaRPr lang="ar-SA"/>
        </a:p>
      </dgm:t>
    </dgm:pt>
    <dgm:pt modelId="{2F2C7B7F-F2E6-496C-9059-4D6A258A6197}" type="sibTrans" cxnId="{36BF5823-5AF6-4FA5-93B8-3E5A52EF8E4C}">
      <dgm:prSet/>
      <dgm:spPr/>
      <dgm:t>
        <a:bodyPr/>
        <a:lstStyle/>
        <a:p>
          <a:pPr rtl="1"/>
          <a:endParaRPr lang="ar-SA"/>
        </a:p>
      </dgm:t>
    </dgm:pt>
    <dgm:pt modelId="{E21D90C3-8C5F-4BA7-B21B-F4D64B57A8AC}" type="pres">
      <dgm:prSet presAssocID="{99D99646-BB76-4CF8-83C4-092D855120E8}" presName="diagram" presStyleCnt="0">
        <dgm:presLayoutVars>
          <dgm:dir/>
          <dgm:resizeHandles val="exact"/>
        </dgm:presLayoutVars>
      </dgm:prSet>
      <dgm:spPr/>
      <dgm:t>
        <a:bodyPr/>
        <a:lstStyle/>
        <a:p>
          <a:pPr rtl="1"/>
          <a:endParaRPr lang="ar-SA"/>
        </a:p>
      </dgm:t>
    </dgm:pt>
    <dgm:pt modelId="{BF6C91A8-C4C0-46B2-ACB2-80B58019C0B8}" type="pres">
      <dgm:prSet presAssocID="{6576B2CA-804D-43E5-B6BA-0912B6ED6679}" presName="node" presStyleLbl="node1" presStyleIdx="0" presStyleCnt="5">
        <dgm:presLayoutVars>
          <dgm:bulletEnabled val="1"/>
        </dgm:presLayoutVars>
      </dgm:prSet>
      <dgm:spPr/>
      <dgm:t>
        <a:bodyPr/>
        <a:lstStyle/>
        <a:p>
          <a:pPr rtl="1"/>
          <a:endParaRPr lang="ar-SA"/>
        </a:p>
      </dgm:t>
    </dgm:pt>
    <dgm:pt modelId="{92C8B0DE-7C39-43E7-9E70-B7C5D1299977}" type="pres">
      <dgm:prSet presAssocID="{32F83376-C9B9-4E86-91BD-D9A014808A52}" presName="sibTrans" presStyleCnt="0"/>
      <dgm:spPr/>
    </dgm:pt>
    <dgm:pt modelId="{F4E7E9EC-EB83-4BA0-8A3F-EF93C15405AC}" type="pres">
      <dgm:prSet presAssocID="{DC24E331-D902-4B83-BCE3-3D3595EEDE83}" presName="node" presStyleLbl="node1" presStyleIdx="1" presStyleCnt="5">
        <dgm:presLayoutVars>
          <dgm:bulletEnabled val="1"/>
        </dgm:presLayoutVars>
      </dgm:prSet>
      <dgm:spPr/>
      <dgm:t>
        <a:bodyPr/>
        <a:lstStyle/>
        <a:p>
          <a:pPr rtl="1"/>
          <a:endParaRPr lang="ar-SA"/>
        </a:p>
      </dgm:t>
    </dgm:pt>
    <dgm:pt modelId="{15FEAF6E-02FA-4AB4-8E80-32FF278EB5CF}" type="pres">
      <dgm:prSet presAssocID="{8B250BF5-EE74-4FF1-BC35-E4D62431909B}" presName="sibTrans" presStyleCnt="0"/>
      <dgm:spPr/>
    </dgm:pt>
    <dgm:pt modelId="{DD71A2BB-A676-4CE8-8075-51E8D8257804}" type="pres">
      <dgm:prSet presAssocID="{EC10C011-93B0-479C-B6FA-43D84C8A23FE}" presName="node" presStyleLbl="node1" presStyleIdx="2" presStyleCnt="5" custLinFactNeighborX="-1988" custLinFactNeighborY="7867">
        <dgm:presLayoutVars>
          <dgm:bulletEnabled val="1"/>
        </dgm:presLayoutVars>
      </dgm:prSet>
      <dgm:spPr/>
      <dgm:t>
        <a:bodyPr/>
        <a:lstStyle/>
        <a:p>
          <a:pPr rtl="1"/>
          <a:endParaRPr lang="ar-SA"/>
        </a:p>
      </dgm:t>
    </dgm:pt>
    <dgm:pt modelId="{6E5AACCF-6C31-47CB-9341-A766CC6E8866}" type="pres">
      <dgm:prSet presAssocID="{0AF29387-91AE-4559-9507-7B5B8989EA77}" presName="sibTrans" presStyleCnt="0"/>
      <dgm:spPr/>
    </dgm:pt>
    <dgm:pt modelId="{7EF8852F-B583-4F1A-9D3C-53E3BF752582}" type="pres">
      <dgm:prSet presAssocID="{4154F2E4-EDB5-442F-89F2-70B725A429E6}" presName="node" presStyleLbl="node1" presStyleIdx="3" presStyleCnt="5">
        <dgm:presLayoutVars>
          <dgm:bulletEnabled val="1"/>
        </dgm:presLayoutVars>
      </dgm:prSet>
      <dgm:spPr/>
      <dgm:t>
        <a:bodyPr/>
        <a:lstStyle/>
        <a:p>
          <a:pPr rtl="1"/>
          <a:endParaRPr lang="ar-SA"/>
        </a:p>
      </dgm:t>
    </dgm:pt>
    <dgm:pt modelId="{F2E46196-20D6-4907-AD5C-24E1B7D51EED}" type="pres">
      <dgm:prSet presAssocID="{3F5F5A36-FD00-4E3D-80EE-3EBB9E330B09}" presName="sibTrans" presStyleCnt="0"/>
      <dgm:spPr/>
    </dgm:pt>
    <dgm:pt modelId="{6B89E22E-296F-4D56-84C4-1E4C4562536B}" type="pres">
      <dgm:prSet presAssocID="{83B9767B-47C7-4EF7-B6C9-716A6F1178F0}" presName="node" presStyleLbl="node1" presStyleIdx="4" presStyleCnt="5">
        <dgm:presLayoutVars>
          <dgm:bulletEnabled val="1"/>
        </dgm:presLayoutVars>
      </dgm:prSet>
      <dgm:spPr/>
      <dgm:t>
        <a:bodyPr/>
        <a:lstStyle/>
        <a:p>
          <a:pPr rtl="1"/>
          <a:endParaRPr lang="ar-SA"/>
        </a:p>
      </dgm:t>
    </dgm:pt>
  </dgm:ptLst>
  <dgm:cxnLst>
    <dgm:cxn modelId="{FFBEDB02-9E23-4391-8A0F-6BEC1A81116E}" type="presOf" srcId="{DC24E331-D902-4B83-BCE3-3D3595EEDE83}" destId="{F4E7E9EC-EB83-4BA0-8A3F-EF93C15405AC}" srcOrd="0" destOrd="0" presId="urn:microsoft.com/office/officeart/2005/8/layout/default"/>
    <dgm:cxn modelId="{905015BF-AE13-4332-A40B-30FFF2C65765}" type="presOf" srcId="{4154F2E4-EDB5-442F-89F2-70B725A429E6}" destId="{7EF8852F-B583-4F1A-9D3C-53E3BF752582}" srcOrd="0" destOrd="0" presId="urn:microsoft.com/office/officeart/2005/8/layout/default"/>
    <dgm:cxn modelId="{947E221F-23E9-4E5C-84B6-141D9ADD3BFA}" type="presOf" srcId="{6576B2CA-804D-43E5-B6BA-0912B6ED6679}" destId="{BF6C91A8-C4C0-46B2-ACB2-80B58019C0B8}" srcOrd="0" destOrd="0" presId="urn:microsoft.com/office/officeart/2005/8/layout/default"/>
    <dgm:cxn modelId="{485D90A6-8F43-4111-8BAA-3255764D2B40}" srcId="{99D99646-BB76-4CF8-83C4-092D855120E8}" destId="{4154F2E4-EDB5-442F-89F2-70B725A429E6}" srcOrd="3" destOrd="0" parTransId="{0EFD2FCA-4D26-443F-974A-C94A0877272C}" sibTransId="{3F5F5A36-FD00-4E3D-80EE-3EBB9E330B09}"/>
    <dgm:cxn modelId="{13FB91E7-1BFD-44B7-BEF6-29CDE81C9A48}" srcId="{99D99646-BB76-4CF8-83C4-092D855120E8}" destId="{EC10C011-93B0-479C-B6FA-43D84C8A23FE}" srcOrd="2" destOrd="0" parTransId="{2A897F77-C8B4-43DA-824B-1ED1577841BA}" sibTransId="{0AF29387-91AE-4559-9507-7B5B8989EA77}"/>
    <dgm:cxn modelId="{36BF5823-5AF6-4FA5-93B8-3E5A52EF8E4C}" srcId="{99D99646-BB76-4CF8-83C4-092D855120E8}" destId="{83B9767B-47C7-4EF7-B6C9-716A6F1178F0}" srcOrd="4" destOrd="0" parTransId="{6562117F-38E3-4636-90AB-8656A987E70A}" sibTransId="{2F2C7B7F-F2E6-496C-9059-4D6A258A6197}"/>
    <dgm:cxn modelId="{A37AB551-D037-470A-B17A-B437D52CE0C0}" srcId="{99D99646-BB76-4CF8-83C4-092D855120E8}" destId="{6576B2CA-804D-43E5-B6BA-0912B6ED6679}" srcOrd="0" destOrd="0" parTransId="{F30F2C42-D9CD-44CF-824A-33C1690B6C51}" sibTransId="{32F83376-C9B9-4E86-91BD-D9A014808A52}"/>
    <dgm:cxn modelId="{A091B5B4-C0E1-4109-AED4-C30B9971321E}" type="presOf" srcId="{99D99646-BB76-4CF8-83C4-092D855120E8}" destId="{E21D90C3-8C5F-4BA7-B21B-F4D64B57A8AC}" srcOrd="0" destOrd="0" presId="urn:microsoft.com/office/officeart/2005/8/layout/default"/>
    <dgm:cxn modelId="{40070079-35A9-4C3C-A2F6-B9E10CBB388F}" srcId="{99D99646-BB76-4CF8-83C4-092D855120E8}" destId="{DC24E331-D902-4B83-BCE3-3D3595EEDE83}" srcOrd="1" destOrd="0" parTransId="{4BF52317-7831-4CFD-B8D8-8944A90A8CA2}" sibTransId="{8B250BF5-EE74-4FF1-BC35-E4D62431909B}"/>
    <dgm:cxn modelId="{A45D2465-129A-4BFE-AC80-4B43D091056E}" type="presOf" srcId="{83B9767B-47C7-4EF7-B6C9-716A6F1178F0}" destId="{6B89E22E-296F-4D56-84C4-1E4C4562536B}" srcOrd="0" destOrd="0" presId="urn:microsoft.com/office/officeart/2005/8/layout/default"/>
    <dgm:cxn modelId="{11659EAB-4D3E-4189-A52D-9B4514E0EE3B}" type="presOf" srcId="{EC10C011-93B0-479C-B6FA-43D84C8A23FE}" destId="{DD71A2BB-A676-4CE8-8075-51E8D8257804}" srcOrd="0" destOrd="0" presId="urn:microsoft.com/office/officeart/2005/8/layout/default"/>
    <dgm:cxn modelId="{9EE32C6B-2885-4065-BB12-3DB2E433774E}" type="presParOf" srcId="{E21D90C3-8C5F-4BA7-B21B-F4D64B57A8AC}" destId="{BF6C91A8-C4C0-46B2-ACB2-80B58019C0B8}" srcOrd="0" destOrd="0" presId="urn:microsoft.com/office/officeart/2005/8/layout/default"/>
    <dgm:cxn modelId="{6EFC68A4-2496-4AF1-8275-8C4D0BBFEAF0}" type="presParOf" srcId="{E21D90C3-8C5F-4BA7-B21B-F4D64B57A8AC}" destId="{92C8B0DE-7C39-43E7-9E70-B7C5D1299977}" srcOrd="1" destOrd="0" presId="urn:microsoft.com/office/officeart/2005/8/layout/default"/>
    <dgm:cxn modelId="{164884E7-3AAC-4E31-816A-9B2370188EED}" type="presParOf" srcId="{E21D90C3-8C5F-4BA7-B21B-F4D64B57A8AC}" destId="{F4E7E9EC-EB83-4BA0-8A3F-EF93C15405AC}" srcOrd="2" destOrd="0" presId="urn:microsoft.com/office/officeart/2005/8/layout/default"/>
    <dgm:cxn modelId="{BD222352-653F-4467-875A-EB226341D0A7}" type="presParOf" srcId="{E21D90C3-8C5F-4BA7-B21B-F4D64B57A8AC}" destId="{15FEAF6E-02FA-4AB4-8E80-32FF278EB5CF}" srcOrd="3" destOrd="0" presId="urn:microsoft.com/office/officeart/2005/8/layout/default"/>
    <dgm:cxn modelId="{5E2F197D-8066-40E1-B458-2C2973B07E18}" type="presParOf" srcId="{E21D90C3-8C5F-4BA7-B21B-F4D64B57A8AC}" destId="{DD71A2BB-A676-4CE8-8075-51E8D8257804}" srcOrd="4" destOrd="0" presId="urn:microsoft.com/office/officeart/2005/8/layout/default"/>
    <dgm:cxn modelId="{15792BB4-5F05-4F01-B87E-C0DAA1D622F3}" type="presParOf" srcId="{E21D90C3-8C5F-4BA7-B21B-F4D64B57A8AC}" destId="{6E5AACCF-6C31-47CB-9341-A766CC6E8866}" srcOrd="5" destOrd="0" presId="urn:microsoft.com/office/officeart/2005/8/layout/default"/>
    <dgm:cxn modelId="{B5DF8848-EB77-4FC3-A8D7-ED63CE6D13CB}" type="presParOf" srcId="{E21D90C3-8C5F-4BA7-B21B-F4D64B57A8AC}" destId="{7EF8852F-B583-4F1A-9D3C-53E3BF752582}" srcOrd="6" destOrd="0" presId="urn:microsoft.com/office/officeart/2005/8/layout/default"/>
    <dgm:cxn modelId="{46DED49E-DE45-4533-88BD-E4938F5A53F2}" type="presParOf" srcId="{E21D90C3-8C5F-4BA7-B21B-F4D64B57A8AC}" destId="{F2E46196-20D6-4907-AD5C-24E1B7D51EED}" srcOrd="7" destOrd="0" presId="urn:microsoft.com/office/officeart/2005/8/layout/default"/>
    <dgm:cxn modelId="{8BF31119-BC4A-467C-B506-D0C7390428D0}" type="presParOf" srcId="{E21D90C3-8C5F-4BA7-B21B-F4D64B57A8AC}" destId="{6B89E22E-296F-4D56-84C4-1E4C4562536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C895453-5C5B-421F-BF5C-402324369BD8}" type="doc">
      <dgm:prSet loTypeId="urn:microsoft.com/office/officeart/2005/8/layout/pyramid4" loCatId="pyramid" qsTypeId="urn:microsoft.com/office/officeart/2005/8/quickstyle/simple1" qsCatId="simple" csTypeId="urn:microsoft.com/office/officeart/2005/8/colors/colorful4" csCatId="colorful" phldr="1"/>
      <dgm:spPr/>
      <dgm:t>
        <a:bodyPr/>
        <a:lstStyle/>
        <a:p>
          <a:pPr rtl="1"/>
          <a:endParaRPr lang="ar-SA"/>
        </a:p>
      </dgm:t>
    </dgm:pt>
    <dgm:pt modelId="{516D1AB5-CD9D-48A8-A669-95C92A784A4C}">
      <dgm:prSet phldrT="[نص]" custT="1"/>
      <dgm:spPr/>
      <dgm:t>
        <a:bodyPr/>
        <a:lstStyle/>
        <a:p>
          <a:pPr rtl="1"/>
          <a:r>
            <a:rPr lang="ar-SA" sz="2400" b="1" dirty="0" smtClean="0">
              <a:solidFill>
                <a:srgbClr val="FFFFCC"/>
              </a:solidFill>
            </a:rPr>
            <a:t>الأمراض</a:t>
          </a:r>
          <a:endParaRPr lang="ar-SA" sz="2400" b="1" dirty="0">
            <a:solidFill>
              <a:srgbClr val="FFFFCC"/>
            </a:solidFill>
          </a:endParaRPr>
        </a:p>
      </dgm:t>
    </dgm:pt>
    <dgm:pt modelId="{F902EF0F-19F5-466A-A6EE-64C83836220F}" type="parTrans" cxnId="{146F40D0-DCDB-463B-A23C-0310C0AD01F4}">
      <dgm:prSet/>
      <dgm:spPr/>
      <dgm:t>
        <a:bodyPr/>
        <a:lstStyle/>
        <a:p>
          <a:pPr rtl="1"/>
          <a:endParaRPr lang="ar-SA"/>
        </a:p>
      </dgm:t>
    </dgm:pt>
    <dgm:pt modelId="{5F20CCD6-C838-4285-A485-8C8F891349D4}" type="sibTrans" cxnId="{146F40D0-DCDB-463B-A23C-0310C0AD01F4}">
      <dgm:prSet/>
      <dgm:spPr/>
      <dgm:t>
        <a:bodyPr/>
        <a:lstStyle/>
        <a:p>
          <a:pPr rtl="1"/>
          <a:endParaRPr lang="ar-SA"/>
        </a:p>
      </dgm:t>
    </dgm:pt>
    <dgm:pt modelId="{FA0D87B4-1F0C-43DC-AC3D-21068E918348}">
      <dgm:prSet phldrT="[نص]" custT="1"/>
      <dgm:spPr/>
      <dgm:t>
        <a:bodyPr/>
        <a:lstStyle/>
        <a:p>
          <a:pPr rtl="1"/>
          <a:r>
            <a:rPr lang="ar-SA" sz="2800" b="1" dirty="0" smtClean="0">
              <a:solidFill>
                <a:srgbClr val="FFFFCC"/>
              </a:solidFill>
            </a:rPr>
            <a:t>سوء التغذيـة</a:t>
          </a:r>
          <a:r>
            <a:rPr lang="ar-SA" sz="2400" dirty="0" smtClean="0"/>
            <a:t> </a:t>
          </a:r>
          <a:endParaRPr lang="ar-SA" sz="2400" dirty="0"/>
        </a:p>
      </dgm:t>
    </dgm:pt>
    <dgm:pt modelId="{D7B0BEB6-ED6B-4433-A4AC-BA45F77484A2}" type="parTrans" cxnId="{8F341297-F221-416C-A215-B94027B49A03}">
      <dgm:prSet/>
      <dgm:spPr/>
      <dgm:t>
        <a:bodyPr/>
        <a:lstStyle/>
        <a:p>
          <a:pPr rtl="1"/>
          <a:endParaRPr lang="ar-SA"/>
        </a:p>
      </dgm:t>
    </dgm:pt>
    <dgm:pt modelId="{6D64AD95-4D6E-42A5-A114-9D27670C3833}" type="sibTrans" cxnId="{8F341297-F221-416C-A215-B94027B49A03}">
      <dgm:prSet/>
      <dgm:spPr/>
      <dgm:t>
        <a:bodyPr/>
        <a:lstStyle/>
        <a:p>
          <a:pPr rtl="1"/>
          <a:endParaRPr lang="ar-SA"/>
        </a:p>
      </dgm:t>
    </dgm:pt>
    <dgm:pt modelId="{0CAC7438-0EEE-4891-A42E-ACE3D99F3F0A}">
      <dgm:prSet phldrT="[نص]" custT="1"/>
      <dgm:spPr/>
      <dgm:t>
        <a:bodyPr/>
        <a:lstStyle/>
        <a:p>
          <a:pPr rtl="1"/>
          <a:r>
            <a:rPr lang="ar-SA" sz="2800" b="1" dirty="0" smtClean="0">
              <a:solidFill>
                <a:srgbClr val="FFFFCC"/>
              </a:solidFill>
            </a:rPr>
            <a:t>التسمم</a:t>
          </a:r>
          <a:endParaRPr lang="ar-SA" sz="2800" b="1" dirty="0">
            <a:solidFill>
              <a:srgbClr val="FFFFCC"/>
            </a:solidFill>
          </a:endParaRPr>
        </a:p>
      </dgm:t>
    </dgm:pt>
    <dgm:pt modelId="{AE7B52CF-D62C-4895-AB5F-AB4E366D2EB6}" type="parTrans" cxnId="{A7D3F0B0-42FC-4B4A-8A97-0340087B28DA}">
      <dgm:prSet/>
      <dgm:spPr/>
      <dgm:t>
        <a:bodyPr/>
        <a:lstStyle/>
        <a:p>
          <a:pPr rtl="1"/>
          <a:endParaRPr lang="ar-SA"/>
        </a:p>
      </dgm:t>
    </dgm:pt>
    <dgm:pt modelId="{53DA3CB3-CD29-451E-BDE5-E7665413CB1C}" type="sibTrans" cxnId="{A7D3F0B0-42FC-4B4A-8A97-0340087B28DA}">
      <dgm:prSet/>
      <dgm:spPr/>
      <dgm:t>
        <a:bodyPr/>
        <a:lstStyle/>
        <a:p>
          <a:pPr rtl="1"/>
          <a:endParaRPr lang="ar-SA"/>
        </a:p>
      </dgm:t>
    </dgm:pt>
    <dgm:pt modelId="{6AB19160-19A2-4D91-A934-BE666B6A26E8}">
      <dgm:prSet phldrT="[نص]" custT="1"/>
      <dgm:spPr/>
      <dgm:t>
        <a:bodyPr/>
        <a:lstStyle/>
        <a:p>
          <a:pPr rtl="1"/>
          <a:r>
            <a:rPr lang="ar-SA" sz="2400" b="1" dirty="0" smtClean="0">
              <a:solidFill>
                <a:srgbClr val="FFFFCC"/>
              </a:solidFill>
            </a:rPr>
            <a:t>الحوًّادث</a:t>
          </a:r>
          <a:endParaRPr lang="ar-SA" sz="2400" b="1" dirty="0">
            <a:solidFill>
              <a:srgbClr val="FFFFCC"/>
            </a:solidFill>
          </a:endParaRPr>
        </a:p>
      </dgm:t>
    </dgm:pt>
    <dgm:pt modelId="{F86741D5-31E3-49AB-BE46-2962AF6D340C}" type="parTrans" cxnId="{C27A685E-0ED8-486D-8AF2-BFBF597AC6E6}">
      <dgm:prSet/>
      <dgm:spPr/>
      <dgm:t>
        <a:bodyPr/>
        <a:lstStyle/>
        <a:p>
          <a:pPr rtl="1"/>
          <a:endParaRPr lang="ar-SA"/>
        </a:p>
      </dgm:t>
    </dgm:pt>
    <dgm:pt modelId="{F898356B-C019-466A-9D3D-552C07B49273}" type="sibTrans" cxnId="{C27A685E-0ED8-486D-8AF2-BFBF597AC6E6}">
      <dgm:prSet/>
      <dgm:spPr/>
      <dgm:t>
        <a:bodyPr/>
        <a:lstStyle/>
        <a:p>
          <a:pPr rtl="1"/>
          <a:endParaRPr lang="ar-SA"/>
        </a:p>
      </dgm:t>
    </dgm:pt>
    <dgm:pt modelId="{808D0E9A-AF8D-4DA5-B20A-E49EBC3B5AB0}" type="pres">
      <dgm:prSet presAssocID="{DC895453-5C5B-421F-BF5C-402324369BD8}" presName="compositeShape" presStyleCnt="0">
        <dgm:presLayoutVars>
          <dgm:chMax val="9"/>
          <dgm:dir/>
          <dgm:resizeHandles val="exact"/>
        </dgm:presLayoutVars>
      </dgm:prSet>
      <dgm:spPr/>
      <dgm:t>
        <a:bodyPr/>
        <a:lstStyle/>
        <a:p>
          <a:pPr rtl="1"/>
          <a:endParaRPr lang="ar-SA"/>
        </a:p>
      </dgm:t>
    </dgm:pt>
    <dgm:pt modelId="{66F3A1C6-E961-4C04-BFF5-FD971CD9811E}" type="pres">
      <dgm:prSet presAssocID="{DC895453-5C5B-421F-BF5C-402324369BD8}" presName="triangle1" presStyleLbl="node1" presStyleIdx="0" presStyleCnt="4">
        <dgm:presLayoutVars>
          <dgm:bulletEnabled val="1"/>
        </dgm:presLayoutVars>
      </dgm:prSet>
      <dgm:spPr/>
      <dgm:t>
        <a:bodyPr/>
        <a:lstStyle/>
        <a:p>
          <a:pPr rtl="1"/>
          <a:endParaRPr lang="ar-SA"/>
        </a:p>
      </dgm:t>
    </dgm:pt>
    <dgm:pt modelId="{8029C004-B5BF-4F41-B4BC-B33CC23C2805}" type="pres">
      <dgm:prSet presAssocID="{DC895453-5C5B-421F-BF5C-402324369BD8}" presName="triangle2" presStyleLbl="node1" presStyleIdx="1" presStyleCnt="4" custLinFactNeighborY="2472">
        <dgm:presLayoutVars>
          <dgm:bulletEnabled val="1"/>
        </dgm:presLayoutVars>
      </dgm:prSet>
      <dgm:spPr/>
      <dgm:t>
        <a:bodyPr/>
        <a:lstStyle/>
        <a:p>
          <a:pPr rtl="1"/>
          <a:endParaRPr lang="ar-SA"/>
        </a:p>
      </dgm:t>
    </dgm:pt>
    <dgm:pt modelId="{DED3B547-7A63-45FE-B106-B664A6305387}" type="pres">
      <dgm:prSet presAssocID="{DC895453-5C5B-421F-BF5C-402324369BD8}" presName="triangle3" presStyleLbl="node1" presStyleIdx="2" presStyleCnt="4">
        <dgm:presLayoutVars>
          <dgm:bulletEnabled val="1"/>
        </dgm:presLayoutVars>
      </dgm:prSet>
      <dgm:spPr/>
      <dgm:t>
        <a:bodyPr/>
        <a:lstStyle/>
        <a:p>
          <a:pPr rtl="1"/>
          <a:endParaRPr lang="ar-SA"/>
        </a:p>
      </dgm:t>
    </dgm:pt>
    <dgm:pt modelId="{B293A382-29FF-43C8-9553-ADAFB3788814}" type="pres">
      <dgm:prSet presAssocID="{DC895453-5C5B-421F-BF5C-402324369BD8}" presName="triangle4" presStyleLbl="node1" presStyleIdx="3" presStyleCnt="4" custLinFactNeighborX="0" custLinFactNeighborY="4944">
        <dgm:presLayoutVars>
          <dgm:bulletEnabled val="1"/>
        </dgm:presLayoutVars>
      </dgm:prSet>
      <dgm:spPr/>
      <dgm:t>
        <a:bodyPr/>
        <a:lstStyle/>
        <a:p>
          <a:pPr rtl="1"/>
          <a:endParaRPr lang="ar-SA"/>
        </a:p>
      </dgm:t>
    </dgm:pt>
  </dgm:ptLst>
  <dgm:cxnLst>
    <dgm:cxn modelId="{C27A685E-0ED8-486D-8AF2-BFBF597AC6E6}" srcId="{DC895453-5C5B-421F-BF5C-402324369BD8}" destId="{6AB19160-19A2-4D91-A934-BE666B6A26E8}" srcOrd="3" destOrd="0" parTransId="{F86741D5-31E3-49AB-BE46-2962AF6D340C}" sibTransId="{F898356B-C019-466A-9D3D-552C07B49273}"/>
    <dgm:cxn modelId="{B9511928-E22D-403D-ACDF-65E6F2F1C8D8}" type="presOf" srcId="{516D1AB5-CD9D-48A8-A669-95C92A784A4C}" destId="{66F3A1C6-E961-4C04-BFF5-FD971CD9811E}" srcOrd="0" destOrd="0" presId="urn:microsoft.com/office/officeart/2005/8/layout/pyramid4"/>
    <dgm:cxn modelId="{CA330268-7CAB-4720-8898-C7EE249FA235}" type="presOf" srcId="{6AB19160-19A2-4D91-A934-BE666B6A26E8}" destId="{B293A382-29FF-43C8-9553-ADAFB3788814}" srcOrd="0" destOrd="0" presId="urn:microsoft.com/office/officeart/2005/8/layout/pyramid4"/>
    <dgm:cxn modelId="{8F341297-F221-416C-A215-B94027B49A03}" srcId="{DC895453-5C5B-421F-BF5C-402324369BD8}" destId="{FA0D87B4-1F0C-43DC-AC3D-21068E918348}" srcOrd="1" destOrd="0" parTransId="{D7B0BEB6-ED6B-4433-A4AC-BA45F77484A2}" sibTransId="{6D64AD95-4D6E-42A5-A114-9D27670C3833}"/>
    <dgm:cxn modelId="{D0BF8FCF-787C-42DC-B627-2316167ED505}" type="presOf" srcId="{DC895453-5C5B-421F-BF5C-402324369BD8}" destId="{808D0E9A-AF8D-4DA5-B20A-E49EBC3B5AB0}" srcOrd="0" destOrd="0" presId="urn:microsoft.com/office/officeart/2005/8/layout/pyramid4"/>
    <dgm:cxn modelId="{17093D2B-B110-4439-8FF0-105E6CF21E6A}" type="presOf" srcId="{0CAC7438-0EEE-4891-A42E-ACE3D99F3F0A}" destId="{DED3B547-7A63-45FE-B106-B664A6305387}" srcOrd="0" destOrd="0" presId="urn:microsoft.com/office/officeart/2005/8/layout/pyramid4"/>
    <dgm:cxn modelId="{EB792A65-EE91-4320-9DEB-0D656E77664F}" type="presOf" srcId="{FA0D87B4-1F0C-43DC-AC3D-21068E918348}" destId="{8029C004-B5BF-4F41-B4BC-B33CC23C2805}" srcOrd="0" destOrd="0" presId="urn:microsoft.com/office/officeart/2005/8/layout/pyramid4"/>
    <dgm:cxn modelId="{146F40D0-DCDB-463B-A23C-0310C0AD01F4}" srcId="{DC895453-5C5B-421F-BF5C-402324369BD8}" destId="{516D1AB5-CD9D-48A8-A669-95C92A784A4C}" srcOrd="0" destOrd="0" parTransId="{F902EF0F-19F5-466A-A6EE-64C83836220F}" sibTransId="{5F20CCD6-C838-4285-A485-8C8F891349D4}"/>
    <dgm:cxn modelId="{A7D3F0B0-42FC-4B4A-8A97-0340087B28DA}" srcId="{DC895453-5C5B-421F-BF5C-402324369BD8}" destId="{0CAC7438-0EEE-4891-A42E-ACE3D99F3F0A}" srcOrd="2" destOrd="0" parTransId="{AE7B52CF-D62C-4895-AB5F-AB4E366D2EB6}" sibTransId="{53DA3CB3-CD29-451E-BDE5-E7665413CB1C}"/>
    <dgm:cxn modelId="{FF44389A-B635-4DC9-BA2F-D8CC15BBEA1F}" type="presParOf" srcId="{808D0E9A-AF8D-4DA5-B20A-E49EBC3B5AB0}" destId="{66F3A1C6-E961-4C04-BFF5-FD971CD9811E}" srcOrd="0" destOrd="0" presId="urn:microsoft.com/office/officeart/2005/8/layout/pyramid4"/>
    <dgm:cxn modelId="{B8603C49-7593-4351-9151-94B58FE6D87D}" type="presParOf" srcId="{808D0E9A-AF8D-4DA5-B20A-E49EBC3B5AB0}" destId="{8029C004-B5BF-4F41-B4BC-B33CC23C2805}" srcOrd="1" destOrd="0" presId="urn:microsoft.com/office/officeart/2005/8/layout/pyramid4"/>
    <dgm:cxn modelId="{1EE92956-F74A-4C30-849C-B2DDFE9FC294}" type="presParOf" srcId="{808D0E9A-AF8D-4DA5-B20A-E49EBC3B5AB0}" destId="{DED3B547-7A63-45FE-B106-B664A6305387}" srcOrd="2" destOrd="0" presId="urn:microsoft.com/office/officeart/2005/8/layout/pyramid4"/>
    <dgm:cxn modelId="{420CD3F8-DDE2-4DD4-BD15-A996EFB6645A}" type="presParOf" srcId="{808D0E9A-AF8D-4DA5-B20A-E49EBC3B5AB0}" destId="{B293A382-29FF-43C8-9553-ADAFB3788814}"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256" units="dev"/>
        </inkml:traceFormat>
        <inkml:channelProperties>
          <inkml:channelProperty channel="X" name="resolution" value="374.56107" units="1/cm"/>
          <inkml:channelProperty channel="Y" name="resolution" value="499.65302" units="1/cm"/>
          <inkml:channelProperty channel="F" name="resolution" value="0" units="1/dev"/>
        </inkml:channelProperties>
      </inkml:inkSource>
      <inkml:timestamp xml:id="ts0" timeString="2014-02-15T22:48:20.606"/>
    </inkml:context>
    <inkml:brush xml:id="br0">
      <inkml:brushProperty name="width" value="0.7" units="cm"/>
      <inkml:brushProperty name="height" value="0.7" units="cm"/>
      <inkml:brushProperty name="color" value="#ED1C24"/>
      <inkml:brushProperty name="fitToCurve" value="1"/>
    </inkml:brush>
  </inkml:definitions>
  <inkml:traceGroup>
    <inkml:annotationXML>
      <emma:emma xmlns:emma="http://www.w3.org/2003/04/emma" version="1.0">
        <emma:interpretation id="{13157A8A-013B-4919-A2EC-D4DD16EDCA0A}" emma:medium="tactile" emma:mode="ink">
          <msink:context xmlns:msink="http://schemas.microsoft.com/ink/2010/main" type="inkDrawing" rotatedBoundingBox="10098,11837 11232,10114 11960,10594 10827,12317" semanticType="callout" shapeName="Other"/>
        </emma:interpretation>
      </emma:emma>
    </inkml:annotationXML>
    <inkml:trace contextRef="#ctx0" brushRef="#br0">0 789 0,'0'0'39,"0"0"-39,0 0 6,0 0-6,0 0 6,11 12-6,6 1 7,-1-5-7,1 13 3,0 3-3,-1 14 2,1 7-2,-6 9 6,5 0-6,1 4 4,-1 8-4,6 5 2,34 57-2,-7-29 2,-21-49-2,0-9 0,-6-7 0,0-1 0,-6-8 0,-5-9 2,0-8-2,0 1 1,1-38-3,-7-9 2,1-24 3,-1 4-3,1-8 3,5-4-3,16-59-1,6 5 1,28 4 1,22-21-1,22-33-1,0-4 1,16 4-1,17 50 1,-11 54-9,17-26 9,-12 18-72</inkml:trace>
  </inkml:traceGroup>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256" units="dev"/>
        </inkml:traceFormat>
        <inkml:channelProperties>
          <inkml:channelProperty channel="X" name="resolution" value="374.56107" units="1/cm"/>
          <inkml:channelProperty channel="Y" name="resolution" value="499.65302" units="1/cm"/>
          <inkml:channelProperty channel="F" name="resolution" value="0" units="1/dev"/>
        </inkml:channelProperties>
      </inkml:inkSource>
      <inkml:timestamp xml:id="ts0" timeString="2014-02-15T22:52:03.628"/>
    </inkml:context>
    <inkml:brush xml:id="br0">
      <inkml:brushProperty name="width" value="0.7" units="cm"/>
      <inkml:brushProperty name="height" value="0.7" units="cm"/>
      <inkml:brushProperty name="color" value="#ED1C24"/>
      <inkml:brushProperty name="fitToCurve" value="1"/>
    </inkml:brush>
  </inkml:definitions>
  <inkml:traceGroup>
    <inkml:annotationXML>
      <emma:emma xmlns:emma="http://www.w3.org/2003/04/emma" version="1.0">
        <emma:interpretation id="{E006F6F2-58E0-4D50-9A39-4BCF81BF0635}" emma:medium="tactile" emma:mode="ink">
          <msink:context xmlns:msink="http://schemas.microsoft.com/ink/2010/main" type="writingRegion" rotatedBoundingBox="9747,839 10936,839 10936,3309 9747,3309"/>
        </emma:interpretation>
      </emma:emma>
    </inkml:annotationXML>
    <inkml:traceGroup>
      <inkml:annotationXML>
        <emma:emma xmlns:emma="http://www.w3.org/2003/04/emma" version="1.0">
          <emma:interpretation id="{D72DAC6A-58A1-4159-B11D-D3DCD3D1675D}" emma:medium="tactile" emma:mode="ink">
            <msink:context xmlns:msink="http://schemas.microsoft.com/ink/2010/main" type="paragraph" rotatedBoundingBox="9747,839 10936,839 10936,3309 9747,3309" alignmentLevel="1"/>
          </emma:interpretation>
        </emma:emma>
      </inkml:annotationXML>
      <inkml:traceGroup>
        <inkml:annotationXML>
          <emma:emma xmlns:emma="http://www.w3.org/2003/04/emma" version="1.0">
            <emma:interpretation id="{3B035751-ACA8-43A7-8BD8-275F0D200371}" emma:medium="tactile" emma:mode="ink">
              <msink:context xmlns:msink="http://schemas.microsoft.com/ink/2010/main" type="line" rotatedBoundingBox="9747,839 10936,839 10936,3309 9747,3309"/>
            </emma:interpretation>
          </emma:emma>
        </inkml:annotationXML>
        <inkml:traceGroup>
          <inkml:annotationXML>
            <emma:emma xmlns:emma="http://www.w3.org/2003/04/emma" version="1.0">
              <emma:interpretation id="{2953A581-7D0C-4EF3-BB95-49AADD6CBAFA}" emma:medium="tactile" emma:mode="ink">
                <msink:context xmlns:msink="http://schemas.microsoft.com/ink/2010/main" type="inkWord" rotatedBoundingBox="9747,839 10936,839 10936,3309 9747,3309"/>
              </emma:interpretation>
            </emma:emma>
          </inkml:annotationXML>
          <inkml:trace contextRef="#ctx0" brushRef="#br0">1188 314 0,'0'0'37,"0"0"-37,0 0 1,0 0-1,-6-12 4,0-5-4,1 0 4,-1-8-4,1-8 2,-1 12-2,1-4 1,-1 0-1,-5 4 3,0 0-3,-6-4 1,-5 4-1,-6 0-1,-6 8 1,-5 5 0,-6 4 0,1 4 1,5 4-1,-6 4 4,-28 17-4,6 0-1,0 9 1,0-1 0,0 5 0,6-4 3,0-5-3,-1 4-1,6 9 1,1 13 0,4-1 0,7 5 4,10-5-4,12-8-1,5-4 1,12-4 1,16 4-1,11 4 6,12 0-6,10 0 2,6-9-2,12 10 2,10-10-2,7 1 0,38 4 0,-39-13 0,0-8 0,0 0 0,-11-13 0,-5 13 1,-12 0-1,-5 0-1,-12 4 1,-11 13 0,-5 8 0,-11 13 1,-6-5-1,-6 9-3,1 8 3,-1 4-21,-5 17 21,5-50-48</inkml:trace>
          <inkml:trace contextRef="#ctx0" brushRef="#br0" timeOffset="319.9033">897 2475 0,'0'0'49,"0"0"-49,11-4 0,1-1 0,-7 5 0,1-4 0,-1 0-23,-5 4 23,0 0-25</inkml:trace>
        </inkml:traceGroup>
      </inkml:traceGroup>
    </inkml:traceGroup>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35AF665-3764-4E4B-8B7D-41B5D59B5809}" type="datetimeFigureOut">
              <a:rPr lang="ar-SA" smtClean="0"/>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3833711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5AF665-3764-4E4B-8B7D-41B5D59B5809}" type="datetimeFigureOut">
              <a:rPr lang="ar-SA" smtClean="0"/>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2146244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5AF665-3764-4E4B-8B7D-41B5D59B5809}" type="datetimeFigureOut">
              <a:rPr lang="ar-SA" smtClean="0"/>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238617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5AF665-3764-4E4B-8B7D-41B5D59B5809}" type="datetimeFigureOut">
              <a:rPr lang="ar-SA" smtClean="0"/>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3700463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35AF665-3764-4E4B-8B7D-41B5D59B5809}" type="datetimeFigureOut">
              <a:rPr lang="ar-SA" smtClean="0"/>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512479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35AF665-3764-4E4B-8B7D-41B5D59B5809}" type="datetimeFigureOut">
              <a:rPr lang="ar-SA" smtClean="0"/>
              <a:t>18/04/36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24075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35AF665-3764-4E4B-8B7D-41B5D59B5809}" type="datetimeFigureOut">
              <a:rPr lang="ar-SA" smtClean="0"/>
              <a:t>18/04/36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3882366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35AF665-3764-4E4B-8B7D-41B5D59B5809}" type="datetimeFigureOut">
              <a:rPr lang="ar-SA" smtClean="0"/>
              <a:t>18/04/36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4164974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35AF665-3764-4E4B-8B7D-41B5D59B5809}" type="datetimeFigureOut">
              <a:rPr lang="ar-SA" smtClean="0"/>
              <a:t>18/04/36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826443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35AF665-3764-4E4B-8B7D-41B5D59B5809}" type="datetimeFigureOut">
              <a:rPr lang="ar-SA" smtClean="0"/>
              <a:t>18/04/36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3706724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35AF665-3764-4E4B-8B7D-41B5D59B5809}" type="datetimeFigureOut">
              <a:rPr lang="ar-SA" smtClean="0"/>
              <a:t>18/04/36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6AD1F85-4A17-42C9-94FB-8F8FB8E3033B}" type="slidenum">
              <a:rPr lang="ar-SA" smtClean="0"/>
              <a:t>‹#›</a:t>
            </a:fld>
            <a:endParaRPr lang="ar-SA"/>
          </a:p>
        </p:txBody>
      </p:sp>
    </p:spTree>
    <p:extLst>
      <p:ext uri="{BB962C8B-B14F-4D97-AF65-F5344CB8AC3E}">
        <p14:creationId xmlns:p14="http://schemas.microsoft.com/office/powerpoint/2010/main" val="3811970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35AF665-3764-4E4B-8B7D-41B5D59B5809}" type="datetimeFigureOut">
              <a:rPr lang="ar-SA" smtClean="0"/>
              <a:t>18/04/36</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6AD1F85-4A17-42C9-94FB-8F8FB8E3033B}" type="slidenum">
              <a:rPr lang="ar-SA" smtClean="0"/>
              <a:t>‹#›</a:t>
            </a:fld>
            <a:endParaRPr lang="ar-SA"/>
          </a:p>
        </p:txBody>
      </p:sp>
    </p:spTree>
    <p:extLst>
      <p:ext uri="{BB962C8B-B14F-4D97-AF65-F5344CB8AC3E}">
        <p14:creationId xmlns:p14="http://schemas.microsoft.com/office/powerpoint/2010/main" val="4155954045"/>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2.jpg"/><Relationship Id="rId7" Type="http://schemas.openxmlformats.org/officeDocument/2006/relationships/customXml" Target="../ink/ink1.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21" y="107950"/>
            <a:ext cx="2257425" cy="2028825"/>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6382" y="4404789"/>
            <a:ext cx="4846250" cy="2381250"/>
          </a:xfrm>
          <a:prstGeom prst="rect">
            <a:avLst/>
          </a:prstGeom>
        </p:spPr>
      </p:pic>
      <p:sp>
        <p:nvSpPr>
          <p:cNvPr id="2" name="عنوان 1"/>
          <p:cNvSpPr>
            <a:spLocks noGrp="1"/>
          </p:cNvSpPr>
          <p:nvPr>
            <p:ph type="ctrTitle"/>
          </p:nvPr>
        </p:nvSpPr>
        <p:spPr>
          <a:effectLst>
            <a:outerShdw blurRad="50800" dist="50800" dir="5400000" algn="ctr" rotWithShape="0">
              <a:srgbClr val="FFCCCC"/>
            </a:outerShdw>
          </a:effectLst>
        </p:spPr>
        <p:txBody>
          <a:bodyPr>
            <a:normAutofit/>
          </a:bodyPr>
          <a:lstStyle/>
          <a:p>
            <a:r>
              <a:rPr lang="ar-EG" sz="72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مدخل إلى الإعاقات الجسمية والصحية </a:t>
            </a:r>
            <a:endParaRPr lang="ar-SA" sz="72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وان فرعي 2"/>
          <p:cNvSpPr>
            <a:spLocks noGrp="1"/>
          </p:cNvSpPr>
          <p:nvPr>
            <p:ph type="subTitle" idx="1"/>
          </p:nvPr>
        </p:nvSpPr>
        <p:spPr>
          <a:xfrm>
            <a:off x="1614435" y="3591990"/>
            <a:ext cx="9144000" cy="1655762"/>
          </a:xfrm>
        </p:spPr>
        <p:txBody>
          <a:bodyPr>
            <a:normAutofit/>
          </a:bodyPr>
          <a:lstStyle/>
          <a:p>
            <a:r>
              <a:rPr lang="ar-SA" sz="4800" b="1" dirty="0" smtClean="0">
                <a:ln w="12700">
                  <a:solidFill>
                    <a:schemeClr val="accent5"/>
                  </a:solidFill>
                  <a:prstDash val="solid"/>
                </a:ln>
                <a:pattFill prst="ltDnDiag">
                  <a:fgClr>
                    <a:schemeClr val="accent5">
                      <a:lumMod val="60000"/>
                      <a:lumOff val="40000"/>
                    </a:schemeClr>
                  </a:fgClr>
                  <a:bgClr>
                    <a:schemeClr val="bg1"/>
                  </a:bgClr>
                </a:pattFill>
              </a:rPr>
              <a:t>المحاضرة الأولى </a:t>
            </a:r>
            <a:endParaRPr lang="ar-SA" sz="4800" b="1" dirty="0">
              <a:ln w="12700">
                <a:solidFill>
                  <a:schemeClr val="accent5"/>
                </a:solidFill>
                <a:prstDash val="solid"/>
              </a:ln>
              <a:pattFill prst="ltDnDiag">
                <a:fgClr>
                  <a:schemeClr val="accent5">
                    <a:lumMod val="60000"/>
                    <a:lumOff val="40000"/>
                  </a:schemeClr>
                </a:fgClr>
                <a:bgClr>
                  <a:schemeClr val="bg1"/>
                </a:bgClr>
              </a:pattFill>
            </a:endParaRPr>
          </a:p>
        </p:txBody>
      </p:sp>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532" y="5070764"/>
            <a:ext cx="2504580" cy="1658125"/>
          </a:xfrm>
          <a:prstGeom prst="rect">
            <a:avLst/>
          </a:prstGeom>
        </p:spPr>
      </p:pic>
      <p:pic>
        <p:nvPicPr>
          <p:cNvPr id="7" name="صورة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6332" y="4524375"/>
            <a:ext cx="1752600" cy="2333625"/>
          </a:xfrm>
          <a:prstGeom prst="rect">
            <a:avLst/>
          </a:prstGeom>
        </p:spPr>
      </p:pic>
      <p:pic>
        <p:nvPicPr>
          <p:cNvPr id="8" name="صورة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2000" y="3709464"/>
            <a:ext cx="3810000" cy="3076575"/>
          </a:xfrm>
          <a:prstGeom prst="rect">
            <a:avLst/>
          </a:prstGeom>
        </p:spPr>
      </p:pic>
      <mc:AlternateContent xmlns:mc="http://schemas.openxmlformats.org/markup-compatibility/2006" xmlns:p14="http://schemas.microsoft.com/office/powerpoint/2010/main">
        <mc:Choice Requires="p14">
          <p:contentPart p14:bwMode="auto" r:id="rId7">
            <p14:nvContentPartPr>
              <p14:cNvPr id="28" name="حبر 27"/>
              <p14:cNvContentPartPr/>
              <p14:nvPr/>
            </p14:nvContentPartPr>
            <p14:xfrm>
              <a:off x="3737035" y="3823889"/>
              <a:ext cx="559440" cy="610200"/>
            </p14:xfrm>
          </p:contentPart>
        </mc:Choice>
        <mc:Fallback xmlns="">
          <p:pic>
            <p:nvPicPr>
              <p:cNvPr id="28" name="حبر 27"/>
              <p:cNvPicPr/>
              <p:nvPr/>
            </p:nvPicPr>
            <p:blipFill>
              <a:blip r:embed="rId8"/>
              <a:stretch>
                <a:fillRect/>
              </a:stretch>
            </p:blipFill>
            <p:spPr>
              <a:xfrm>
                <a:off x="3667915" y="3766649"/>
                <a:ext cx="666360" cy="758160"/>
              </a:xfrm>
              <a:prstGeom prst="rect">
                <a:avLst/>
              </a:prstGeom>
            </p:spPr>
          </p:pic>
        </mc:Fallback>
      </mc:AlternateContent>
    </p:spTree>
    <p:extLst>
      <p:ext uri="{BB962C8B-B14F-4D97-AF65-F5344CB8AC3E}">
        <p14:creationId xmlns:p14="http://schemas.microsoft.com/office/powerpoint/2010/main" val="19742979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CCC"/>
          </a:solidFill>
        </p:spPr>
        <p:txBody>
          <a:bodyPr>
            <a:normAutofit/>
          </a:bodyPr>
          <a:lstStyle/>
          <a:p>
            <a:pPr algn="ctr"/>
            <a:r>
              <a:rPr lang="ar-EG"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تصنيفات الإعاقة البدنية والصحية </a:t>
            </a:r>
            <a:r>
              <a:rPr lang="en-US"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SA"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565628" y="1826896"/>
            <a:ext cx="11060743" cy="5075872"/>
          </a:xfrm>
        </p:spPr>
        <p:txBody>
          <a:bodyPr>
            <a:normAutofit fontScale="92500" lnSpcReduction="10000"/>
          </a:bodyPr>
          <a:lstStyle/>
          <a:p>
            <a:pPr marL="0" indent="0">
              <a:buNone/>
            </a:pPr>
            <a:r>
              <a:rPr lang="ar-EG" sz="3500" b="1" u="sng" dirty="0" smtClean="0">
                <a:solidFill>
                  <a:srgbClr val="92D050"/>
                </a:solidFill>
              </a:rPr>
              <a:t>قسم </a:t>
            </a:r>
            <a:r>
              <a:rPr lang="ar-SA" sz="3500" b="1" u="sng" dirty="0" smtClean="0">
                <a:solidFill>
                  <a:srgbClr val="92D050"/>
                </a:solidFill>
              </a:rPr>
              <a:t>المؤلف </a:t>
            </a:r>
            <a:r>
              <a:rPr lang="ar-EG" sz="3500" b="1" u="sng" dirty="0" smtClean="0">
                <a:solidFill>
                  <a:srgbClr val="92D050"/>
                </a:solidFill>
              </a:rPr>
              <a:t>الإعاقات </a:t>
            </a:r>
            <a:r>
              <a:rPr lang="ar-EG" sz="3500" b="1" u="sng" dirty="0">
                <a:solidFill>
                  <a:srgbClr val="92D050"/>
                </a:solidFill>
              </a:rPr>
              <a:t>البدنية والصحية </a:t>
            </a:r>
            <a:r>
              <a:rPr lang="ar-EG" sz="3500" b="1" u="sng" dirty="0" smtClean="0">
                <a:solidFill>
                  <a:srgbClr val="92D050"/>
                </a:solidFill>
              </a:rPr>
              <a:t>على النحو التالي :</a:t>
            </a:r>
            <a:endParaRPr lang="ar-SA" sz="3500" b="1" u="sng" dirty="0" smtClean="0">
              <a:solidFill>
                <a:srgbClr val="92D050"/>
              </a:solidFill>
            </a:endParaRPr>
          </a:p>
          <a:p>
            <a:pPr marL="0" indent="0">
              <a:buNone/>
            </a:pPr>
            <a:r>
              <a:rPr lang="ar-SA" b="1" u="sng" dirty="0" smtClean="0">
                <a:solidFill>
                  <a:srgbClr val="FF9999"/>
                </a:solidFill>
              </a:rPr>
              <a:t>أولاً: الإعاقات البدنية</a:t>
            </a:r>
            <a:endParaRPr lang="en-US" b="1" u="sng" dirty="0" smtClean="0">
              <a:solidFill>
                <a:srgbClr val="FF9999"/>
              </a:solidFill>
            </a:endParaRPr>
          </a:p>
          <a:p>
            <a:pPr marL="514350" lvl="0" indent="-514350">
              <a:buFont typeface="+mj-lt"/>
              <a:buAutoNum type="arabicPeriod"/>
            </a:pPr>
            <a:r>
              <a:rPr lang="ar-EG" dirty="0" smtClean="0"/>
              <a:t>إصابات الجهاز العصبي وتضم الشلل الدماغي والصلب المشقوق وشلل الأطفال والاستسقاء الدماغي والتصلب المتعدد وإصابات الحبل الشوكي الوراثية والخلقية </a:t>
            </a:r>
            <a:r>
              <a:rPr lang="ar-EG" dirty="0" err="1" smtClean="0"/>
              <a:t>والضمورية</a:t>
            </a:r>
            <a:r>
              <a:rPr lang="ar-EG" dirty="0" smtClean="0"/>
              <a:t> </a:t>
            </a:r>
            <a:r>
              <a:rPr lang="ar-EG" dirty="0" err="1" smtClean="0"/>
              <a:t>التحللية</a:t>
            </a:r>
            <a:r>
              <a:rPr lang="ar-EG" dirty="0" smtClean="0"/>
              <a:t> ... وغيرها .</a:t>
            </a:r>
            <a:endParaRPr lang="en-US" dirty="0" smtClean="0"/>
          </a:p>
          <a:p>
            <a:pPr marL="514350" lvl="0" indent="-514350">
              <a:buFont typeface="+mj-lt"/>
              <a:buAutoNum type="arabicPeriod"/>
            </a:pPr>
            <a:r>
              <a:rPr lang="ar-EG" dirty="0" smtClean="0"/>
              <a:t>إصابات الجهاز العظمي : وتضم انحناءات العمود الفقري ( كالجنف والحدب والبزخ ) والقدم الحنفاء ولين العظم والبتر وخلع الورك الولادي ... وغيرها .</a:t>
            </a:r>
            <a:endParaRPr lang="en-US" dirty="0" smtClean="0"/>
          </a:p>
          <a:p>
            <a:pPr marL="514350" lvl="0" indent="-514350">
              <a:buFont typeface="+mj-lt"/>
              <a:buAutoNum type="arabicPeriod"/>
            </a:pPr>
            <a:r>
              <a:rPr lang="ar-EG" dirty="0" smtClean="0"/>
              <a:t>إصابات الجهاز المفصلي : وضم التهابات المفاصل والتهاب المفصل الرثوي والالتهاب العظمي المفصلي وهشاشة ( ترقق ) العظام ولين العظام ( الكساح) .. وغيرها .</a:t>
            </a:r>
            <a:endParaRPr lang="en-US" dirty="0" smtClean="0"/>
          </a:p>
          <a:p>
            <a:pPr marL="514350" lvl="0" indent="-514350">
              <a:buFont typeface="+mj-lt"/>
              <a:buAutoNum type="arabicPeriod"/>
            </a:pPr>
            <a:r>
              <a:rPr lang="ar-EG" dirty="0" smtClean="0"/>
              <a:t>إصابات الجهاز العضلي :تشمل الضمور أو الوهن العضلي ، ضمور العضلات الشوكية .. وغيرها .</a:t>
            </a:r>
            <a:endParaRPr lang="en-US" dirty="0" smtClean="0"/>
          </a:p>
          <a:p>
            <a:pPr marL="514350" indent="-514350">
              <a:buFont typeface="+mj-lt"/>
              <a:buAutoNum type="arabicPeriod"/>
            </a:pPr>
            <a:r>
              <a:rPr lang="ar-EG" b="1" u="sng" dirty="0" smtClean="0">
                <a:solidFill>
                  <a:srgbClr val="FF9999"/>
                </a:solidFill>
              </a:rPr>
              <a:t>ثانياً : الأمراض المزمنة : </a:t>
            </a:r>
            <a:r>
              <a:rPr lang="ar-EG" dirty="0" smtClean="0"/>
              <a:t>وتضم السكري وأمراض القلب وأمراض الدم وغيرها .</a:t>
            </a:r>
            <a:endParaRPr lang="en-US" dirty="0" smtClean="0"/>
          </a:p>
          <a:p>
            <a:pPr marL="514350" indent="-514350">
              <a:buFont typeface="+mj-lt"/>
              <a:buAutoNum type="arabicPeriod"/>
            </a:pPr>
            <a:r>
              <a:rPr lang="ar-EG" b="1" u="sng" dirty="0" smtClean="0">
                <a:solidFill>
                  <a:srgbClr val="FF9999"/>
                </a:solidFill>
              </a:rPr>
              <a:t>ثالثاً : المتلازمات المسببة للإعاقة البدنية والأمراض المزمنة </a:t>
            </a:r>
            <a:r>
              <a:rPr lang="ar-EG" b="1" u="sng" dirty="0" smtClean="0"/>
              <a:t>: </a:t>
            </a:r>
            <a:r>
              <a:rPr lang="ar-EG" dirty="0" smtClean="0"/>
              <a:t>ومنها متلازمة داون ومتلازمة </a:t>
            </a:r>
            <a:r>
              <a:rPr lang="ar-EG" dirty="0" err="1" smtClean="0"/>
              <a:t>مارفن</a:t>
            </a:r>
            <a:r>
              <a:rPr lang="ar-EG" dirty="0" smtClean="0"/>
              <a:t> ومتلازمة </a:t>
            </a:r>
            <a:r>
              <a:rPr lang="ar-EG" dirty="0" err="1" smtClean="0"/>
              <a:t>ريتر</a:t>
            </a:r>
            <a:r>
              <a:rPr lang="ar-EG" dirty="0" smtClean="0"/>
              <a:t> ومتلازمة إدوارد ... وغيرها .</a:t>
            </a:r>
            <a:endParaRPr lang="en-US" dirty="0" smtClean="0"/>
          </a:p>
          <a:p>
            <a:pPr marL="0" indent="0">
              <a:buNone/>
            </a:pPr>
            <a:endParaRPr lang="ar-SA" dirty="0"/>
          </a:p>
        </p:txBody>
      </p:sp>
    </p:spTree>
    <p:extLst>
      <p:ext uri="{BB962C8B-B14F-4D97-AF65-F5344CB8AC3E}">
        <p14:creationId xmlns:p14="http://schemas.microsoft.com/office/powerpoint/2010/main" val="24774578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CCC"/>
          </a:solidFill>
        </p:spPr>
        <p:txBody>
          <a:bodyPr>
            <a:noAutofit/>
          </a:bodyPr>
          <a:lstStyle/>
          <a:p>
            <a:pPr algn="ctr"/>
            <a:r>
              <a:rPr lang="ar-SA" sz="54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ar-SA" sz="54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ar-EG" sz="54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نسبة </a:t>
            </a:r>
            <a:r>
              <a:rPr lang="ar-EG" sz="54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شيوع الإعاقات البدنية </a:t>
            </a:r>
            <a:r>
              <a:rPr lang="ar-EG" sz="54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والصحية</a:t>
            </a:r>
            <a:r>
              <a:rPr lang="ar-SA" sz="54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t>
            </a:r>
            <a:r>
              <a:rPr lang="en-US" sz="54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sz="54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SA" sz="54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810409" y="2506662"/>
            <a:ext cx="10515600" cy="3851107"/>
          </a:xfrm>
          <a:blipFill dpi="0" rotWithShape="1">
            <a:blip r:embed="rId2">
              <a:alphaModFix amt="33000"/>
            </a:blip>
            <a:srcRect/>
            <a:stretch>
              <a:fillRect/>
            </a:stretch>
          </a:blipFill>
        </p:spPr>
        <p:txBody>
          <a:bodyPr>
            <a:normAutofit/>
          </a:bodyPr>
          <a:lstStyle/>
          <a:p>
            <a:endParaRPr lang="ar-SA" sz="3600" dirty="0" smtClean="0"/>
          </a:p>
          <a:p>
            <a:r>
              <a:rPr lang="ar-SA" sz="3600" dirty="0" smtClean="0"/>
              <a:t>قدر</a:t>
            </a:r>
            <a:r>
              <a:rPr lang="ar-EG" sz="3600" dirty="0" smtClean="0"/>
              <a:t>المكتب </a:t>
            </a:r>
            <a:r>
              <a:rPr lang="ar-EG" sz="3600" dirty="0"/>
              <a:t>الأمريكي للتربية </a:t>
            </a:r>
            <a:r>
              <a:rPr lang="ar-EG" sz="3600" dirty="0" smtClean="0"/>
              <a:t>نسبة </a:t>
            </a:r>
            <a:r>
              <a:rPr lang="ar-EG" sz="3600" dirty="0"/>
              <a:t>حدوث الإعاقات البدنية والصحية بحوالي 0.5% مما يظهر أن الإعاقات البدنية والصحية من فئات الإعاقة قليلة الانتشار وذلك يعني أنها أقل حدوثاً وبشكل ملحوظ من بعض فئات الإعاقة الأخرى ( مثل التخلف العقلي وصعوبات التعلم واضطرابات الكلام واللغة </a:t>
            </a:r>
            <a:r>
              <a:rPr lang="ar-EG" sz="3600" dirty="0" smtClean="0"/>
              <a:t>)</a:t>
            </a:r>
            <a:r>
              <a:rPr lang="ar-SA" sz="3600" dirty="0" smtClean="0"/>
              <a:t>.</a:t>
            </a:r>
            <a:endParaRPr lang="ar-SA" sz="3600" dirty="0"/>
          </a:p>
        </p:txBody>
      </p:sp>
    </p:spTree>
    <p:extLst>
      <p:ext uri="{BB962C8B-B14F-4D97-AF65-F5344CB8AC3E}">
        <p14:creationId xmlns:p14="http://schemas.microsoft.com/office/powerpoint/2010/main" val="2146972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00405" y="1265766"/>
            <a:ext cx="10515600" cy="1325563"/>
          </a:xfrm>
        </p:spPr>
        <p:txBody>
          <a:bodyPr>
            <a:normAutofit fontScale="90000"/>
          </a:bodyPr>
          <a:lstStyle/>
          <a:p>
            <a:pPr lvl="0" algn="ctr"/>
            <a:r>
              <a:rPr lang="ar-EG" sz="4000" b="1" dirty="0">
                <a:solidFill>
                  <a:srgbClr val="FF0000"/>
                </a:solidFill>
              </a:rPr>
              <a:t>أولا : أسباب ترتبط بمرحلة الحمل</a:t>
            </a:r>
            <a:r>
              <a:rPr lang="ar-SA" sz="4000" b="1" dirty="0">
                <a:solidFill>
                  <a:srgbClr val="FF0000"/>
                </a:solidFill>
              </a:rPr>
              <a:t>(</a:t>
            </a:r>
            <a:r>
              <a:rPr lang="ar-SA" sz="4000" b="1" dirty="0" err="1">
                <a:solidFill>
                  <a:srgbClr val="FF0000"/>
                </a:solidFill>
              </a:rPr>
              <a:t>ماقبل</a:t>
            </a:r>
            <a:r>
              <a:rPr lang="ar-SA" sz="4000" b="1" dirty="0">
                <a:solidFill>
                  <a:srgbClr val="FF0000"/>
                </a:solidFill>
              </a:rPr>
              <a:t> الولادة</a:t>
            </a:r>
            <a:r>
              <a:rPr lang="ar-SA" sz="4000" b="1" dirty="0" smtClean="0">
                <a:solidFill>
                  <a:srgbClr val="FF0000"/>
                </a:solidFill>
              </a:rPr>
              <a:t>):</a:t>
            </a:r>
            <a:br>
              <a:rPr lang="ar-SA" sz="4000" b="1" dirty="0" smtClean="0">
                <a:solidFill>
                  <a:srgbClr val="FF0000"/>
                </a:solidFill>
              </a:rPr>
            </a:br>
            <a:r>
              <a:rPr lang="ar-SA" sz="4000" b="1" dirty="0" smtClean="0">
                <a:solidFill>
                  <a:srgbClr val="FF0000"/>
                </a:solidFill>
              </a:rPr>
              <a:t/>
            </a:r>
            <a:br>
              <a:rPr lang="ar-SA" sz="4000" b="1" dirty="0" smtClean="0">
                <a:solidFill>
                  <a:srgbClr val="FF0000"/>
                </a:solidFill>
              </a:rPr>
            </a:br>
            <a:r>
              <a:rPr lang="ar-EG" sz="4000" b="1" u="sng" dirty="0" smtClean="0">
                <a:solidFill>
                  <a:schemeClr val="accent6"/>
                </a:solidFill>
              </a:rPr>
              <a:t> </a:t>
            </a:r>
            <a:r>
              <a:rPr lang="ar-SA" sz="4000" b="1" u="sng" dirty="0" smtClean="0">
                <a:solidFill>
                  <a:schemeClr val="accent6"/>
                </a:solidFill>
              </a:rPr>
              <a:t>أ- </a:t>
            </a:r>
            <a:r>
              <a:rPr lang="ar-EG" sz="4000" b="1" u="sng" dirty="0" smtClean="0">
                <a:solidFill>
                  <a:schemeClr val="accent6"/>
                </a:solidFill>
              </a:rPr>
              <a:t>العوامل </a:t>
            </a:r>
            <a:r>
              <a:rPr lang="ar-EG" sz="4000" b="1" u="sng" dirty="0">
                <a:solidFill>
                  <a:schemeClr val="accent6"/>
                </a:solidFill>
              </a:rPr>
              <a:t>الجينية </a:t>
            </a:r>
            <a:r>
              <a:rPr lang="ar-SA" sz="4000" b="1" u="sng" dirty="0">
                <a:solidFill>
                  <a:schemeClr val="accent6"/>
                </a:solidFill>
              </a:rPr>
              <a:t> </a:t>
            </a:r>
            <a:r>
              <a:rPr lang="en-US" sz="4000" b="1" u="sng" dirty="0">
                <a:solidFill>
                  <a:schemeClr val="accent6"/>
                </a:solidFill>
              </a:rPr>
              <a:t>:</a:t>
            </a:r>
            <a:r>
              <a:rPr lang="en-US" sz="4000" b="1" u="sng" dirty="0" err="1">
                <a:solidFill>
                  <a:schemeClr val="accent6"/>
                </a:solidFill>
              </a:rPr>
              <a:t>Gentic</a:t>
            </a:r>
            <a:r>
              <a:rPr lang="en-US" sz="4000" b="1" u="sng" dirty="0">
                <a:solidFill>
                  <a:schemeClr val="accent6"/>
                </a:solidFill>
              </a:rPr>
              <a:t> Factor</a:t>
            </a:r>
            <a:r>
              <a:rPr lang="en-US" dirty="0"/>
              <a:t/>
            </a:r>
            <a:br>
              <a:rPr lang="en-US" dirty="0"/>
            </a:br>
            <a:r>
              <a:rPr lang="en-US" dirty="0"/>
              <a:t/>
            </a:r>
            <a:br>
              <a:rPr lang="en-US" dirty="0"/>
            </a:br>
            <a:endParaRPr lang="ar-SA" dirty="0"/>
          </a:p>
        </p:txBody>
      </p:sp>
      <p:grpSp>
        <p:nvGrpSpPr>
          <p:cNvPr id="5" name="مجموعة 4"/>
          <p:cNvGrpSpPr/>
          <p:nvPr/>
        </p:nvGrpSpPr>
        <p:grpSpPr>
          <a:xfrm>
            <a:off x="3820146" y="2242004"/>
            <a:ext cx="6154031" cy="4351338"/>
            <a:chOff x="3820146" y="2242004"/>
            <a:chExt cx="6154031" cy="4351338"/>
          </a:xfrm>
        </p:grpSpPr>
        <p:sp>
          <p:nvSpPr>
            <p:cNvPr id="6" name="معين 5"/>
            <p:cNvSpPr/>
            <p:nvPr/>
          </p:nvSpPr>
          <p:spPr>
            <a:xfrm>
              <a:off x="3820146" y="2242004"/>
              <a:ext cx="4351338" cy="4351338"/>
            </a:xfrm>
            <a:prstGeom prst="diamond">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7" name="شكل حر 6"/>
            <p:cNvSpPr/>
            <p:nvPr/>
          </p:nvSpPr>
          <p:spPr>
            <a:xfrm>
              <a:off x="3921558" y="2816750"/>
              <a:ext cx="1697021" cy="1697021"/>
            </a:xfrm>
            <a:custGeom>
              <a:avLst/>
              <a:gdLst>
                <a:gd name="connsiteX0" fmla="*/ 0 w 1697021"/>
                <a:gd name="connsiteY0" fmla="*/ 282842 h 1697021"/>
                <a:gd name="connsiteX1" fmla="*/ 282842 w 1697021"/>
                <a:gd name="connsiteY1" fmla="*/ 0 h 1697021"/>
                <a:gd name="connsiteX2" fmla="*/ 1414179 w 1697021"/>
                <a:gd name="connsiteY2" fmla="*/ 0 h 1697021"/>
                <a:gd name="connsiteX3" fmla="*/ 1697021 w 1697021"/>
                <a:gd name="connsiteY3" fmla="*/ 282842 h 1697021"/>
                <a:gd name="connsiteX4" fmla="*/ 1697021 w 1697021"/>
                <a:gd name="connsiteY4" fmla="*/ 1414179 h 1697021"/>
                <a:gd name="connsiteX5" fmla="*/ 1414179 w 1697021"/>
                <a:gd name="connsiteY5" fmla="*/ 1697021 h 1697021"/>
                <a:gd name="connsiteX6" fmla="*/ 282842 w 1697021"/>
                <a:gd name="connsiteY6" fmla="*/ 1697021 h 1697021"/>
                <a:gd name="connsiteX7" fmla="*/ 0 w 1697021"/>
                <a:gd name="connsiteY7" fmla="*/ 1414179 h 1697021"/>
                <a:gd name="connsiteX8" fmla="*/ 0 w 1697021"/>
                <a:gd name="connsiteY8" fmla="*/ 282842 h 1697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021" h="1697021">
                  <a:moveTo>
                    <a:pt x="0" y="282842"/>
                  </a:moveTo>
                  <a:cubicBezTo>
                    <a:pt x="0" y="126633"/>
                    <a:pt x="126633" y="0"/>
                    <a:pt x="282842" y="0"/>
                  </a:cubicBezTo>
                  <a:lnTo>
                    <a:pt x="1414179" y="0"/>
                  </a:lnTo>
                  <a:cubicBezTo>
                    <a:pt x="1570388" y="0"/>
                    <a:pt x="1697021" y="126633"/>
                    <a:pt x="1697021" y="282842"/>
                  </a:cubicBezTo>
                  <a:lnTo>
                    <a:pt x="1697021" y="1414179"/>
                  </a:lnTo>
                  <a:cubicBezTo>
                    <a:pt x="1697021" y="1570388"/>
                    <a:pt x="1570388" y="1697021"/>
                    <a:pt x="1414179" y="1697021"/>
                  </a:cubicBezTo>
                  <a:lnTo>
                    <a:pt x="282842" y="1697021"/>
                  </a:lnTo>
                  <a:cubicBezTo>
                    <a:pt x="126633" y="1697021"/>
                    <a:pt x="0" y="1570388"/>
                    <a:pt x="0" y="1414179"/>
                  </a:cubicBezTo>
                  <a:lnTo>
                    <a:pt x="0" y="282842"/>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85712" tIns="185712" rIns="185712" bIns="185712" numCol="1" spcCol="1270" anchor="ctr" anchorCtr="0">
              <a:noAutofit/>
            </a:bodyPr>
            <a:lstStyle/>
            <a:p>
              <a:pPr lvl="0" algn="ctr" defTabSz="1200150" rtl="1">
                <a:lnSpc>
                  <a:spcPct val="90000"/>
                </a:lnSpc>
                <a:spcBef>
                  <a:spcPct val="0"/>
                </a:spcBef>
                <a:spcAft>
                  <a:spcPct val="35000"/>
                </a:spcAft>
              </a:pPr>
              <a:r>
                <a:rPr lang="ar-SA" sz="2700" kern="1200" dirty="0" smtClean="0"/>
                <a:t>اختلاف عامل </a:t>
              </a:r>
              <a:r>
                <a:rPr lang="ar-SA" sz="2700" kern="1200" dirty="0" err="1" smtClean="0"/>
                <a:t>رايزيس</a:t>
              </a:r>
              <a:endParaRPr lang="ar-SA" sz="2700" kern="1200" dirty="0"/>
            </a:p>
          </p:txBody>
        </p:sp>
        <p:sp>
          <p:nvSpPr>
            <p:cNvPr id="8" name="شكل حر 7"/>
            <p:cNvSpPr/>
            <p:nvPr/>
          </p:nvSpPr>
          <p:spPr>
            <a:xfrm>
              <a:off x="6211694" y="2816750"/>
              <a:ext cx="1697021" cy="1697021"/>
            </a:xfrm>
            <a:custGeom>
              <a:avLst/>
              <a:gdLst>
                <a:gd name="connsiteX0" fmla="*/ 0 w 1697021"/>
                <a:gd name="connsiteY0" fmla="*/ 282842 h 1697021"/>
                <a:gd name="connsiteX1" fmla="*/ 282842 w 1697021"/>
                <a:gd name="connsiteY1" fmla="*/ 0 h 1697021"/>
                <a:gd name="connsiteX2" fmla="*/ 1414179 w 1697021"/>
                <a:gd name="connsiteY2" fmla="*/ 0 h 1697021"/>
                <a:gd name="connsiteX3" fmla="*/ 1697021 w 1697021"/>
                <a:gd name="connsiteY3" fmla="*/ 282842 h 1697021"/>
                <a:gd name="connsiteX4" fmla="*/ 1697021 w 1697021"/>
                <a:gd name="connsiteY4" fmla="*/ 1414179 h 1697021"/>
                <a:gd name="connsiteX5" fmla="*/ 1414179 w 1697021"/>
                <a:gd name="connsiteY5" fmla="*/ 1697021 h 1697021"/>
                <a:gd name="connsiteX6" fmla="*/ 282842 w 1697021"/>
                <a:gd name="connsiteY6" fmla="*/ 1697021 h 1697021"/>
                <a:gd name="connsiteX7" fmla="*/ 0 w 1697021"/>
                <a:gd name="connsiteY7" fmla="*/ 1414179 h 1697021"/>
                <a:gd name="connsiteX8" fmla="*/ 0 w 1697021"/>
                <a:gd name="connsiteY8" fmla="*/ 282842 h 1697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021" h="1697021">
                  <a:moveTo>
                    <a:pt x="0" y="282842"/>
                  </a:moveTo>
                  <a:cubicBezTo>
                    <a:pt x="0" y="126633"/>
                    <a:pt x="126633" y="0"/>
                    <a:pt x="282842" y="0"/>
                  </a:cubicBezTo>
                  <a:lnTo>
                    <a:pt x="1414179" y="0"/>
                  </a:lnTo>
                  <a:cubicBezTo>
                    <a:pt x="1570388" y="0"/>
                    <a:pt x="1697021" y="126633"/>
                    <a:pt x="1697021" y="282842"/>
                  </a:cubicBezTo>
                  <a:lnTo>
                    <a:pt x="1697021" y="1414179"/>
                  </a:lnTo>
                  <a:cubicBezTo>
                    <a:pt x="1697021" y="1570388"/>
                    <a:pt x="1570388" y="1697021"/>
                    <a:pt x="1414179" y="1697021"/>
                  </a:cubicBezTo>
                  <a:lnTo>
                    <a:pt x="282842" y="1697021"/>
                  </a:lnTo>
                  <a:cubicBezTo>
                    <a:pt x="126633" y="1697021"/>
                    <a:pt x="0" y="1570388"/>
                    <a:pt x="0" y="1414179"/>
                  </a:cubicBezTo>
                  <a:lnTo>
                    <a:pt x="0" y="282842"/>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85712" tIns="185712" rIns="185712" bIns="185712" numCol="1" spcCol="1270" anchor="ctr" anchorCtr="0">
              <a:noAutofit/>
            </a:bodyPr>
            <a:lstStyle/>
            <a:p>
              <a:pPr lvl="0" algn="ctr" defTabSz="1200150" rtl="1">
                <a:lnSpc>
                  <a:spcPct val="90000"/>
                </a:lnSpc>
                <a:spcBef>
                  <a:spcPct val="0"/>
                </a:spcBef>
                <a:spcAft>
                  <a:spcPct val="35000"/>
                </a:spcAft>
              </a:pPr>
              <a:r>
                <a:rPr lang="ar-SA" sz="2700" kern="1200" dirty="0" smtClean="0"/>
                <a:t>العوامل الوراثية</a:t>
              </a:r>
              <a:endParaRPr lang="ar-SA" sz="2700" kern="1200" dirty="0"/>
            </a:p>
          </p:txBody>
        </p:sp>
        <p:sp>
          <p:nvSpPr>
            <p:cNvPr id="9" name="شكل حر 8"/>
            <p:cNvSpPr/>
            <p:nvPr/>
          </p:nvSpPr>
          <p:spPr>
            <a:xfrm>
              <a:off x="5104891" y="4644312"/>
              <a:ext cx="1697021" cy="1697021"/>
            </a:xfrm>
            <a:custGeom>
              <a:avLst/>
              <a:gdLst>
                <a:gd name="connsiteX0" fmla="*/ 0 w 1697021"/>
                <a:gd name="connsiteY0" fmla="*/ 282842 h 1697021"/>
                <a:gd name="connsiteX1" fmla="*/ 282842 w 1697021"/>
                <a:gd name="connsiteY1" fmla="*/ 0 h 1697021"/>
                <a:gd name="connsiteX2" fmla="*/ 1414179 w 1697021"/>
                <a:gd name="connsiteY2" fmla="*/ 0 h 1697021"/>
                <a:gd name="connsiteX3" fmla="*/ 1697021 w 1697021"/>
                <a:gd name="connsiteY3" fmla="*/ 282842 h 1697021"/>
                <a:gd name="connsiteX4" fmla="*/ 1697021 w 1697021"/>
                <a:gd name="connsiteY4" fmla="*/ 1414179 h 1697021"/>
                <a:gd name="connsiteX5" fmla="*/ 1414179 w 1697021"/>
                <a:gd name="connsiteY5" fmla="*/ 1697021 h 1697021"/>
                <a:gd name="connsiteX6" fmla="*/ 282842 w 1697021"/>
                <a:gd name="connsiteY6" fmla="*/ 1697021 h 1697021"/>
                <a:gd name="connsiteX7" fmla="*/ 0 w 1697021"/>
                <a:gd name="connsiteY7" fmla="*/ 1414179 h 1697021"/>
                <a:gd name="connsiteX8" fmla="*/ 0 w 1697021"/>
                <a:gd name="connsiteY8" fmla="*/ 282842 h 1697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021" h="1697021">
                  <a:moveTo>
                    <a:pt x="0" y="282842"/>
                  </a:moveTo>
                  <a:cubicBezTo>
                    <a:pt x="0" y="126633"/>
                    <a:pt x="126633" y="0"/>
                    <a:pt x="282842" y="0"/>
                  </a:cubicBezTo>
                  <a:lnTo>
                    <a:pt x="1414179" y="0"/>
                  </a:lnTo>
                  <a:cubicBezTo>
                    <a:pt x="1570388" y="0"/>
                    <a:pt x="1697021" y="126633"/>
                    <a:pt x="1697021" y="282842"/>
                  </a:cubicBezTo>
                  <a:lnTo>
                    <a:pt x="1697021" y="1414179"/>
                  </a:lnTo>
                  <a:cubicBezTo>
                    <a:pt x="1697021" y="1570388"/>
                    <a:pt x="1570388" y="1697021"/>
                    <a:pt x="1414179" y="1697021"/>
                  </a:cubicBezTo>
                  <a:lnTo>
                    <a:pt x="282842" y="1697021"/>
                  </a:lnTo>
                  <a:cubicBezTo>
                    <a:pt x="126633" y="1697021"/>
                    <a:pt x="0" y="1570388"/>
                    <a:pt x="0" y="1414179"/>
                  </a:cubicBezTo>
                  <a:lnTo>
                    <a:pt x="0" y="282842"/>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85712" tIns="185712" rIns="185712" bIns="185712" numCol="1" spcCol="1270" anchor="ctr" anchorCtr="0">
              <a:noAutofit/>
            </a:bodyPr>
            <a:lstStyle/>
            <a:p>
              <a:pPr lvl="0" algn="ctr" defTabSz="1200150" rtl="1">
                <a:lnSpc>
                  <a:spcPct val="90000"/>
                </a:lnSpc>
                <a:spcBef>
                  <a:spcPct val="0"/>
                </a:spcBef>
                <a:spcAft>
                  <a:spcPct val="35000"/>
                </a:spcAft>
              </a:pPr>
              <a:r>
                <a:rPr lang="ar-SA" sz="2700" kern="1200" dirty="0" smtClean="0"/>
                <a:t>اضطراب عملية لتمثيل الغذائي</a:t>
              </a:r>
              <a:endParaRPr lang="ar-SA" sz="2700" kern="1200" dirty="0"/>
            </a:p>
          </p:txBody>
        </p:sp>
        <p:sp>
          <p:nvSpPr>
            <p:cNvPr id="10" name="زر إجراء: مخصص 9">
              <a:hlinkClick r:id="" action="ppaction://noaction" highlightClick="1"/>
            </p:cNvPr>
            <p:cNvSpPr/>
            <p:nvPr/>
          </p:nvSpPr>
          <p:spPr>
            <a:xfrm>
              <a:off x="8277156" y="4455264"/>
              <a:ext cx="1697021" cy="1697021"/>
            </a:xfrm>
            <a:prstGeom prst="actionButtonBlank">
              <a:avLst/>
            </a:prstGeom>
            <a:solidFill>
              <a:srgbClr val="FFFFCC"/>
            </a:solidFill>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spTree>
    <p:extLst>
      <p:ext uri="{BB962C8B-B14F-4D97-AF65-F5344CB8AC3E}">
        <p14:creationId xmlns:p14="http://schemas.microsoft.com/office/powerpoint/2010/main" val="16614430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0" indent="0" algn="ctr"/>
            <a:r>
              <a:rPr lang="ar-SA" sz="3600" b="1" u="sng" dirty="0">
                <a:solidFill>
                  <a:schemeClr val="accent6"/>
                </a:solidFill>
              </a:rPr>
              <a:t>ب- </a:t>
            </a:r>
            <a:r>
              <a:rPr lang="ar-EG" sz="3600" b="1" u="sng" dirty="0">
                <a:solidFill>
                  <a:schemeClr val="accent6"/>
                </a:solidFill>
              </a:rPr>
              <a:t>العوامل غير الجينية </a:t>
            </a:r>
            <a:r>
              <a:rPr lang="en-US" sz="3600" b="1" u="sng" dirty="0" err="1">
                <a:solidFill>
                  <a:schemeClr val="accent6"/>
                </a:solidFill>
              </a:rPr>
              <a:t>Genetie</a:t>
            </a:r>
            <a:r>
              <a:rPr lang="en-US" sz="3600" b="1" u="sng" dirty="0">
                <a:solidFill>
                  <a:schemeClr val="accent6"/>
                </a:solidFill>
              </a:rPr>
              <a:t> Factor </a:t>
            </a:r>
            <a:endParaRPr lang="ar-SA" sz="3600" b="1" u="sng" dirty="0">
              <a:solidFill>
                <a:schemeClr val="accent6"/>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0360803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69087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0473" y="870735"/>
            <a:ext cx="10515600" cy="1325563"/>
          </a:xfrm>
        </p:spPr>
        <p:txBody>
          <a:bodyPr>
            <a:noAutofit/>
          </a:bodyPr>
          <a:lstStyle/>
          <a:p>
            <a:pPr algn="ctr"/>
            <a:r>
              <a:rPr lang="ar-EG" b="1" dirty="0">
                <a:ln w="0"/>
                <a:solidFill>
                  <a:srgbClr val="FF0000"/>
                </a:solidFill>
                <a:effectLst>
                  <a:reflection blurRad="6350" stA="53000" endA="300" endPos="35500" dir="5400000" sy="-90000" algn="bl" rotWithShape="0"/>
                </a:effectLst>
              </a:rPr>
              <a:t>ثانيا : أسباب ترتبط بمرحلة الولادة :</a:t>
            </a:r>
            <a:r>
              <a:rPr lang="en-US" sz="5400" b="1" dirty="0">
                <a:ln w="0"/>
                <a:solidFill>
                  <a:srgbClr val="FF0000"/>
                </a:solidFill>
                <a:effectLst>
                  <a:reflection blurRad="6350" stA="53000" endA="300" endPos="35500" dir="5400000" sy="-90000" algn="bl" rotWithShape="0"/>
                </a:effectLst>
              </a:rPr>
              <a:t/>
            </a:r>
            <a:br>
              <a:rPr lang="en-US" sz="5400" b="1" dirty="0">
                <a:ln w="0"/>
                <a:solidFill>
                  <a:srgbClr val="FF0000"/>
                </a:solidFill>
                <a:effectLst>
                  <a:reflection blurRad="6350" stA="53000" endA="300" endPos="35500" dir="5400000" sy="-90000" algn="bl" rotWithShape="0"/>
                </a:effectLst>
              </a:rPr>
            </a:br>
            <a:endParaRPr lang="ar-SA" sz="5400" b="1" dirty="0">
              <a:ln w="0"/>
              <a:solidFill>
                <a:srgbClr val="FF0000"/>
              </a:solidFill>
              <a:effectLst>
                <a:reflection blurRad="6350" stA="53000" endA="300" endPos="35500" dir="5400000" sy="-90000" algn="bl" rotWithShape="0"/>
              </a:effectLst>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911693271"/>
              </p:ext>
            </p:extLst>
          </p:nvPr>
        </p:nvGraphicFramePr>
        <p:xfrm>
          <a:off x="1483179" y="2168524"/>
          <a:ext cx="10020299" cy="36199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78650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0473" y="698612"/>
            <a:ext cx="10515600" cy="1325563"/>
          </a:xfrm>
        </p:spPr>
        <p:txBody>
          <a:bodyPr>
            <a:normAutofit/>
          </a:bodyPr>
          <a:lstStyle/>
          <a:p>
            <a:pPr algn="ctr"/>
            <a:r>
              <a:rPr lang="ar-SA" b="1" dirty="0">
                <a:ln w="0"/>
                <a:solidFill>
                  <a:srgbClr val="FF0000"/>
                </a:solidFill>
                <a:effectLst>
                  <a:reflection blurRad="6350" stA="53000" endA="300" endPos="35500" dir="5400000" sy="-90000" algn="bl" rotWithShape="0"/>
                </a:effectLst>
              </a:rPr>
              <a:t>ثالثاً : أسباب ترتبط بمرحلة ما بعده الولادة :</a:t>
            </a:r>
            <a:r>
              <a:rPr lang="en-US" b="1" dirty="0">
                <a:ln w="0"/>
                <a:solidFill>
                  <a:srgbClr val="FF0000"/>
                </a:solidFill>
                <a:effectLst>
                  <a:reflection blurRad="6350" stA="53000" endA="300" endPos="35500" dir="5400000" sy="-90000" algn="bl" rotWithShape="0"/>
                </a:effectLst>
              </a:rPr>
              <a:t/>
            </a:r>
            <a:br>
              <a:rPr lang="en-US" b="1" dirty="0">
                <a:ln w="0"/>
                <a:solidFill>
                  <a:srgbClr val="FF0000"/>
                </a:solidFill>
                <a:effectLst>
                  <a:reflection blurRad="6350" stA="53000" endA="300" endPos="35500" dir="5400000" sy="-90000" algn="bl" rotWithShape="0"/>
                </a:effectLst>
              </a:rPr>
            </a:br>
            <a:endParaRPr lang="ar-SA" b="1" dirty="0">
              <a:ln w="0"/>
              <a:solidFill>
                <a:srgbClr val="FF0000"/>
              </a:solidFill>
              <a:effectLst>
                <a:reflection blurRad="6350" stA="53000" endA="300" endPos="35500" dir="5400000" sy="-90000" algn="bl" rotWithShape="0"/>
              </a:effectLst>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8896926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15985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9781" y="0"/>
            <a:ext cx="10515600" cy="1325563"/>
          </a:xfrm>
        </p:spPr>
        <p:txBody>
          <a:bodyPr>
            <a:normAutofit/>
          </a:bodyPr>
          <a:lstStyle/>
          <a:p>
            <a:pPr algn="ctr"/>
            <a:r>
              <a:rPr lang="ar-SA" sz="3600" b="1" u="sng" dirty="0">
                <a:solidFill>
                  <a:srgbClr val="FF0000"/>
                </a:solidFill>
              </a:rPr>
              <a:t>الوقاية من الإعاقة :</a:t>
            </a:r>
            <a:r>
              <a:rPr lang="en-US" sz="3600" b="1" u="sng" dirty="0">
                <a:solidFill>
                  <a:srgbClr val="FF0000"/>
                </a:solidFill>
              </a:rPr>
              <a:t/>
            </a:r>
            <a:br>
              <a:rPr lang="en-US" sz="3600" b="1" u="sng" dirty="0">
                <a:solidFill>
                  <a:srgbClr val="FF0000"/>
                </a:solidFill>
              </a:rPr>
            </a:br>
            <a:endParaRPr lang="ar-SA" sz="3600" b="1" u="sng" dirty="0">
              <a:solidFill>
                <a:srgbClr val="FF000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643713207"/>
              </p:ext>
            </p:extLst>
          </p:nvPr>
        </p:nvGraphicFramePr>
        <p:xfrm>
          <a:off x="367749" y="829942"/>
          <a:ext cx="11479695" cy="5888736"/>
        </p:xfrm>
        <a:graphic>
          <a:graphicData uri="http://schemas.openxmlformats.org/drawingml/2006/table">
            <a:tbl>
              <a:tblPr rtl="1" firstRow="1" firstCol="1" bandRow="1">
                <a:tableStyleId>{5C22544A-7EE6-4342-B048-85BDC9FD1C3A}</a:tableStyleId>
              </a:tblPr>
              <a:tblGrid>
                <a:gridCol w="993914"/>
                <a:gridCol w="10485781"/>
              </a:tblGrid>
              <a:tr h="446439">
                <a:tc>
                  <a:txBody>
                    <a:bodyPr/>
                    <a:lstStyle/>
                    <a:p>
                      <a:pPr algn="just" rtl="1">
                        <a:lnSpc>
                          <a:spcPct val="115000"/>
                        </a:lnSpc>
                        <a:spcAft>
                          <a:spcPts val="1000"/>
                        </a:spcAft>
                      </a:pPr>
                      <a:r>
                        <a:rPr lang="ar-SA" sz="2400" dirty="0">
                          <a:effectLst/>
                        </a:rPr>
                        <a:t>مستوى الوقاية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pPr>
                      <a:r>
                        <a:rPr lang="ar-SA" sz="2400" dirty="0" smtClean="0">
                          <a:effectLst/>
                        </a:rPr>
                        <a:t>الهدف </a:t>
                      </a:r>
                      <a:r>
                        <a:rPr lang="ar-SA" sz="2400" dirty="0">
                          <a:effectLst/>
                        </a:rPr>
                        <a:t>العام</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400916">
                <a:tc>
                  <a:txBody>
                    <a:bodyPr/>
                    <a:lstStyle/>
                    <a:p>
                      <a:pPr algn="ctr" rtl="1">
                        <a:lnSpc>
                          <a:spcPct val="115000"/>
                        </a:lnSpc>
                        <a:spcAft>
                          <a:spcPts val="1000"/>
                        </a:spcAft>
                      </a:pPr>
                      <a:r>
                        <a:rPr lang="ar-SA" sz="2400" dirty="0">
                          <a:effectLst/>
                        </a:rPr>
                        <a:t>الأول</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1000"/>
                        </a:spcAft>
                      </a:pPr>
                      <a:r>
                        <a:rPr lang="ar-SA" sz="2400" dirty="0">
                          <a:effectLst/>
                        </a:rPr>
                        <a:t>منع حدوث المرض أو التعرض للإصابات وبالتالي خفض نسبة الأشخاص المعرضين لخطر العجز والإعاقة في المجتمع </a:t>
                      </a:r>
                      <a:r>
                        <a:rPr lang="ar-SA" sz="2400" dirty="0" smtClean="0">
                          <a:effectLst/>
                        </a:rPr>
                        <a:t>.</a:t>
                      </a:r>
                      <a:r>
                        <a:rPr lang="ar-SA" sz="1600" kern="1200" dirty="0" smtClean="0">
                          <a:effectLst/>
                        </a:rPr>
                        <a:t> </a:t>
                      </a:r>
                      <a:r>
                        <a:rPr lang="ar-SA" sz="2400" kern="1200" dirty="0" smtClean="0">
                          <a:effectLst/>
                        </a:rPr>
                        <a:t>وتتمثل الوقاية الأولية </a:t>
                      </a:r>
                      <a:r>
                        <a:rPr lang="en-US" sz="2400" kern="1200" dirty="0" err="1" smtClean="0">
                          <a:effectLst/>
                        </a:rPr>
                        <a:t>Primyary</a:t>
                      </a:r>
                      <a:r>
                        <a:rPr lang="en-US" sz="2400" kern="1200" dirty="0" smtClean="0">
                          <a:effectLst/>
                        </a:rPr>
                        <a:t> Prevention </a:t>
                      </a:r>
                      <a:r>
                        <a:rPr lang="ar-SA" sz="2400" kern="1200" dirty="0" smtClean="0">
                          <a:effectLst/>
                        </a:rPr>
                        <a:t> في التخلص من أسباب الإعاقة أو الظروف المؤدية إليها عن طريق الإجراءات التي يمكن اتخاذها سواء قبل فترة الحمل أو اثنائها لرعاية الجنين وضمان سلامة نموه الجسمي والعقلي بشكل طبيعي .</a:t>
                      </a:r>
                      <a:endParaRPr lang="en-US" sz="2400" kern="1200" dirty="0">
                        <a:solidFill>
                          <a:schemeClr val="dk1"/>
                        </a:solidFill>
                        <a:effectLst/>
                        <a:latin typeface="+mn-lt"/>
                        <a:ea typeface="+mn-ea"/>
                        <a:cs typeface="+mn-cs"/>
                      </a:endParaRPr>
                    </a:p>
                  </a:txBody>
                  <a:tcPr marL="68580" marR="68580" marT="0" marB="0"/>
                </a:tc>
              </a:tr>
              <a:tr h="923678">
                <a:tc>
                  <a:txBody>
                    <a:bodyPr/>
                    <a:lstStyle/>
                    <a:p>
                      <a:pPr algn="ctr" rtl="1">
                        <a:lnSpc>
                          <a:spcPct val="115000"/>
                        </a:lnSpc>
                        <a:spcAft>
                          <a:spcPts val="1000"/>
                        </a:spcAft>
                      </a:pPr>
                      <a:r>
                        <a:rPr lang="ar-SA" sz="2400" dirty="0" smtClean="0">
                          <a:effectLst/>
                        </a:rPr>
                        <a:t>الثاني</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1000"/>
                        </a:spcAft>
                      </a:pPr>
                      <a:r>
                        <a:rPr lang="ar-SA" sz="2400" dirty="0">
                          <a:effectLst/>
                        </a:rPr>
                        <a:t>التدخل المبكر لتخفيف مدة الإصابة وشدتها ، وبالتالي خفض أعداد الأشخاص المصابين بالعجز في المجتمع</a:t>
                      </a:r>
                      <a:r>
                        <a:rPr lang="ar-SA" sz="2400" dirty="0" smtClean="0">
                          <a:effectLst/>
                        </a:rPr>
                        <a:t>.</a:t>
                      </a:r>
                      <a:r>
                        <a:rPr lang="ar-SA" sz="1800" kern="1200" dirty="0" smtClean="0">
                          <a:solidFill>
                            <a:schemeClr val="dk1"/>
                          </a:solidFill>
                          <a:effectLst/>
                          <a:latin typeface="+mn-lt"/>
                          <a:ea typeface="+mn-ea"/>
                          <a:cs typeface="+mn-cs"/>
                        </a:rPr>
                        <a:t> </a:t>
                      </a:r>
                      <a:r>
                        <a:rPr lang="ar-SA" sz="2400" kern="1200" dirty="0" smtClean="0">
                          <a:solidFill>
                            <a:schemeClr val="dk1"/>
                          </a:solidFill>
                          <a:effectLst/>
                          <a:latin typeface="+mn-lt"/>
                          <a:ea typeface="+mn-ea"/>
                          <a:cs typeface="+mn-cs"/>
                        </a:rPr>
                        <a:t>وتتمثل الوقاية الثانوية </a:t>
                      </a:r>
                      <a:r>
                        <a:rPr lang="en-US" sz="2400" kern="1200" dirty="0" smtClean="0">
                          <a:solidFill>
                            <a:schemeClr val="dk1"/>
                          </a:solidFill>
                          <a:effectLst/>
                          <a:latin typeface="+mn-lt"/>
                          <a:ea typeface="+mn-ea"/>
                          <a:cs typeface="+mn-cs"/>
                        </a:rPr>
                        <a:t>Secondary Prevention </a:t>
                      </a:r>
                      <a:r>
                        <a:rPr lang="ar-SA" sz="2400" kern="1200" dirty="0" smtClean="0">
                          <a:solidFill>
                            <a:schemeClr val="dk1"/>
                          </a:solidFill>
                          <a:effectLst/>
                          <a:latin typeface="+mn-lt"/>
                          <a:ea typeface="+mn-ea"/>
                          <a:cs typeface="+mn-cs"/>
                        </a:rPr>
                        <a:t> في الكشف المبكر </a:t>
                      </a:r>
                      <a:r>
                        <a:rPr lang="en-US" sz="2400" kern="1200" dirty="0" smtClean="0">
                          <a:solidFill>
                            <a:schemeClr val="dk1"/>
                          </a:solidFill>
                          <a:effectLst/>
                          <a:latin typeface="+mn-lt"/>
                          <a:ea typeface="+mn-ea"/>
                          <a:cs typeface="+mn-cs"/>
                        </a:rPr>
                        <a:t>Early Detection </a:t>
                      </a:r>
                      <a:r>
                        <a:rPr lang="ar-SA" sz="2400" kern="1200" dirty="0" smtClean="0">
                          <a:solidFill>
                            <a:schemeClr val="dk1"/>
                          </a:solidFill>
                          <a:effectLst/>
                          <a:latin typeface="+mn-lt"/>
                          <a:ea typeface="+mn-ea"/>
                          <a:cs typeface="+mn-cs"/>
                        </a:rPr>
                        <a:t> عن أسباب الإعاقة وعلاجها قبل أن تستفحل آثارها السلبية على الطفل والواقع أن لهذا المستوى من مستويات الوقاية أهمية كبيرة في منع الوصول بحالة الفرد المصاب إلى درجة الإعاقة أو العجز</a:t>
                      </a:r>
                      <a:endParaRPr lang="en-US" sz="2400" kern="1200" dirty="0">
                        <a:solidFill>
                          <a:schemeClr val="dk1"/>
                        </a:solidFill>
                        <a:effectLst/>
                        <a:latin typeface="+mn-lt"/>
                        <a:ea typeface="+mn-ea"/>
                        <a:cs typeface="+mn-cs"/>
                      </a:endParaRPr>
                    </a:p>
                  </a:txBody>
                  <a:tcPr marL="68580" marR="68580" marT="0" marB="0"/>
                </a:tc>
              </a:tr>
              <a:tr h="1400916">
                <a:tc>
                  <a:txBody>
                    <a:bodyPr/>
                    <a:lstStyle/>
                    <a:p>
                      <a:pPr algn="ctr" rtl="1">
                        <a:lnSpc>
                          <a:spcPct val="115000"/>
                        </a:lnSpc>
                        <a:spcAft>
                          <a:spcPts val="1000"/>
                        </a:spcAft>
                      </a:pPr>
                      <a:r>
                        <a:rPr lang="ar-SA" sz="2400" dirty="0">
                          <a:effectLst/>
                        </a:rPr>
                        <a:t>الثالث</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1000"/>
                        </a:spcAft>
                      </a:pPr>
                      <a:r>
                        <a:rPr lang="ar-SA" sz="2400" dirty="0">
                          <a:effectLst/>
                        </a:rPr>
                        <a:t>التغلب على الإعاقة من خلال مساعدة الفرد على استعادة قدراته ومنع حدوث المضاعفات أو الحد منها ، وإعادة تأهيله ، وتزويده بالأجهزة والمعينات </a:t>
                      </a:r>
                      <a:r>
                        <a:rPr lang="ar-SA" sz="2400" dirty="0" smtClean="0">
                          <a:effectLst/>
                        </a:rPr>
                        <a:t>التعويضية. تهدف</a:t>
                      </a:r>
                      <a:r>
                        <a:rPr lang="ar-SA" sz="2400" kern="1200" dirty="0" smtClean="0">
                          <a:solidFill>
                            <a:schemeClr val="dk1"/>
                          </a:solidFill>
                          <a:effectLst/>
                          <a:latin typeface="+mn-lt"/>
                          <a:ea typeface="+mn-ea"/>
                          <a:cs typeface="+mn-cs"/>
                        </a:rPr>
                        <a:t> الوقاية </a:t>
                      </a:r>
                      <a:r>
                        <a:rPr lang="en-US" sz="2400" kern="1200" dirty="0" smtClean="0">
                          <a:solidFill>
                            <a:schemeClr val="dk1"/>
                          </a:solidFill>
                          <a:effectLst/>
                          <a:latin typeface="+mn-lt"/>
                          <a:ea typeface="+mn-ea"/>
                          <a:cs typeface="+mn-cs"/>
                        </a:rPr>
                        <a:t>Tertiary Prevention </a:t>
                      </a:r>
                      <a:r>
                        <a:rPr lang="ar-SA" sz="2400" kern="1200" dirty="0" smtClean="0">
                          <a:solidFill>
                            <a:schemeClr val="dk1"/>
                          </a:solidFill>
                          <a:effectLst/>
                          <a:latin typeface="+mn-lt"/>
                          <a:ea typeface="+mn-ea"/>
                          <a:cs typeface="+mn-cs"/>
                        </a:rPr>
                        <a:t>  إلى التقليل من الآثار السلبية المترتبة على حالة القصور والعجز والتخفيف من حدتها ومنع مضاعفاتها ، وتشمل هذه الإجراءات على الخدمات التي تقدم للأفراد لمساعدتهم في التغلب على صعوباتهم .</a:t>
                      </a:r>
                      <a:endParaRPr lang="en-US" sz="2400" kern="1200" dirty="0">
                        <a:solidFill>
                          <a:schemeClr val="dk1"/>
                        </a:solidFill>
                        <a:effectLst/>
                        <a:latin typeface="+mn-lt"/>
                        <a:ea typeface="+mn-ea"/>
                        <a:cs typeface="+mn-cs"/>
                      </a:endParaRPr>
                    </a:p>
                  </a:txBody>
                  <a:tcPr marL="68580" marR="68580" marT="0" marB="0"/>
                </a:tc>
              </a:tr>
            </a:tbl>
          </a:graphicData>
        </a:graphic>
      </p:graphicFrame>
    </p:spTree>
    <p:extLst>
      <p:ext uri="{BB962C8B-B14F-4D97-AF65-F5344CB8AC3E}">
        <p14:creationId xmlns:p14="http://schemas.microsoft.com/office/powerpoint/2010/main" val="15204925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198" y="730884"/>
            <a:ext cx="10515600" cy="1325563"/>
          </a:xfrm>
        </p:spPr>
        <p:txBody>
          <a:bodyPr>
            <a:noAutofit/>
          </a:bodyPr>
          <a:lstStyle/>
          <a:p>
            <a:pPr algn="ctr"/>
            <a:r>
              <a:rPr lang="ar-SA" sz="5400" b="1" dirty="0">
                <a:ln w="0"/>
                <a:solidFill>
                  <a:srgbClr val="FF0000"/>
                </a:solidFill>
                <a:effectLst>
                  <a:reflection blurRad="6350" stA="53000" endA="300" endPos="35500" dir="5400000" sy="-90000" algn="bl" rotWithShape="0"/>
                </a:effectLst>
              </a:rPr>
              <a:t>الإجراءات التي تتخذ في المستوى الثالث من الوقاية </a:t>
            </a:r>
            <a:r>
              <a:rPr lang="ar-SA" sz="5400" b="1" dirty="0" smtClean="0">
                <a:ln w="0"/>
                <a:solidFill>
                  <a:srgbClr val="FF0000"/>
                </a:solidFill>
                <a:effectLst>
                  <a:reflection blurRad="6350" stA="53000" endA="300" endPos="35500" dir="5400000" sy="-90000" algn="bl" rotWithShape="0"/>
                </a:effectLst>
              </a:rPr>
              <a:t>؟</a:t>
            </a:r>
            <a:r>
              <a:rPr lang="en-US" sz="5400" b="1" dirty="0">
                <a:ln w="0"/>
                <a:solidFill>
                  <a:srgbClr val="FF0000"/>
                </a:solidFill>
                <a:effectLst>
                  <a:reflection blurRad="6350" stA="53000" endA="300" endPos="35500" dir="5400000" sy="-90000" algn="bl" rotWithShape="0"/>
                </a:effectLst>
              </a:rPr>
              <a:t/>
            </a:r>
            <a:br>
              <a:rPr lang="en-US" sz="5400" b="1" dirty="0">
                <a:ln w="0"/>
                <a:solidFill>
                  <a:srgbClr val="FF0000"/>
                </a:solidFill>
                <a:effectLst>
                  <a:reflection blurRad="6350" stA="53000" endA="300" endPos="35500" dir="5400000" sy="-90000" algn="bl" rotWithShape="0"/>
                </a:effectLst>
              </a:rPr>
            </a:br>
            <a:endParaRPr lang="ar-SA" sz="5400" b="1" dirty="0">
              <a:ln w="0"/>
              <a:solidFill>
                <a:srgbClr val="FF0000"/>
              </a:soli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227701" y="2056447"/>
            <a:ext cx="11736593" cy="4351338"/>
          </a:xfrm>
        </p:spPr>
        <p:txBody>
          <a:bodyPr>
            <a:noAutofit/>
          </a:bodyPr>
          <a:lstStyle/>
          <a:p>
            <a:pPr marL="514350" lvl="0" indent="-514350">
              <a:buFont typeface="+mj-lt"/>
              <a:buAutoNum type="arabicPeriod"/>
            </a:pPr>
            <a:r>
              <a:rPr lang="ar-SA" b="1" dirty="0"/>
              <a:t>رسم وتنفيذ برامج التأهيل الطبي والتربوي والاجتماعي والمهني .</a:t>
            </a:r>
            <a:endParaRPr lang="en-US" b="1" dirty="0"/>
          </a:p>
          <a:p>
            <a:pPr marL="514350" lvl="0" indent="-514350">
              <a:buFont typeface="+mj-lt"/>
              <a:buAutoNum type="arabicPeriod"/>
            </a:pPr>
            <a:r>
              <a:rPr lang="ar-SA" b="1" dirty="0"/>
              <a:t>علاج الآثار النفسية المترتبة على الإعاقة أيا كان نوعها للحيلولة دون حدوث اضطرابات نفسية أو سوء توافق الفرد مع نفسه أو عدم تكيفه مع البيئة المحيطة .</a:t>
            </a:r>
            <a:endParaRPr lang="en-US" b="1" dirty="0"/>
          </a:p>
          <a:p>
            <a:pPr marL="514350" lvl="0" indent="-514350">
              <a:buFont typeface="+mj-lt"/>
              <a:buAutoNum type="arabicPeriod"/>
            </a:pPr>
            <a:r>
              <a:rPr lang="ar-SA" b="1" dirty="0"/>
              <a:t>توفير الأجهزة التعويضية التي تسهل لذوي الإعاقة حياتهم .</a:t>
            </a:r>
            <a:endParaRPr lang="en-US" b="1" dirty="0"/>
          </a:p>
          <a:p>
            <a:pPr marL="514350" lvl="0" indent="-514350">
              <a:buFont typeface="+mj-lt"/>
              <a:buAutoNum type="arabicPeriod"/>
            </a:pPr>
            <a:r>
              <a:rPr lang="ar-SA" b="1" dirty="0"/>
              <a:t>تخفيف مشاعر النقص والدونية والشعور بالفشل أو الاتجاهات العدوانية نحو المجتمع .</a:t>
            </a:r>
            <a:endParaRPr lang="en-US" b="1" dirty="0"/>
          </a:p>
          <a:p>
            <a:pPr marL="514350" lvl="0" indent="-514350">
              <a:buFont typeface="+mj-lt"/>
              <a:buAutoNum type="arabicPeriod"/>
            </a:pPr>
            <a:r>
              <a:rPr lang="ar-SA" b="1" dirty="0"/>
              <a:t>تحقيق أكبر قدر ممكن من الاستقلال الاقتصادي عن طريق الكشف عن قدراته وإمكانياته ومهارته التي يستطيع استغلالها .</a:t>
            </a:r>
            <a:endParaRPr lang="en-US" b="1" dirty="0"/>
          </a:p>
          <a:p>
            <a:pPr marL="514350" lvl="0" indent="-514350">
              <a:buFont typeface="+mj-lt"/>
              <a:buAutoNum type="arabicPeriod"/>
            </a:pPr>
            <a:r>
              <a:rPr lang="ar-SA" b="1" dirty="0"/>
              <a:t>اختيار مجالات التدريب المهني التي تتفق مع قدرات ذوي الإعاقة آخذين في الاعتبار نوع الإعاقة التي يعانون منها وشدتها </a:t>
            </a:r>
            <a:r>
              <a:rPr lang="ar-SA" b="1" dirty="0" smtClean="0"/>
              <a:t>.........</a:t>
            </a:r>
            <a:endParaRPr lang="en-US" b="1" dirty="0"/>
          </a:p>
        </p:txBody>
      </p:sp>
    </p:spTree>
    <p:extLst>
      <p:ext uri="{BB962C8B-B14F-4D97-AF65-F5344CB8AC3E}">
        <p14:creationId xmlns:p14="http://schemas.microsoft.com/office/powerpoint/2010/main" val="24900727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48732" y="425415"/>
            <a:ext cx="10515600" cy="1325563"/>
          </a:xfrm>
          <a:solidFill>
            <a:srgbClr val="FFCCCC"/>
          </a:solidFill>
        </p:spPr>
        <p:txBody>
          <a:bodyPr>
            <a:noAutofit/>
          </a:bodyPr>
          <a:lstStyle/>
          <a:p>
            <a:pPr algn="ctr"/>
            <a:r>
              <a:rPr lang="en-US" sz="6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sz="6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ar-EG" sz="6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دور </a:t>
            </a:r>
            <a:r>
              <a:rPr lang="ar-EG" sz="6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الأسرة في الوقاية من الإعاقة</a:t>
            </a:r>
            <a:r>
              <a:rPr lang="en-US" sz="6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cs typeface="Majalla UI"/>
              </a:rPr>
              <a:t/>
            </a:r>
            <a:br>
              <a:rPr lang="en-US" sz="6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cs typeface="Majalla UI"/>
              </a:rPr>
            </a:br>
            <a:endParaRPr lang="ar-SA" sz="6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816685" y="2170656"/>
            <a:ext cx="10515600" cy="4351338"/>
          </a:xfrm>
          <a:blipFill>
            <a:blip r:embed="rId2">
              <a:alphaModFix amt="33000"/>
            </a:blip>
            <a:stretch>
              <a:fillRect/>
            </a:stretch>
          </a:blipFill>
        </p:spPr>
        <p:txBody>
          <a:bodyPr>
            <a:normAutofit/>
          </a:bodyPr>
          <a:lstStyle/>
          <a:p>
            <a:pPr>
              <a:buNone/>
            </a:pPr>
            <a:endParaRPr lang="en-US" sz="3200" b="1" dirty="0">
              <a:solidFill>
                <a:srgbClr val="C00000"/>
              </a:solidFill>
              <a:cs typeface="Majalla UI"/>
            </a:endParaRPr>
          </a:p>
          <a:p>
            <a:r>
              <a:rPr lang="ar-EG" sz="3200" b="1" dirty="0"/>
              <a:t> تلعب الأسرة دور وقائي مركزي على المستويات الثلاثة للوقاية من خلال الوعي ، والكشف المبكر ، وتوفير الخدمات العلاجية المبكرة ، والتأهيل والتدريب ، وهو ما يساعد في الحد من مضاعفات الاعاقة وتلك وقاية ثلاثية</a:t>
            </a:r>
            <a:r>
              <a:rPr lang="ar-EG" sz="3200" b="1" dirty="0" smtClean="0"/>
              <a:t>.</a:t>
            </a:r>
            <a:endParaRPr lang="ar-SA" sz="3200" b="1" dirty="0" smtClean="0"/>
          </a:p>
          <a:p>
            <a:pPr marL="0" indent="0">
              <a:buNone/>
            </a:pPr>
            <a:endParaRPr lang="en-US" sz="3200" b="1" dirty="0">
              <a:cs typeface="Majalla UI"/>
            </a:endParaRPr>
          </a:p>
          <a:p>
            <a:r>
              <a:rPr lang="en-US" sz="3200" b="1" dirty="0">
                <a:cs typeface="Majalla UI"/>
              </a:rPr>
              <a:t> </a:t>
            </a:r>
            <a:r>
              <a:rPr lang="ar-EG" sz="3200" b="1" dirty="0"/>
              <a:t>للآباء دور فعال في الكشف المبكر عن الخصائص النمائية للأطفال في المجالات المختلفة ( الحركية والاجتماعية واللغوية والعقلية والانفعالية)</a:t>
            </a:r>
            <a:endParaRPr lang="en-US" sz="3200" b="1" dirty="0">
              <a:cs typeface="Majalla UI"/>
            </a:endParaRPr>
          </a:p>
          <a:p>
            <a:pPr marL="0" indent="0">
              <a:buNone/>
            </a:pPr>
            <a:endParaRPr lang="ar-SA" sz="3200" b="1" dirty="0"/>
          </a:p>
        </p:txBody>
      </p:sp>
    </p:spTree>
    <p:extLst>
      <p:ext uri="{BB962C8B-B14F-4D97-AF65-F5344CB8AC3E}">
        <p14:creationId xmlns:p14="http://schemas.microsoft.com/office/powerpoint/2010/main" val="12323175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55076"/>
            <a:ext cx="10515600" cy="1325563"/>
          </a:xfrm>
          <a:solidFill>
            <a:srgbClr val="FFCCCC"/>
          </a:solidFill>
        </p:spPr>
        <p:txBody>
          <a:bodyPr>
            <a:noAutofit/>
          </a:bodyPr>
          <a:lstStyle/>
          <a:p>
            <a:pPr algn="ctr"/>
            <a:r>
              <a:rPr lang="ar-EG"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دور المؤسسات في الوقاية من الإعاقة</a:t>
            </a:r>
            <a:r>
              <a:rPr lang="en-US"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SA" sz="32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838200" y="2589418"/>
            <a:ext cx="10515600" cy="3187438"/>
          </a:xfrm>
          <a:blipFill>
            <a:blip r:embed="rId2">
              <a:alphaModFix amt="33000"/>
            </a:blip>
            <a:stretch>
              <a:fillRect/>
            </a:stretch>
          </a:blipFill>
        </p:spPr>
        <p:txBody>
          <a:bodyPr/>
          <a:lstStyle/>
          <a:p>
            <a:pPr marL="274320" indent="-274320">
              <a:buClr>
                <a:schemeClr val="accent3"/>
              </a:buClr>
              <a:buFont typeface="Wingdings 2"/>
              <a:buChar char=""/>
              <a:defRPr/>
            </a:pPr>
            <a:r>
              <a:rPr lang="ar-EG" dirty="0"/>
              <a:t>توعية الآباء والأمهات فيما يتصل بصحة الطفل وتنشئته </a:t>
            </a:r>
            <a:r>
              <a:rPr lang="ar-SA" dirty="0" smtClean="0"/>
              <a:t>.</a:t>
            </a:r>
          </a:p>
          <a:p>
            <a:pPr marL="0" indent="0">
              <a:buClr>
                <a:schemeClr val="accent3"/>
              </a:buClr>
              <a:buNone/>
              <a:defRPr/>
            </a:pPr>
            <a:endParaRPr lang="en-US" dirty="0"/>
          </a:p>
          <a:p>
            <a:pPr marL="274320" indent="-274320">
              <a:buClr>
                <a:schemeClr val="accent3"/>
              </a:buClr>
              <a:buFont typeface="Wingdings 2"/>
              <a:buChar char=""/>
              <a:defRPr/>
            </a:pPr>
            <a:r>
              <a:rPr lang="ar-EG" dirty="0"/>
              <a:t>الآباء هم أفضل من يستطيع القيام بالكشف المبكر عن المظاهر النمائية واحالة ذوي الاعاقات إلى الاطباء والاخصائيين ، لذلك يجب مساعدتهم على القيام بالدور التشخيصي الأولي من خلال تزويدهم بقوائم تقدير نمائية </a:t>
            </a:r>
            <a:endParaRPr lang="en-US" dirty="0"/>
          </a:p>
          <a:p>
            <a:pPr marL="0" indent="0">
              <a:buNone/>
            </a:pPr>
            <a:endParaRPr lang="ar-SA" dirty="0"/>
          </a:p>
        </p:txBody>
      </p:sp>
    </p:spTree>
    <p:extLst>
      <p:ext uri="{BB962C8B-B14F-4D97-AF65-F5344CB8AC3E}">
        <p14:creationId xmlns:p14="http://schemas.microsoft.com/office/powerpoint/2010/main" val="39421462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0858" y="0"/>
            <a:ext cx="10515600" cy="1325563"/>
          </a:xfrm>
          <a:blipFill>
            <a:blip r:embed="rId2">
              <a:alphaModFix amt="14000"/>
            </a:blip>
            <a:stretch>
              <a:fillRect/>
            </a:stretch>
          </a:blipFill>
        </p:spPr>
        <p:txBody>
          <a:bodyPr>
            <a:normAutofit/>
          </a:bodyPr>
          <a:lstStyle/>
          <a:p>
            <a:pPr algn="ctr"/>
            <a:r>
              <a:rPr lang="ar-EG" sz="6000" b="1" u="sng"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مفهوم الإعاقة </a:t>
            </a:r>
            <a:endParaRPr lang="en-US" sz="6000" b="1" u="sng"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985157" y="1289957"/>
            <a:ext cx="10515600" cy="5470072"/>
          </a:xfrm>
          <a:blipFill dpi="0" rotWithShape="1">
            <a:blip r:embed="rId2">
              <a:alphaModFix amt="14000"/>
            </a:blip>
            <a:srcRect/>
            <a:stretch>
              <a:fillRect/>
            </a:stretch>
          </a:blipFill>
        </p:spPr>
        <p:txBody>
          <a:bodyPr>
            <a:normAutofit/>
          </a:bodyPr>
          <a:lstStyle/>
          <a:p>
            <a:r>
              <a:rPr lang="ar-EG" dirty="0" smtClean="0"/>
              <a:t>إن </a:t>
            </a:r>
            <a:r>
              <a:rPr lang="ar-EG" dirty="0"/>
              <a:t>المعاناة من الإعاقة تعتبر نسبية للفرد ذي الإعاقة </a:t>
            </a:r>
            <a:r>
              <a:rPr lang="ar-EG" dirty="0" smtClean="0"/>
              <a:t>وللأخرين </a:t>
            </a:r>
            <a:r>
              <a:rPr lang="ar-EG" dirty="0"/>
              <a:t>في المجتمع وبناء على ذلك تتأثر منظومة القيم المجتمعية السائدة في التركيب البنائي للمجتمع ، ولهذا فإن نظرة واتجاهات واستجابات أفراد المجتمع نحو الفرد ذو الإعاقة تلعب دوراً رئيساً في صياغة وتشكيل ذاته من حيث تحديد الفرص المتاحة له ، فحينما تكون تلك الاتجاهات سلبية تكون لديه حرية محدودة أو ضيقة لإقرار واقعة أو تعديله . </a:t>
            </a:r>
            <a:endParaRPr lang="ar-SA" dirty="0" smtClean="0"/>
          </a:p>
          <a:p>
            <a:pPr marL="0" indent="0">
              <a:buNone/>
            </a:pPr>
            <a:endParaRPr lang="ar-SA" dirty="0" smtClean="0"/>
          </a:p>
          <a:p>
            <a:r>
              <a:rPr lang="ar-EG" u="sng" dirty="0" smtClean="0"/>
              <a:t>إن </a:t>
            </a:r>
            <a:r>
              <a:rPr lang="ar-EG" u="sng" dirty="0"/>
              <a:t>الحواجز والمعوقات الاجتماعية ( كالاتجاهات السلبية على سبيل المثال ) أو الطبيعية ( كالحواجز المعمارية ) التي تؤدي إلى الحد من قدرة الفرد على الاستجابة لمتطلبات بيئته ، تختلف من مجتمع إلى اخر ، وعليه فإن الشخص الذي يعتبر ذو إعاقة في مجتمع ما أو موقف ما قد لا يعتبر بالضرورة كذلك في مجتمع اخر أو في موقف اخر .</a:t>
            </a:r>
            <a:endParaRPr lang="en-US" u="sng" dirty="0"/>
          </a:p>
          <a:p>
            <a:endParaRPr lang="ar-SA" dirty="0"/>
          </a:p>
        </p:txBody>
      </p:sp>
      <mc:AlternateContent xmlns:mc="http://schemas.openxmlformats.org/markup-compatibility/2006" xmlns:p14="http://schemas.microsoft.com/office/powerpoint/2010/main">
        <mc:Choice Requires="p14">
          <p:contentPart p14:bwMode="auto" r:id="rId3">
            <p14:nvContentPartPr>
              <p14:cNvPr id="16" name="حبر 15"/>
              <p14:cNvContentPartPr/>
              <p14:nvPr/>
            </p14:nvContentPartPr>
            <p14:xfrm>
              <a:off x="3509407" y="300291"/>
              <a:ext cx="428040" cy="891360"/>
            </p14:xfrm>
          </p:contentPart>
        </mc:Choice>
        <mc:Fallback xmlns="">
          <p:pic>
            <p:nvPicPr>
              <p:cNvPr id="16" name="حبر 15"/>
              <p:cNvPicPr/>
              <p:nvPr/>
            </p:nvPicPr>
            <p:blipFill>
              <a:blip r:embed="rId4"/>
              <a:stretch>
                <a:fillRect/>
              </a:stretch>
            </p:blipFill>
            <p:spPr>
              <a:xfrm>
                <a:off x="3432007" y="229731"/>
                <a:ext cx="565920" cy="1029600"/>
              </a:xfrm>
              <a:prstGeom prst="rect">
                <a:avLst/>
              </a:prstGeom>
            </p:spPr>
          </p:pic>
        </mc:Fallback>
      </mc:AlternateContent>
    </p:spTree>
    <p:extLst>
      <p:ext uri="{BB962C8B-B14F-4D97-AF65-F5344CB8AC3E}">
        <p14:creationId xmlns:p14="http://schemas.microsoft.com/office/powerpoint/2010/main" val="40716950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28635" y="355076"/>
            <a:ext cx="10515600" cy="1325563"/>
          </a:xfrm>
          <a:solidFill>
            <a:srgbClr val="FFCCCC"/>
          </a:solidFill>
        </p:spPr>
        <p:txBody>
          <a:bodyPr>
            <a:noAutofit/>
          </a:bodyPr>
          <a:lstStyle/>
          <a:p>
            <a:pPr algn="ctr"/>
            <a:r>
              <a:rPr lang="ar-EG"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دور الدولة في الوقاية من الإعاقة</a:t>
            </a:r>
            <a:r>
              <a:rPr lang="en-US"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SA" sz="2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blipFill>
            <a:blip r:embed="rId2">
              <a:alphaModFix amt="33000"/>
            </a:blip>
            <a:stretch>
              <a:fillRect/>
            </a:stretch>
          </a:blipFill>
        </p:spPr>
        <p:txBody>
          <a:bodyPr/>
          <a:lstStyle/>
          <a:p>
            <a:pPr marL="274320" indent="-274320">
              <a:buClr>
                <a:schemeClr val="accent3"/>
              </a:buClr>
              <a:buFont typeface="Wingdings 2"/>
              <a:buChar char=""/>
              <a:defRPr/>
            </a:pPr>
            <a:endParaRPr lang="ar-SA" b="1" dirty="0" smtClean="0"/>
          </a:p>
          <a:p>
            <a:pPr marL="274320" indent="-274320">
              <a:buClr>
                <a:schemeClr val="accent3"/>
              </a:buClr>
              <a:buFont typeface="Wingdings 2"/>
              <a:buChar char=""/>
              <a:defRPr/>
            </a:pPr>
            <a:r>
              <a:rPr lang="ar-EG" b="1" dirty="0" smtClean="0"/>
              <a:t>ان </a:t>
            </a:r>
            <a:r>
              <a:rPr lang="ar-EG" b="1" dirty="0"/>
              <a:t>الاوضاع الاقتصادية المتدنية والتحديات العديدة التي تواجهها الدول النامية في مجالات محو الأمية والأمن الغذائي والرعاية </a:t>
            </a:r>
            <a:r>
              <a:rPr lang="ar-EG" b="1" dirty="0" err="1"/>
              <a:t>الصحيةالأولية</a:t>
            </a:r>
            <a:r>
              <a:rPr lang="ar-EG" b="1" dirty="0"/>
              <a:t> وغيرها تجعل الوقاية من الإعاقة بمفهومها الشامل أمراً متعذراً </a:t>
            </a:r>
            <a:endParaRPr lang="en-US" b="1" dirty="0"/>
          </a:p>
          <a:p>
            <a:pPr marL="274320" indent="-274320">
              <a:buClr>
                <a:schemeClr val="accent3"/>
              </a:buClr>
              <a:buFont typeface="Wingdings 2"/>
              <a:buChar char=""/>
              <a:defRPr/>
            </a:pPr>
            <a:r>
              <a:rPr lang="ar-EG" b="1" dirty="0"/>
              <a:t>الاتجاهات والمعتقدات السائدة والنظرة الضيقة قصيرة الأمد للوقاية تجعل خدمات الوقاية القائمة غير فعالة وكافية.</a:t>
            </a:r>
            <a:endParaRPr lang="en-US" b="1" dirty="0"/>
          </a:p>
          <a:p>
            <a:pPr marL="274320" indent="-274320">
              <a:buClr>
                <a:schemeClr val="accent3"/>
              </a:buClr>
              <a:buFont typeface="Wingdings 2"/>
              <a:buChar char=""/>
              <a:defRPr/>
            </a:pPr>
            <a:r>
              <a:rPr lang="ar-EG" b="1" dirty="0"/>
              <a:t>الاعاقة تفرض تدابير عديدة قبل الزواج الحمل ، والولادة ، و.... وذلك يتطلب اعتماد خطة عمل وطنية طويلة المدى.</a:t>
            </a:r>
            <a:endParaRPr lang="en-US" b="1" dirty="0"/>
          </a:p>
        </p:txBody>
      </p:sp>
    </p:spTree>
    <p:extLst>
      <p:ext uri="{BB962C8B-B14F-4D97-AF65-F5344CB8AC3E}">
        <p14:creationId xmlns:p14="http://schemas.microsoft.com/office/powerpoint/2010/main" val="16520032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rgbClr val="FFCCCC"/>
          </a:solidFill>
        </p:spPr>
        <p:txBody>
          <a:bodyPr>
            <a:noAutofit/>
          </a:bodyPr>
          <a:lstStyle/>
          <a:p>
            <a:pPr algn="ctr" eaLnBrk="1" fontAlgn="auto" hangingPunct="1">
              <a:spcAft>
                <a:spcPts val="0"/>
              </a:spcAft>
              <a:defRPr/>
            </a:pPr>
            <a:r>
              <a:rPr lang="ar-EG"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ar-EG"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ar-EG"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استراتيجيات الوقاية من الإعاقات الجسمية والصحية </a:t>
            </a:r>
            <a:r>
              <a:rPr lang="en-US"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EG"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5" name="Content Placeholder 2"/>
          <p:cNvSpPr>
            <a:spLocks noGrp="1"/>
          </p:cNvSpPr>
          <p:nvPr>
            <p:ph idx="1"/>
          </p:nvPr>
        </p:nvSpPr>
        <p:spPr>
          <a:xfrm>
            <a:off x="838200" y="2151191"/>
            <a:ext cx="10515600" cy="4351338"/>
          </a:xfrm>
          <a:blipFill dpi="0" rotWithShape="1">
            <a:blip r:embed="rId2">
              <a:alphaModFix amt="26000"/>
              <a:extLst>
                <a:ext uri="{28A0092B-C50C-407E-A947-70E740481C1C}">
                  <a14:useLocalDpi xmlns:a14="http://schemas.microsoft.com/office/drawing/2010/main" val="0"/>
                </a:ext>
              </a:extLst>
            </a:blip>
            <a:srcRect/>
            <a:stretch>
              <a:fillRect/>
            </a:stretch>
          </a:blipFill>
        </p:spPr>
        <p:txBody>
          <a:bodyPr>
            <a:normAutofit fontScale="85000" lnSpcReduction="20000"/>
          </a:bodyPr>
          <a:lstStyle/>
          <a:p>
            <a:pPr marL="274320" indent="-274320" algn="just" eaLnBrk="1" fontAlgn="auto" hangingPunct="1">
              <a:spcAft>
                <a:spcPts val="0"/>
              </a:spcAft>
              <a:buClr>
                <a:schemeClr val="accent3"/>
              </a:buClr>
              <a:buFont typeface="Wingdings 2"/>
              <a:buChar char=""/>
              <a:defRPr/>
            </a:pPr>
            <a:r>
              <a:rPr lang="ar-EG" b="1" dirty="0" smtClean="0">
                <a:ea typeface="+mn-ea"/>
              </a:rPr>
              <a:t>الوقاية </a:t>
            </a:r>
            <a:r>
              <a:rPr lang="ar-EG" b="1" dirty="0">
                <a:ea typeface="+mn-ea"/>
              </a:rPr>
              <a:t>من الحوادث والمحافظة على سلامة الأطفال سواء في المنازل أو في المراكز التي تعني بهم (حضانات ورياض الأطفال ) وعمل كل ما من شأنه منع حدوث اصابات بينهم كابعاد الأودية والمواد السامة ،... </a:t>
            </a:r>
            <a:endParaRPr lang="en-US" b="1" dirty="0">
              <a:ea typeface="+mn-ea"/>
            </a:endParaRPr>
          </a:p>
          <a:p>
            <a:pPr marL="274320" indent="-274320" algn="just" eaLnBrk="1" fontAlgn="auto" hangingPunct="1">
              <a:spcAft>
                <a:spcPts val="0"/>
              </a:spcAft>
              <a:buClr>
                <a:schemeClr val="accent3"/>
              </a:buClr>
              <a:buFont typeface="Wingdings 2"/>
              <a:buChar char=""/>
              <a:defRPr/>
            </a:pPr>
            <a:r>
              <a:rPr lang="ar-EG" b="1" dirty="0">
                <a:ea typeface="+mn-ea"/>
              </a:rPr>
              <a:t>بذل جهود مكثفة ومنظمة لإعداد الشباب والبنات للأمومة ، فالوقاية تتطلب تدابير قبل مرحلة الزواج ، تجنب عوامل الخطر.</a:t>
            </a:r>
            <a:endParaRPr lang="en-US" b="1" dirty="0">
              <a:ea typeface="+mn-ea"/>
            </a:endParaRPr>
          </a:p>
          <a:p>
            <a:pPr marL="274320" indent="-274320" algn="just" eaLnBrk="1" fontAlgn="auto" hangingPunct="1">
              <a:spcAft>
                <a:spcPts val="0"/>
              </a:spcAft>
              <a:buClr>
                <a:schemeClr val="accent3"/>
              </a:buClr>
              <a:buFont typeface="Wingdings 2"/>
              <a:buChar char=""/>
              <a:defRPr/>
            </a:pPr>
            <a:r>
              <a:rPr lang="ar-EG" b="1" dirty="0">
                <a:ea typeface="+mn-ea"/>
              </a:rPr>
              <a:t> توفير المعلومات الكافية حول الارشاد الجيني من حيث أهدافه وأساليبه والجهات التي تقوم به في المجتمع المحلي ، حيث أنه ضروري لتحديد ما إذا كانت الإعاقة  وراثية أم لا؟</a:t>
            </a:r>
            <a:endParaRPr lang="en-US" b="1" dirty="0">
              <a:ea typeface="+mn-ea"/>
            </a:endParaRPr>
          </a:p>
          <a:p>
            <a:pPr marL="274320" indent="-274320" algn="just" eaLnBrk="1" fontAlgn="auto" hangingPunct="1">
              <a:spcAft>
                <a:spcPts val="0"/>
              </a:spcAft>
              <a:buClr>
                <a:schemeClr val="accent3"/>
              </a:buClr>
              <a:buFont typeface="Wingdings 2"/>
              <a:buChar char=""/>
              <a:defRPr/>
            </a:pPr>
            <a:r>
              <a:rPr lang="ar-EG" b="1" dirty="0">
                <a:ea typeface="+mn-ea"/>
              </a:rPr>
              <a:t>اجراء الفحص الطبي الدوري للأطفال ، فالمتابعة الصحيحة قد تحول دون حدوث حالات إعاقة محتملة ، قبل أن تتفاقم المشكلات او تستفحل.</a:t>
            </a:r>
            <a:endParaRPr lang="en-US" b="1" dirty="0">
              <a:ea typeface="+mn-ea"/>
            </a:endParaRPr>
          </a:p>
          <a:p>
            <a:pPr marL="274320" indent="-274320" algn="just" eaLnBrk="1" fontAlgn="auto" hangingPunct="1">
              <a:spcAft>
                <a:spcPts val="0"/>
              </a:spcAft>
              <a:buClr>
                <a:schemeClr val="accent3"/>
              </a:buClr>
              <a:buFont typeface="Wingdings 2"/>
              <a:buChar char=""/>
              <a:defRPr/>
            </a:pPr>
            <a:r>
              <a:rPr lang="ar-EG" b="1" dirty="0">
                <a:ea typeface="+mn-ea"/>
              </a:rPr>
              <a:t> هناك حاجة ماسة لاجراء المزيد من البحوث حول اسباب الاعاقة وافضل السبل للتصدي لها.</a:t>
            </a:r>
            <a:endParaRPr lang="en-US" b="1" dirty="0">
              <a:ea typeface="+mn-ea"/>
            </a:endParaRPr>
          </a:p>
          <a:p>
            <a:pPr marL="274320" indent="-274320" algn="just" eaLnBrk="1" fontAlgn="auto" hangingPunct="1">
              <a:spcAft>
                <a:spcPts val="0"/>
              </a:spcAft>
              <a:buClr>
                <a:schemeClr val="accent3"/>
              </a:buClr>
              <a:buFont typeface="Wingdings 2"/>
              <a:buChar char=""/>
              <a:defRPr/>
            </a:pPr>
            <a:r>
              <a:rPr lang="ar-EG" b="1" dirty="0">
                <a:ea typeface="+mn-ea"/>
              </a:rPr>
              <a:t> التأكيد على دور الأساليب التربوية والنفسية في الوقاية من الاعاقات السلوكية والانفعالية وفي الحد من المشكلات المصاحبة للإعاقات الأخرى ، وقد تكون هذه الأساليب أكثر فعالية على المدى الطويل من العقاقير النفسية</a:t>
            </a:r>
            <a:endParaRPr lang="en-US" b="1" dirty="0">
              <a:ea typeface="+mn-ea"/>
            </a:endParaRPr>
          </a:p>
          <a:p>
            <a:pPr marL="274320" indent="-274320" eaLnBrk="1" fontAlgn="auto" hangingPunct="1">
              <a:spcAft>
                <a:spcPts val="0"/>
              </a:spcAft>
              <a:buClr>
                <a:schemeClr val="accent3"/>
              </a:buClr>
              <a:buFont typeface="Wingdings 2"/>
              <a:buChar char=""/>
              <a:defRPr/>
            </a:pPr>
            <a:endParaRPr lang="ar-EG" b="1" dirty="0">
              <a:ea typeface="+mn-ea"/>
            </a:endParaRPr>
          </a:p>
        </p:txBody>
      </p:sp>
    </p:spTree>
    <p:extLst>
      <p:ext uri="{BB962C8B-B14F-4D97-AF65-F5344CB8AC3E}">
        <p14:creationId xmlns:p14="http://schemas.microsoft.com/office/powerpoint/2010/main" val="5658770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38684" y="324931"/>
            <a:ext cx="10515600" cy="1325563"/>
          </a:xfrm>
          <a:solidFill>
            <a:srgbClr val="FFCCCC"/>
          </a:solidFill>
        </p:spPr>
        <p:txBody>
          <a:bodyPr>
            <a:noAutofit/>
          </a:bodyPr>
          <a:lstStyle/>
          <a:p>
            <a:pPr eaLnBrk="1" fontAlgn="auto" hangingPunct="1">
              <a:spcAft>
                <a:spcPts val="0"/>
              </a:spcAft>
              <a:defRPr/>
            </a:pPr>
            <a:r>
              <a:rPr lang="ar-EG"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ar-EG"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ar-EG"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العمل الفريقي مع الأفراد ذوي الاعاقات الجسمية والصحية</a:t>
            </a:r>
            <a:r>
              <a:rPr lang="en-US"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EG"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5" name="Content Placeholder 2"/>
          <p:cNvSpPr>
            <a:spLocks noGrp="1"/>
          </p:cNvSpPr>
          <p:nvPr>
            <p:ph idx="1"/>
          </p:nvPr>
        </p:nvSpPr>
        <p:spPr>
          <a:xfrm>
            <a:off x="1021080" y="2030020"/>
            <a:ext cx="10515600" cy="4351338"/>
          </a:xfrm>
          <a:blipFill dpi="0" rotWithShape="1">
            <a:blip r:embed="rId2">
              <a:lum bright="35000" contrast="-2000"/>
              <a:extLst>
                <a:ext uri="{28A0092B-C50C-407E-A947-70E740481C1C}">
                  <a14:useLocalDpi xmlns:a14="http://schemas.microsoft.com/office/drawing/2010/main" val="0"/>
                </a:ext>
              </a:extLst>
            </a:blip>
            <a:srcRect/>
            <a:stretch>
              <a:fillRect/>
            </a:stretch>
          </a:blipFill>
        </p:spPr>
        <p:txBody>
          <a:bodyPr>
            <a:normAutofit lnSpcReduction="10000"/>
          </a:bodyPr>
          <a:lstStyle/>
          <a:p>
            <a:pPr eaLnBrk="1" hangingPunct="1"/>
            <a:r>
              <a:rPr lang="ar-EG" dirty="0" smtClean="0"/>
              <a:t>تربية وتدريب الاطفال ذوي الاعاقات الجسمية والصحية يتطلبان العمل بروح الفريق متعدد التخصصات</a:t>
            </a:r>
            <a:endParaRPr lang="en-US" dirty="0" smtClean="0">
              <a:cs typeface="Majalla UI"/>
            </a:endParaRPr>
          </a:p>
          <a:p>
            <a:pPr eaLnBrk="1" hangingPunct="1"/>
            <a:r>
              <a:rPr lang="ar-EG" b="1" dirty="0" smtClean="0"/>
              <a:t>ما المقصود بالفريق متعدد التخصصات ؟ </a:t>
            </a:r>
            <a:endParaRPr lang="en-US" dirty="0" smtClean="0">
              <a:cs typeface="Majalla UI"/>
            </a:endParaRPr>
          </a:p>
          <a:p>
            <a:pPr eaLnBrk="1" hangingPunct="1"/>
            <a:r>
              <a:rPr lang="ar-EG" dirty="0" err="1" smtClean="0"/>
              <a:t>هومجموعة</a:t>
            </a:r>
            <a:r>
              <a:rPr lang="ar-EG" dirty="0" smtClean="0"/>
              <a:t> من الأفراد ذوي التخصصات المختلفة تتناقش وتتحاور وتقيم وتشخص، وتضع البرامج العلاجية ، فالطفل الذي يعاني من شلل دماغي يحتاج إلى الحصول على رعاية طبية من أطباء </a:t>
            </a:r>
            <a:r>
              <a:rPr lang="ar-EG" dirty="0" err="1" smtClean="0"/>
              <a:t>مختلفيين</a:t>
            </a:r>
            <a:r>
              <a:rPr lang="ar-EG" dirty="0" smtClean="0"/>
              <a:t> ، وخدمات تربوية على أيدي معلمين متعددين ، بالإضافة إلى تدريب خاص من معالجين ذوو خبرة.</a:t>
            </a:r>
            <a:endParaRPr lang="en-US" dirty="0" smtClean="0">
              <a:cs typeface="Majalla UI"/>
            </a:endParaRPr>
          </a:p>
          <a:p>
            <a:pPr eaLnBrk="1" hangingPunct="1"/>
            <a:r>
              <a:rPr lang="ar-EG" dirty="0" smtClean="0"/>
              <a:t>يتم تحويل الاطفال الذين يعانون من مشكلات جسمية وصحية شديدة إلى الاختصاصيين ، وهم أطباء حصلوا على تدريب إضافي معمق في مجال محدد وأمراض معينة ، وباستطاعتهم التعامل مع الصعوبات والحاجات الخاصة وتقييمها ويليهم طبيب الأسرة أو الطبيب العام</a:t>
            </a:r>
            <a:endParaRPr lang="en-US" dirty="0" smtClean="0">
              <a:cs typeface="Majalla UI"/>
            </a:endParaRPr>
          </a:p>
          <a:p>
            <a:pPr eaLnBrk="1" hangingPunct="1"/>
            <a:endParaRPr lang="ar-EG" dirty="0" smtClean="0"/>
          </a:p>
        </p:txBody>
      </p:sp>
    </p:spTree>
    <p:extLst>
      <p:ext uri="{BB962C8B-B14F-4D97-AF65-F5344CB8AC3E}">
        <p14:creationId xmlns:p14="http://schemas.microsoft.com/office/powerpoint/2010/main" val="7406720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eaLnBrk="1" fontAlgn="auto" hangingPunct="1">
              <a:spcAft>
                <a:spcPts val="0"/>
              </a:spcAft>
              <a:defRPr/>
            </a:pPr>
            <a:r>
              <a:rPr lang="ar-EG"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أهم الاختصاصيين الذين قد يحتاج الاطفال ذوو الاعاقات الجسمية والصحية إلى خدماتهم</a:t>
            </a:r>
            <a:endParaRPr lang="ar-EG"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5" name="Content Placeholder 2"/>
          <p:cNvSpPr>
            <a:spLocks noGrp="1"/>
          </p:cNvSpPr>
          <p:nvPr>
            <p:ph idx="1"/>
          </p:nvPr>
        </p:nvSpPr>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ar-EG" dirty="0" smtClean="0">
                <a:ea typeface="+mn-ea"/>
              </a:rPr>
              <a:t>اختصاصي طب العظام</a:t>
            </a:r>
            <a:endParaRPr lang="en-US" dirty="0" smtClean="0">
              <a:ea typeface="+mn-ea"/>
            </a:endParaRPr>
          </a:p>
          <a:p>
            <a:pPr marL="274320" indent="-274320" eaLnBrk="1" fontAlgn="auto" hangingPunct="1">
              <a:spcAft>
                <a:spcPts val="0"/>
              </a:spcAft>
              <a:buClr>
                <a:schemeClr val="accent3"/>
              </a:buClr>
              <a:buFont typeface="Wingdings 2"/>
              <a:buChar char=""/>
              <a:defRPr/>
            </a:pPr>
            <a:r>
              <a:rPr lang="ar-EG" dirty="0" smtClean="0">
                <a:ea typeface="+mn-ea"/>
              </a:rPr>
              <a:t>المعالج الطبيعي</a:t>
            </a:r>
            <a:endParaRPr lang="en-US" dirty="0" smtClean="0">
              <a:ea typeface="+mn-ea"/>
            </a:endParaRPr>
          </a:p>
          <a:p>
            <a:pPr marL="274320" indent="-274320" eaLnBrk="1" fontAlgn="auto" hangingPunct="1">
              <a:spcAft>
                <a:spcPts val="0"/>
              </a:spcAft>
              <a:buClr>
                <a:schemeClr val="accent3"/>
              </a:buClr>
              <a:buFont typeface="Wingdings 2"/>
              <a:buChar char=""/>
              <a:defRPr/>
            </a:pPr>
            <a:r>
              <a:rPr lang="ar-EG" dirty="0" smtClean="0">
                <a:ea typeface="+mn-ea"/>
              </a:rPr>
              <a:t>المعالج الوظيفي</a:t>
            </a:r>
            <a:endParaRPr lang="en-US" dirty="0" smtClean="0">
              <a:ea typeface="+mn-ea"/>
            </a:endParaRPr>
          </a:p>
          <a:p>
            <a:pPr marL="274320" indent="-274320" eaLnBrk="1" fontAlgn="auto" hangingPunct="1">
              <a:spcAft>
                <a:spcPts val="0"/>
              </a:spcAft>
              <a:buClr>
                <a:schemeClr val="accent3"/>
              </a:buClr>
              <a:buFont typeface="Wingdings 2"/>
              <a:buChar char=""/>
              <a:defRPr/>
            </a:pPr>
            <a:r>
              <a:rPr lang="ar-EG" dirty="0" smtClean="0">
                <a:ea typeface="+mn-ea"/>
              </a:rPr>
              <a:t>اختصاصي اضطرابات الكلام واللغة</a:t>
            </a:r>
            <a:endParaRPr lang="en-US" dirty="0" smtClean="0">
              <a:ea typeface="+mn-ea"/>
            </a:endParaRPr>
          </a:p>
          <a:p>
            <a:pPr marL="274320" indent="-274320" eaLnBrk="1" fontAlgn="auto" hangingPunct="1">
              <a:spcAft>
                <a:spcPts val="0"/>
              </a:spcAft>
              <a:buClr>
                <a:schemeClr val="accent3"/>
              </a:buClr>
              <a:buFont typeface="Wingdings 2"/>
              <a:buChar char=""/>
              <a:defRPr/>
            </a:pPr>
            <a:r>
              <a:rPr lang="ar-EG" dirty="0" smtClean="0">
                <a:ea typeface="+mn-ea"/>
              </a:rPr>
              <a:t>اختصاصي علم النفس والمرشد النفسي </a:t>
            </a:r>
            <a:endParaRPr lang="en-US" dirty="0" smtClean="0">
              <a:ea typeface="+mn-ea"/>
            </a:endParaRPr>
          </a:p>
          <a:p>
            <a:pPr marL="274320" indent="-274320" eaLnBrk="1" fontAlgn="auto" hangingPunct="1">
              <a:spcAft>
                <a:spcPts val="0"/>
              </a:spcAft>
              <a:buClr>
                <a:schemeClr val="accent3"/>
              </a:buClr>
              <a:buFont typeface="Wingdings 2"/>
              <a:buChar char=""/>
              <a:defRPr/>
            </a:pPr>
            <a:r>
              <a:rPr lang="ar-EG" dirty="0" smtClean="0">
                <a:ea typeface="+mn-ea"/>
              </a:rPr>
              <a:t>اختصاصيون الذين يقدمون الخدمات التربوية الخاصة والخدمات المساندة للأفراد ذوي الاعاقات الجسمية والصحية ممثلون في </a:t>
            </a:r>
            <a:endParaRPr lang="en-US" dirty="0" smtClean="0">
              <a:ea typeface="+mn-ea"/>
            </a:endParaRPr>
          </a:p>
          <a:p>
            <a:pPr marL="274320" indent="-274320" eaLnBrk="1" fontAlgn="auto" hangingPunct="1">
              <a:spcAft>
                <a:spcPts val="0"/>
              </a:spcAft>
              <a:buClr>
                <a:schemeClr val="accent3"/>
              </a:buClr>
              <a:buFont typeface="Wingdings 2"/>
              <a:buChar char=""/>
              <a:defRPr/>
            </a:pPr>
            <a:r>
              <a:rPr lang="ar-EG" dirty="0" smtClean="0">
                <a:ea typeface="+mn-ea"/>
              </a:rPr>
              <a:t>معلم التربية الخاصة ،المعلم العادي ،المعلم المتجول ،المعلم المستشار ، معلم غرفة المصادر ، اختصاصي علم النفس، الاختصاصي الاجتماعي ، المرشد ، اخصائي كل من (العلاج الطبيعي – العلاج الوظيفي – القياس السمعي – التقييم/ التشخيص – التربية الرياضية – معلم التربية المهنية – الاداري والمشرف – الكوادر غير الفنية – آخرون حسب الحاجة .</a:t>
            </a:r>
            <a:endParaRPr lang="en-US" dirty="0" smtClean="0">
              <a:ea typeface="+mn-ea"/>
            </a:endParaRPr>
          </a:p>
          <a:p>
            <a:pPr marL="274320" indent="-274320" eaLnBrk="1" fontAlgn="auto" hangingPunct="1">
              <a:spcAft>
                <a:spcPts val="0"/>
              </a:spcAft>
              <a:buClr>
                <a:schemeClr val="accent3"/>
              </a:buClr>
              <a:buFont typeface="Wingdings 2"/>
              <a:buChar char=""/>
              <a:defRPr/>
            </a:pPr>
            <a:endParaRPr lang="ar-EG" dirty="0">
              <a:ea typeface="+mn-ea"/>
            </a:endParaRPr>
          </a:p>
        </p:txBody>
      </p:sp>
    </p:spTree>
    <p:extLst>
      <p:ext uri="{BB962C8B-B14F-4D97-AF65-F5344CB8AC3E}">
        <p14:creationId xmlns:p14="http://schemas.microsoft.com/office/powerpoint/2010/main" val="34180276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Grp="1" noChangeArrowheads="1"/>
          </p:cNvSpPr>
          <p:nvPr>
            <p:ph idx="1"/>
          </p:nvPr>
        </p:nvSpPr>
        <p:spPr bwMode="auto">
          <a:xfrm>
            <a:off x="838200" y="1825625"/>
            <a:ext cx="10515600" cy="1591461"/>
          </a:xfrm>
          <a:prstGeom prst="rect">
            <a:avLst/>
          </a:prstGeom>
          <a:pattFill prst="lgGrid">
            <a:fgClr>
              <a:srgbClr val="FFCCCC"/>
            </a:fgClr>
            <a:bgClr>
              <a:schemeClr val="bg1"/>
            </a:bgClr>
          </a:pattFill>
          <a:ln>
            <a:noFill/>
          </a:ln>
          <a:effectLst/>
          <a:extLst/>
        </p:spPr>
        <p:txBody>
          <a:bodyPr wrap="square">
            <a:spAutoFit/>
          </a:bodyPr>
          <a:lstStyle>
            <a:lvl1pPr>
              <a:defRPr>
                <a:solidFill>
                  <a:schemeClr val="tx1"/>
                </a:solidFill>
                <a:latin typeface="Tahoma" panose="020B0604030504040204" pitchFamily="34" charset="0"/>
                <a:cs typeface="PT Bold Heading" panose="02010400000000000000" pitchFamily="2" charset="-78"/>
              </a:defRPr>
            </a:lvl1pPr>
            <a:lvl2pPr marL="742950" indent="-285750">
              <a:defRPr>
                <a:solidFill>
                  <a:schemeClr val="tx1"/>
                </a:solidFill>
                <a:latin typeface="Tahoma" panose="020B0604030504040204" pitchFamily="34" charset="0"/>
                <a:cs typeface="PT Bold Heading" panose="02010400000000000000" pitchFamily="2" charset="-78"/>
              </a:defRPr>
            </a:lvl2pPr>
            <a:lvl3pPr marL="1143000" indent="-228600">
              <a:defRPr>
                <a:solidFill>
                  <a:schemeClr val="tx1"/>
                </a:solidFill>
                <a:latin typeface="Tahoma" panose="020B0604030504040204" pitchFamily="34" charset="0"/>
                <a:cs typeface="PT Bold Heading" panose="02010400000000000000" pitchFamily="2" charset="-78"/>
              </a:defRPr>
            </a:lvl3pPr>
            <a:lvl4pPr marL="1600200" indent="-228600">
              <a:defRPr>
                <a:solidFill>
                  <a:schemeClr val="tx1"/>
                </a:solidFill>
                <a:latin typeface="Tahoma" panose="020B0604030504040204" pitchFamily="34" charset="0"/>
                <a:cs typeface="PT Bold Heading" panose="02010400000000000000" pitchFamily="2" charset="-78"/>
              </a:defRPr>
            </a:lvl4pPr>
            <a:lvl5pPr marL="2057400" indent="-228600">
              <a:defRPr>
                <a:solidFill>
                  <a:schemeClr val="tx1"/>
                </a:solidFill>
                <a:latin typeface="Tahoma" panose="020B0604030504040204" pitchFamily="34" charset="0"/>
                <a:cs typeface="PT Bold Heading" panose="02010400000000000000" pitchFamily="2" charset="-78"/>
              </a:defRPr>
            </a:lvl5pPr>
            <a:lvl6pPr marL="2514600" indent="-228600" algn="l" rtl="0" eaLnBrk="0" fontAlgn="base" hangingPunct="0">
              <a:spcBef>
                <a:spcPct val="0"/>
              </a:spcBef>
              <a:spcAft>
                <a:spcPct val="0"/>
              </a:spcAft>
              <a:defRPr>
                <a:solidFill>
                  <a:schemeClr val="tx1"/>
                </a:solidFill>
                <a:latin typeface="Tahoma" panose="020B0604030504040204" pitchFamily="34" charset="0"/>
                <a:cs typeface="PT Bold Heading" panose="02010400000000000000" pitchFamily="2" charset="-78"/>
              </a:defRPr>
            </a:lvl6pPr>
            <a:lvl7pPr marL="2971800" indent="-228600" algn="l" rtl="0" eaLnBrk="0" fontAlgn="base" hangingPunct="0">
              <a:spcBef>
                <a:spcPct val="0"/>
              </a:spcBef>
              <a:spcAft>
                <a:spcPct val="0"/>
              </a:spcAft>
              <a:defRPr>
                <a:solidFill>
                  <a:schemeClr val="tx1"/>
                </a:solidFill>
                <a:latin typeface="Tahoma" panose="020B0604030504040204" pitchFamily="34" charset="0"/>
                <a:cs typeface="PT Bold Heading" panose="02010400000000000000" pitchFamily="2" charset="-78"/>
              </a:defRPr>
            </a:lvl7pPr>
            <a:lvl8pPr marL="3429000" indent="-228600" algn="l" rtl="0" eaLnBrk="0" fontAlgn="base" hangingPunct="0">
              <a:spcBef>
                <a:spcPct val="0"/>
              </a:spcBef>
              <a:spcAft>
                <a:spcPct val="0"/>
              </a:spcAft>
              <a:defRPr>
                <a:solidFill>
                  <a:schemeClr val="tx1"/>
                </a:solidFill>
                <a:latin typeface="Tahoma" panose="020B0604030504040204" pitchFamily="34" charset="0"/>
                <a:cs typeface="PT Bold Heading" panose="02010400000000000000" pitchFamily="2" charset="-78"/>
              </a:defRPr>
            </a:lvl8pPr>
            <a:lvl9pPr marL="3886200" indent="-228600" algn="l" rtl="0" eaLnBrk="0" fontAlgn="base" hangingPunct="0">
              <a:spcBef>
                <a:spcPct val="0"/>
              </a:spcBef>
              <a:spcAft>
                <a:spcPct val="0"/>
              </a:spcAft>
              <a:defRPr>
                <a:solidFill>
                  <a:schemeClr val="tx1"/>
                </a:solidFill>
                <a:latin typeface="Tahoma" panose="020B0604030504040204" pitchFamily="34" charset="0"/>
                <a:cs typeface="PT Bold Heading" panose="02010400000000000000" pitchFamily="2" charset="-78"/>
              </a:defRPr>
            </a:lvl9pPr>
          </a:lstStyle>
          <a:p>
            <a:pPr marL="0" indent="0" algn="ctr" eaLnBrk="1" hangingPunct="1">
              <a:spcBef>
                <a:spcPct val="50000"/>
              </a:spcBef>
              <a:buNone/>
            </a:pPr>
            <a:r>
              <a:rPr lang="ar-SA" sz="5400" b="1" dirty="0">
                <a:solidFill>
                  <a:srgbClr val="00B050"/>
                </a:solidFill>
                <a:cs typeface="Diwani Letter" panose="02010400000000000000" pitchFamily="2" charset="-78"/>
              </a:rPr>
              <a:t>هذا والحمد الله رب العالمين والصلاة والسلام على اشرف الانبياء والمرسلين سيدنا محمد وعلى اله وصحبه اجمعين </a:t>
            </a:r>
            <a:endParaRPr lang="en-GB" sz="5400" b="1" dirty="0">
              <a:solidFill>
                <a:srgbClr val="00B050"/>
              </a:solidFill>
              <a:cs typeface="Diwani Letter" panose="02010400000000000000" pitchFamily="2" charset="-78"/>
            </a:endParaRPr>
          </a:p>
        </p:txBody>
      </p:sp>
    </p:spTree>
    <p:extLst>
      <p:ext uri="{BB962C8B-B14F-4D97-AF65-F5344CB8AC3E}">
        <p14:creationId xmlns:p14="http://schemas.microsoft.com/office/powerpoint/2010/main" val="1334053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1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CCC"/>
          </a:solidFill>
        </p:spPr>
        <p:txBody>
          <a:bodyPr>
            <a:normAutofit/>
          </a:bodyPr>
          <a:lstStyle/>
          <a:p>
            <a:r>
              <a:rPr lang="ar-EG"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يجب</a:t>
            </a:r>
            <a:r>
              <a:rPr lang="ar-EG"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ar-EG"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التمييز بين ثلاثة مفاهيم كثيراً ما يخطئ البعض في استخدامها كمترادفات :</a:t>
            </a:r>
            <a:endParaRPr lang="ar-SA"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838200" y="2227559"/>
            <a:ext cx="10515600" cy="4351338"/>
          </a:xfrm>
          <a:blipFill>
            <a:blip r:embed="rId2">
              <a:alphaModFix amt="14000"/>
            </a:blip>
            <a:stretch>
              <a:fillRect/>
            </a:stretch>
          </a:blipFill>
        </p:spPr>
        <p:txBody>
          <a:bodyPr/>
          <a:lstStyle/>
          <a:p>
            <a:pPr marL="514350" indent="-514350">
              <a:buFont typeface="+mj-lt"/>
              <a:buAutoNum type="arabicPeriod"/>
            </a:pPr>
            <a:r>
              <a:rPr lang="ar-EG" sz="3600" b="1" dirty="0">
                <a:solidFill>
                  <a:srgbClr val="FF9999"/>
                </a:solidFill>
              </a:rPr>
              <a:t>الإصابة </a:t>
            </a:r>
            <a:r>
              <a:rPr lang="en-US" sz="3600" b="1" dirty="0">
                <a:solidFill>
                  <a:srgbClr val="FF9999"/>
                </a:solidFill>
              </a:rPr>
              <a:t>Impairment</a:t>
            </a:r>
          </a:p>
          <a:p>
            <a:r>
              <a:rPr lang="ar-EG" sz="3200" dirty="0"/>
              <a:t>أو ما يسمى بالعامل المسبب . وهي تعني فقداناً أو شذوذاً ( عن الطبيعي ) دائماً أو مؤقتاً ( أو مرحلياً ) لأحد الجوانب الجسمية ( الفسيولوجية ) لفرد مثل : فقد أو تلف نسيج أو عضو أو جهاز ( جزئياً أو كلياً ) مثل الإصابة في أنسجة الجلد والأطراف نتيجة حادث أو شلل نصفي أو كلي أو الإصابة بشلل الأطفال أو مرض السكري أو الالتهاب السحائي أو الحصبة أو تلف في المخ أثر إصابة في الرأس في حادث عمل .... الخ . </a:t>
            </a:r>
            <a:r>
              <a:rPr lang="ar-EG" sz="3200" u="sng" dirty="0"/>
              <a:t>أو بمعنى اخر تعتبر الإصابة أي نقص أو عيب أو خلل خلقي يولد به الفرد أو يتعرض بعد ولادته وفي أي مرحلة عمرية سواء كان فسيولوجياً أو جينياً </a:t>
            </a:r>
            <a:r>
              <a:rPr lang="ar-EG" sz="3200" u="sng" dirty="0" err="1"/>
              <a:t>وسكولوجياً</a:t>
            </a:r>
            <a:r>
              <a:rPr lang="ar-EG" sz="3200" u="sng" dirty="0"/>
              <a:t> </a:t>
            </a:r>
            <a:endParaRPr lang="en-US" sz="3200" u="sng" dirty="0"/>
          </a:p>
          <a:p>
            <a:pPr marL="0" indent="0">
              <a:buNone/>
            </a:pPr>
            <a:endParaRPr lang="ar-SA" dirty="0"/>
          </a:p>
        </p:txBody>
      </p:sp>
    </p:spTree>
    <p:extLst>
      <p:ext uri="{BB962C8B-B14F-4D97-AF65-F5344CB8AC3E}">
        <p14:creationId xmlns:p14="http://schemas.microsoft.com/office/powerpoint/2010/main" val="3971958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46365" y="1180647"/>
            <a:ext cx="10515600" cy="4351338"/>
          </a:xfrm>
          <a:blipFill>
            <a:blip r:embed="rId2">
              <a:alphaModFix amt="14000"/>
            </a:blip>
            <a:stretch>
              <a:fillRect/>
            </a:stretch>
          </a:blipFill>
        </p:spPr>
        <p:txBody>
          <a:bodyPr/>
          <a:lstStyle/>
          <a:p>
            <a:pPr marL="0" indent="0">
              <a:buNone/>
            </a:pPr>
            <a:r>
              <a:rPr lang="ar-SA" sz="3200" b="1" dirty="0">
                <a:solidFill>
                  <a:srgbClr val="FF9999"/>
                </a:solidFill>
              </a:rPr>
              <a:t>2</a:t>
            </a:r>
            <a:r>
              <a:rPr lang="ar-SA" sz="4000" b="1" dirty="0" smtClean="0">
                <a:solidFill>
                  <a:srgbClr val="FF9999"/>
                </a:solidFill>
              </a:rPr>
              <a:t>. </a:t>
            </a:r>
            <a:r>
              <a:rPr lang="ar-EG" sz="4000" b="1" dirty="0">
                <a:solidFill>
                  <a:srgbClr val="FF9999"/>
                </a:solidFill>
              </a:rPr>
              <a:t>العجز </a:t>
            </a:r>
            <a:r>
              <a:rPr lang="en-US" sz="4000" b="1" dirty="0">
                <a:solidFill>
                  <a:srgbClr val="FF9999"/>
                </a:solidFill>
              </a:rPr>
              <a:t>Disability</a:t>
            </a:r>
          </a:p>
          <a:p>
            <a:pPr marL="0" indent="0">
              <a:buNone/>
            </a:pPr>
            <a:endParaRPr lang="ar-SA" dirty="0" smtClean="0"/>
          </a:p>
          <a:p>
            <a:r>
              <a:rPr lang="ar-EG" sz="3600" dirty="0" smtClean="0"/>
              <a:t>أو </a:t>
            </a:r>
            <a:r>
              <a:rPr lang="ar-EG" sz="3600" dirty="0"/>
              <a:t>ما يعرف بالقصور الوظيفي </a:t>
            </a:r>
            <a:r>
              <a:rPr lang="en-US" sz="3600" dirty="0"/>
              <a:t>Functional Limitation</a:t>
            </a:r>
            <a:r>
              <a:rPr lang="ar-EG" sz="3600" dirty="0"/>
              <a:t> وهو ما قد يترتب على الإصابة أو العامل المسبب ، مما يعطل أو يؤدي إلى قصور وظيفي كلي أو جزئي دائم أو مؤقت يحول دون الأداء السليم للأنشطة أو الوظائف الجسمية ( الحركية أو الحسية ) أو السيكولوجية ، وقد يكون القصور الوظيفي متزايداً أو متناقصاً وقد يكون على درجة كبيرة من الشدة أو متوسطاً أو بسيطاً .</a:t>
            </a:r>
            <a:endParaRPr lang="en-US" sz="3600" dirty="0"/>
          </a:p>
        </p:txBody>
      </p:sp>
    </p:spTree>
    <p:extLst>
      <p:ext uri="{BB962C8B-B14F-4D97-AF65-F5344CB8AC3E}">
        <p14:creationId xmlns:p14="http://schemas.microsoft.com/office/powerpoint/2010/main" val="173478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4964" y="617311"/>
            <a:ext cx="10515600" cy="4351338"/>
          </a:xfrm>
          <a:blipFill>
            <a:blip r:embed="rId2">
              <a:alphaModFix amt="14000"/>
            </a:blip>
            <a:stretch>
              <a:fillRect/>
            </a:stretch>
          </a:blipFill>
        </p:spPr>
        <p:txBody>
          <a:bodyPr/>
          <a:lstStyle/>
          <a:p>
            <a:pPr marL="0" indent="0">
              <a:buNone/>
            </a:pPr>
            <a:r>
              <a:rPr lang="ar-SA" sz="4000" b="1" dirty="0">
                <a:solidFill>
                  <a:srgbClr val="FF9999"/>
                </a:solidFill>
              </a:rPr>
              <a:t>3. </a:t>
            </a:r>
            <a:r>
              <a:rPr lang="ar-EG" sz="4000" b="1" dirty="0">
                <a:solidFill>
                  <a:srgbClr val="FF9999"/>
                </a:solidFill>
              </a:rPr>
              <a:t>الإعاقة </a:t>
            </a:r>
            <a:r>
              <a:rPr lang="en-US" sz="4000" b="1" dirty="0" err="1" smtClean="0">
                <a:solidFill>
                  <a:srgbClr val="FF9999"/>
                </a:solidFill>
              </a:rPr>
              <a:t>Handciap</a:t>
            </a:r>
            <a:endParaRPr lang="ar-SA" sz="4000" b="1" dirty="0" smtClean="0">
              <a:solidFill>
                <a:srgbClr val="FF9999"/>
              </a:solidFill>
            </a:endParaRPr>
          </a:p>
          <a:p>
            <a:pPr marL="0" indent="0">
              <a:buNone/>
            </a:pPr>
            <a:endParaRPr lang="en-US" sz="4000" b="1" dirty="0">
              <a:solidFill>
                <a:srgbClr val="FFCCCC"/>
              </a:solidFill>
            </a:endParaRPr>
          </a:p>
          <a:p>
            <a:r>
              <a:rPr lang="ar-EG" sz="3600" dirty="0"/>
              <a:t>هي حالة من عدم القدرة على تلبية الفرد لمتطلبات أداء دوره الطبيعي في الحياة المرتبطة بعمره وجنسه وخصائصه الاجتماعية والثقافية ، وذلك نتيجة الإصابة أو العجز في أداء الوظائف الفسيولوجية </a:t>
            </a:r>
            <a:r>
              <a:rPr lang="en-US" sz="3600" dirty="0"/>
              <a:t>(WHO;1980)</a:t>
            </a:r>
            <a:r>
              <a:rPr lang="ar-EG" sz="3600" dirty="0"/>
              <a:t> .</a:t>
            </a:r>
            <a:endParaRPr lang="en-US" sz="3600" dirty="0"/>
          </a:p>
          <a:p>
            <a:pPr marL="0" indent="0">
              <a:buNone/>
            </a:pPr>
            <a:endParaRPr lang="ar-SA" dirty="0"/>
          </a:p>
        </p:txBody>
      </p:sp>
    </p:spTree>
    <p:extLst>
      <p:ext uri="{BB962C8B-B14F-4D97-AF65-F5344CB8AC3E}">
        <p14:creationId xmlns:p14="http://schemas.microsoft.com/office/powerpoint/2010/main" val="25975817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6042" y="398033"/>
            <a:ext cx="10199914" cy="1345983"/>
          </a:xfrm>
          <a:solidFill>
            <a:srgbClr val="FFCCCC"/>
          </a:solidFill>
        </p:spPr>
        <p:txBody>
          <a:bodyPr>
            <a:noAutofit/>
          </a:bodyPr>
          <a:lstStyle/>
          <a:p>
            <a:pPr algn="ctr"/>
            <a:r>
              <a:rPr lang="ar-SA"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ar-SA"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ar-EG"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لابد </a:t>
            </a:r>
            <a:r>
              <a:rPr lang="ar-EG"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من توافر ثلاثة عناصر في كل حالة من حالات الإعاقة وهي :</a:t>
            </a:r>
            <a:r>
              <a:rPr lang="en-US"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SA"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247859" y="1946205"/>
            <a:ext cx="11696281" cy="4351338"/>
          </a:xfrm>
          <a:blipFill>
            <a:blip r:embed="rId2">
              <a:alphaModFix amt="14000"/>
            </a:blip>
            <a:stretch>
              <a:fillRect/>
            </a:stretch>
          </a:blipFill>
        </p:spPr>
        <p:txBody>
          <a:bodyPr>
            <a:noAutofit/>
          </a:bodyPr>
          <a:lstStyle/>
          <a:p>
            <a:pPr marL="514350" lvl="0" indent="-514350">
              <a:buFont typeface="+mj-lt"/>
              <a:buAutoNum type="arabicPeriod"/>
            </a:pPr>
            <a:r>
              <a:rPr lang="ar-EG" dirty="0" smtClean="0"/>
              <a:t>أن </a:t>
            </a:r>
            <a:r>
              <a:rPr lang="ar-EG" dirty="0"/>
              <a:t>يحدد المجتمع أو الفرد لنفسه قيماً أو اتجاهات معينة بحالة من الشذوذ أو البعد عن المعايير التكوينية أو الوظيفية السلوكية السائدة المتفق عليها في المجتمع .</a:t>
            </a:r>
            <a:endParaRPr lang="en-US" dirty="0"/>
          </a:p>
          <a:p>
            <a:pPr marL="514350" lvl="0" indent="-514350">
              <a:buFont typeface="+mj-lt"/>
              <a:buAutoNum type="arabicPeriod"/>
            </a:pPr>
            <a:r>
              <a:rPr lang="ar-EG" dirty="0"/>
              <a:t>تعتمد هذه القيم على المعايير الحضارية فالفرد المصاب قد يعتبر معقاً في مجتمع وغير معاق في مجتمع اخر ( على سبيل المثال : يعيش بعض مرضى الجذام بصورة طبيعية بين أسرهم ويتقبلهم مجتمعهم تقبلاً تاماً ، بينما في مجتمعات أخرى يعزلون في مخيمات أو مؤسسات خاصة وعلى هذا لا ينظر للفرد المصاب بالجذام على أنه معاق في المجتمع الأول بينما يعتبره المجتمع الثاني معاقاً ) وعلى هذا تختلف قيم واتجاهات الأفراد نحو كل نوع من الإعاقة من مجتمع إلى اخر فالفرد يمكن أن يعتبر معاقاً أو منبوذاً في مجتمع بينما لا ينظر إليه كذلك في مجتمع اخر .</a:t>
            </a:r>
            <a:endParaRPr lang="en-US" dirty="0"/>
          </a:p>
          <a:p>
            <a:pPr marL="514350" lvl="0" indent="-514350">
              <a:buFont typeface="+mj-lt"/>
              <a:buAutoNum type="arabicPeriod"/>
            </a:pPr>
            <a:r>
              <a:rPr lang="ar-EG" dirty="0"/>
              <a:t>الغالب أن تكون القيم والاتجاهات التي يربطها المجتمع بحالة الفرد المصاب أو تلتصق به ذات طبيعة سلبية أو في غير صالح الفرد نفسه .</a:t>
            </a:r>
            <a:endParaRPr lang="en-US" dirty="0"/>
          </a:p>
          <a:p>
            <a:pPr marL="514350" indent="-514350">
              <a:buFont typeface="+mj-lt"/>
              <a:buAutoNum type="arabicPeriod"/>
            </a:pPr>
            <a:endParaRPr lang="ar-SA" dirty="0"/>
          </a:p>
        </p:txBody>
      </p:sp>
    </p:spTree>
    <p:extLst>
      <p:ext uri="{BB962C8B-B14F-4D97-AF65-F5344CB8AC3E}">
        <p14:creationId xmlns:p14="http://schemas.microsoft.com/office/powerpoint/2010/main" val="4446158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92149825"/>
              </p:ext>
            </p:extLst>
          </p:nvPr>
        </p:nvGraphicFramePr>
        <p:xfrm>
          <a:off x="978877" y="1329217"/>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2321169" y="4752870"/>
            <a:ext cx="7506119" cy="646331"/>
          </a:xfrm>
          <a:prstGeom prst="rect">
            <a:avLst/>
          </a:prstGeom>
          <a:noFill/>
        </p:spPr>
        <p:txBody>
          <a:bodyPr wrap="square" rtlCol="1">
            <a:spAutoFit/>
          </a:bodyPr>
          <a:lstStyle/>
          <a:p>
            <a:pPr algn="ctr"/>
            <a:r>
              <a:rPr lang="ar-SA" sz="3600" b="1" dirty="0" smtClean="0">
                <a:solidFill>
                  <a:srgbClr val="00B050"/>
                </a:solidFill>
              </a:rPr>
              <a:t>الانتقال رأساً من المرحلة الأولى إلى الثالثة</a:t>
            </a:r>
            <a:endParaRPr lang="ar-SA" sz="3600" b="1" dirty="0">
              <a:solidFill>
                <a:srgbClr val="00B050"/>
              </a:solidFill>
            </a:endParaRPr>
          </a:p>
        </p:txBody>
      </p:sp>
    </p:spTree>
    <p:extLst>
      <p:ext uri="{BB962C8B-B14F-4D97-AF65-F5344CB8AC3E}">
        <p14:creationId xmlns:p14="http://schemas.microsoft.com/office/powerpoint/2010/main" val="4017939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CCC"/>
          </a:solidFill>
        </p:spPr>
        <p:txBody>
          <a:bodyPr>
            <a:noAutofit/>
          </a:bodyPr>
          <a:lstStyle/>
          <a:p>
            <a:pPr algn="ctr"/>
            <a:r>
              <a:rPr lang="ar-SA"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ar-SA"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ar-EG"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مراحل </a:t>
            </a:r>
            <a:r>
              <a:rPr lang="ar-EG"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تطور الإعاقة </a:t>
            </a:r>
            <a:r>
              <a:rPr lang="en-US"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SA"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xfrm>
            <a:off x="1090665" y="2017171"/>
            <a:ext cx="10515600" cy="4351338"/>
          </a:xfrm>
          <a:blipFill>
            <a:blip r:embed="rId2">
              <a:alphaModFix amt="14000"/>
            </a:blip>
            <a:stretch>
              <a:fillRect/>
            </a:stretch>
          </a:blipFill>
        </p:spPr>
        <p:txBody>
          <a:bodyPr>
            <a:normAutofit/>
          </a:bodyPr>
          <a:lstStyle/>
          <a:p>
            <a:r>
              <a:rPr lang="ar-EG" sz="3600" dirty="0" smtClean="0"/>
              <a:t>قد </a:t>
            </a:r>
            <a:r>
              <a:rPr lang="ar-EG" sz="3600" dirty="0"/>
              <a:t>تمر حالة الإعاقة بهذه المراحل الثلاث ولكن لا يمنع هذا من أن يقتصر تطور الحالة على مرحلة أو مرحلتين فقط . </a:t>
            </a:r>
            <a:endParaRPr lang="ar-SA" sz="3600" dirty="0" smtClean="0"/>
          </a:p>
          <a:p>
            <a:pPr marL="0" indent="0">
              <a:buNone/>
            </a:pPr>
            <a:endParaRPr lang="ar-SA" sz="3600" dirty="0" smtClean="0"/>
          </a:p>
          <a:p>
            <a:r>
              <a:rPr lang="ar-EG" sz="3600" dirty="0"/>
              <a:t>يجب ألا تقتصر إجراءات وتدابير الوقاية من الإعاقة على الإجراءات التي تحول أو تقلل من احتمال حدوث الإصابة فحسب ، بل يجب أن تشتمل على إجراءات أخرى للحيلولة دون تطور الإصابة إلى حالة من العجز ، أو تطور حالة العجز إلى إعاقة .</a:t>
            </a:r>
            <a:endParaRPr lang="ar-SA" sz="3600" dirty="0"/>
          </a:p>
        </p:txBody>
      </p:sp>
    </p:spTree>
    <p:extLst>
      <p:ext uri="{BB962C8B-B14F-4D97-AF65-F5344CB8AC3E}">
        <p14:creationId xmlns:p14="http://schemas.microsoft.com/office/powerpoint/2010/main" val="30964362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CCC"/>
          </a:solidFill>
        </p:spPr>
        <p:txBody>
          <a:bodyPr>
            <a:noAutofit/>
          </a:bodyPr>
          <a:lstStyle/>
          <a:p>
            <a:pPr algn="ctr"/>
            <a:r>
              <a:rPr lang="ar-SA"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ar-SA"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ar-EG" sz="48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مفهوم </a:t>
            </a:r>
            <a:r>
              <a:rPr lang="ar-EG"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الإعاقة البدنية </a:t>
            </a:r>
            <a:r>
              <a:rPr lang="en-US"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r>
            <a:br>
              <a:rPr lang="en-US"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ar-SA" sz="48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عنصر نائب للمحتوى 2"/>
          <p:cNvSpPr>
            <a:spLocks noGrp="1"/>
          </p:cNvSpPr>
          <p:nvPr>
            <p:ph idx="1"/>
          </p:nvPr>
        </p:nvSpPr>
        <p:spPr>
          <a:blipFill>
            <a:blip r:embed="rId2">
              <a:alphaModFix amt="14000"/>
            </a:blip>
            <a:stretch>
              <a:fillRect/>
            </a:stretch>
          </a:blipFill>
        </p:spPr>
        <p:txBody>
          <a:bodyPr>
            <a:normAutofit/>
          </a:bodyPr>
          <a:lstStyle/>
          <a:p>
            <a:endParaRPr lang="ar-SA" sz="4000" dirty="0" smtClean="0"/>
          </a:p>
          <a:p>
            <a:r>
              <a:rPr lang="ar-EG" sz="4000" dirty="0" smtClean="0"/>
              <a:t>يمكن </a:t>
            </a:r>
            <a:r>
              <a:rPr lang="ar-EG" sz="4000" dirty="0"/>
              <a:t>تعريف ذوي الإعاقات البدنية والصحية بأنهم ( أولئك الأشخاص الذين يعانون من أي قصور جسمي أو أية أمراض مزمنة مما يحرمهم من القدرة على القيام بوظائفهم الجسمية والحركية بشكل طبيعي ، يستدعي ذلك حاجاتهم إلى خدمات طبية ونفسية وتربوية خاصة ) .</a:t>
            </a:r>
            <a:endParaRPr lang="en-US" sz="4000" dirty="0"/>
          </a:p>
        </p:txBody>
      </p:sp>
    </p:spTree>
    <p:extLst>
      <p:ext uri="{BB962C8B-B14F-4D97-AF65-F5344CB8AC3E}">
        <p14:creationId xmlns:p14="http://schemas.microsoft.com/office/powerpoint/2010/main" val="584845300"/>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أزرق">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648</TotalTime>
  <Words>1747</Words>
  <Application>Microsoft Office PowerPoint</Application>
  <PresentationFormat>ملء الشاشة</PresentationFormat>
  <Paragraphs>117</Paragraphs>
  <Slides>24</Slides>
  <Notes>0</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24</vt:i4>
      </vt:variant>
    </vt:vector>
  </HeadingPairs>
  <TitlesOfParts>
    <vt:vector size="33" baseType="lpstr">
      <vt:lpstr>Arial</vt:lpstr>
      <vt:lpstr>Calibri</vt:lpstr>
      <vt:lpstr>Calibri Light</vt:lpstr>
      <vt:lpstr>Diwani Letter</vt:lpstr>
      <vt:lpstr>Majalla UI</vt:lpstr>
      <vt:lpstr>Tahoma</vt:lpstr>
      <vt:lpstr>Times New Roman</vt:lpstr>
      <vt:lpstr>Wingdings 2</vt:lpstr>
      <vt:lpstr>نسق Office</vt:lpstr>
      <vt:lpstr>مدخل إلى الإعاقات الجسمية والصحية </vt:lpstr>
      <vt:lpstr>مفهوم الإعاقة </vt:lpstr>
      <vt:lpstr>يجب التمييز بين ثلاثة مفاهيم كثيراً ما يخطئ البعض في استخدامها كمترادفات :</vt:lpstr>
      <vt:lpstr>عرض تقديمي في PowerPoint</vt:lpstr>
      <vt:lpstr>عرض تقديمي في PowerPoint</vt:lpstr>
      <vt:lpstr> لابد من توافر ثلاثة عناصر في كل حالة من حالات الإعاقة وهي : </vt:lpstr>
      <vt:lpstr>عرض تقديمي في PowerPoint</vt:lpstr>
      <vt:lpstr> مراحل تطور الإعاقة  </vt:lpstr>
      <vt:lpstr> مفهوم الإعاقة البدنية  </vt:lpstr>
      <vt:lpstr>تصنيفات الإعاقة البدنية والصحية  </vt:lpstr>
      <vt:lpstr> نسبة شيوع الإعاقات البدنية والصحية: </vt:lpstr>
      <vt:lpstr>أولا : أسباب ترتبط بمرحلة الحمل(ماقبل الولادة):   أ- العوامل الجينية  :Gentic Factor  </vt:lpstr>
      <vt:lpstr>ب- العوامل غير الجينية Genetie Factor </vt:lpstr>
      <vt:lpstr>ثانيا : أسباب ترتبط بمرحلة الولادة : </vt:lpstr>
      <vt:lpstr>ثالثاً : أسباب ترتبط بمرحلة ما بعده الولادة : </vt:lpstr>
      <vt:lpstr>الوقاية من الإعاقة : </vt:lpstr>
      <vt:lpstr>الإجراءات التي تتخذ في المستوى الثالث من الوقاية ؟ </vt:lpstr>
      <vt:lpstr> دور الأسرة في الوقاية من الإعاقة </vt:lpstr>
      <vt:lpstr>دور المؤسسات في الوقاية من الإعاقة </vt:lpstr>
      <vt:lpstr>دور الدولة في الوقاية من الإعاقة </vt:lpstr>
      <vt:lpstr> استراتيجيات الوقاية من الإعاقات الجسمية والصحية  </vt:lpstr>
      <vt:lpstr> العمل الفريقي مع الأفراد ذوي الاعاقات الجسمية والصحية </vt:lpstr>
      <vt:lpstr>أهم الاختصاصيين الذين قد يحتاج الاطفال ذوو الاعاقات الجسمية والصحية إلى خدماتهم</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مدخل إلى الإعاقات الجسمية والصحية</dc:title>
  <dc:creator>alsahman</dc:creator>
  <cp:lastModifiedBy>LENOVO</cp:lastModifiedBy>
  <cp:revision>90</cp:revision>
  <dcterms:created xsi:type="dcterms:W3CDTF">2014-02-11T19:15:27Z</dcterms:created>
  <dcterms:modified xsi:type="dcterms:W3CDTF">2015-02-07T09:41:27Z</dcterms:modified>
</cp:coreProperties>
</file>