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6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4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3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86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6375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43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999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2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508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0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857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13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6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198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806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1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6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95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7D69470-5141-47A0-B82C-924327BB2122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63859-28B1-489A-8277-46F694245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6442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155" y="228601"/>
            <a:ext cx="8825658" cy="1016000"/>
          </a:xfrm>
        </p:spPr>
        <p:txBody>
          <a:bodyPr/>
          <a:lstStyle/>
          <a:p>
            <a:r>
              <a:rPr lang="en-US" dirty="0" smtClean="0"/>
              <a:t>Wolfram Rule 30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41500" y="5981700"/>
            <a:ext cx="8723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sequence </a:t>
            </a:r>
            <a:r>
              <a:rPr lang="en-US" dirty="0"/>
              <a:t>1, 7, 25, 111, 401, 1783, 6409, 28479, 102849, ...</a:t>
            </a:r>
            <a:endParaRPr lang="en-US" b="0" i="0" dirty="0" smtClean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US" dirty="0" smtClean="0"/>
              <a:t>And the </a:t>
            </a:r>
            <a:r>
              <a:rPr lang="en-US" dirty="0"/>
              <a:t>corresponding sequence is 1, 111, 11001, 1101111, 110010001, ...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660" y="1244601"/>
            <a:ext cx="7062739" cy="449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035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155" y="228601"/>
            <a:ext cx="8825658" cy="1016000"/>
          </a:xfrm>
        </p:spPr>
        <p:txBody>
          <a:bodyPr/>
          <a:lstStyle/>
          <a:p>
            <a:r>
              <a:rPr lang="en-US" dirty="0" smtClean="0"/>
              <a:t>Wolfram Rule 90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41500" y="5981700"/>
            <a:ext cx="8723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sequence </a:t>
            </a:r>
            <a:r>
              <a:rPr lang="en-US" dirty="0"/>
              <a:t>1, 5, 17, 85, 257, 1285, 4369, 21845, ... </a:t>
            </a:r>
            <a:endParaRPr lang="en-US" dirty="0" smtClean="0"/>
          </a:p>
          <a:p>
            <a:r>
              <a:rPr lang="en-US" dirty="0" smtClean="0"/>
              <a:t>And the </a:t>
            </a:r>
            <a:r>
              <a:rPr lang="en-US" dirty="0"/>
              <a:t>corresponding sequence is 1, 101, 10001, 1010101, 100000001, ...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200" y="1244602"/>
            <a:ext cx="6985000" cy="449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480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155" y="228601"/>
            <a:ext cx="8825658" cy="1016000"/>
          </a:xfrm>
        </p:spPr>
        <p:txBody>
          <a:bodyPr/>
          <a:lstStyle/>
          <a:p>
            <a:r>
              <a:rPr lang="en-US" dirty="0" smtClean="0"/>
              <a:t>Wolfram Rule 101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244601"/>
            <a:ext cx="7480300" cy="45944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06661" y="5981700"/>
            <a:ext cx="8090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sequence 1, 3, 7, 13, 31, 49, 115, 215, 509, 775, 1805, ...</a:t>
            </a:r>
          </a:p>
          <a:p>
            <a:r>
              <a:rPr lang="en-US" dirty="0" smtClean="0"/>
              <a:t>And the </a:t>
            </a:r>
            <a:r>
              <a:rPr lang="en-US" dirty="0"/>
              <a:t>corresponding sequence is 1, 11, 111, 1101, 11111, ...</a:t>
            </a:r>
          </a:p>
        </p:txBody>
      </p:sp>
    </p:spTree>
    <p:extLst>
      <p:ext uri="{BB962C8B-B14F-4D97-AF65-F5344CB8AC3E}">
        <p14:creationId xmlns:p14="http://schemas.microsoft.com/office/powerpoint/2010/main" val="161426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155" y="228601"/>
            <a:ext cx="8825658" cy="1016000"/>
          </a:xfrm>
        </p:spPr>
        <p:txBody>
          <a:bodyPr/>
          <a:lstStyle/>
          <a:p>
            <a:r>
              <a:rPr lang="en-US" dirty="0" smtClean="0"/>
              <a:t>Wolfram Rule 126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39155" y="5981700"/>
            <a:ext cx="8458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sequence </a:t>
            </a:r>
            <a:r>
              <a:rPr lang="en-US" dirty="0"/>
              <a:t>1, 7, 27, 127, 387, 1935, 6579, 32767, </a:t>
            </a:r>
            <a:r>
              <a:rPr lang="en-US" dirty="0" smtClean="0"/>
              <a:t>...</a:t>
            </a:r>
          </a:p>
          <a:p>
            <a:r>
              <a:rPr lang="en-US" dirty="0" smtClean="0"/>
              <a:t>And the </a:t>
            </a:r>
            <a:r>
              <a:rPr lang="en-US" dirty="0"/>
              <a:t>corresponding sequence is 1, 111, 11011, 1111111, 110000011, ....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661" y="1244601"/>
            <a:ext cx="7062739" cy="443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557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</TotalTime>
  <Words>144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Wolfram Rule 30</vt:lpstr>
      <vt:lpstr>Wolfram Rule 90</vt:lpstr>
      <vt:lpstr>Wolfram Rule 101</vt:lpstr>
      <vt:lpstr>Wolfram Rule 126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Wolfram Rule 30</dc:title>
  <dc:creator>Administrator</dc:creator>
  <cp:lastModifiedBy>Administrator</cp:lastModifiedBy>
  <cp:revision>2</cp:revision>
  <dcterms:created xsi:type="dcterms:W3CDTF">2016-11-28T10:36:23Z</dcterms:created>
  <dcterms:modified xsi:type="dcterms:W3CDTF">2016-11-28T10:48:18Z</dcterms:modified>
</cp:coreProperties>
</file>