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67" r:id="rId1"/>
  </p:sldMasterIdLst>
  <p:sldIdLst>
    <p:sldId id="256" r:id="rId2"/>
    <p:sldId id="258" r:id="rId3"/>
    <p:sldId id="257" r:id="rId4"/>
  </p:sldIdLst>
  <p:sldSz cx="12192000" cy="6858000"/>
  <p:notesSz cx="7010400" cy="92964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6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9AF5-71C7-45D8-95DD-B78C481FC49B}" type="datetimeFigureOut">
              <a:rPr lang="ar-SA" smtClean="0"/>
              <a:t>16/05/1438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76D3-DAF0-45F8-AA33-2177851A10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54434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9AF5-71C7-45D8-95DD-B78C481FC49B}" type="datetimeFigureOut">
              <a:rPr lang="ar-SA" smtClean="0"/>
              <a:t>16/05/1438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76D3-DAF0-45F8-AA33-2177851A10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73522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9AF5-71C7-45D8-95DD-B78C481FC49B}" type="datetimeFigureOut">
              <a:rPr lang="ar-SA" smtClean="0"/>
              <a:t>16/05/1438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76D3-DAF0-45F8-AA33-2177851A10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146379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9AF5-71C7-45D8-95DD-B78C481FC49B}" type="datetimeFigureOut">
              <a:rPr lang="ar-SA" smtClean="0"/>
              <a:t>16/05/1438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76D3-DAF0-45F8-AA33-2177851A1088}" type="slidenum">
              <a:rPr lang="ar-SA" smtClean="0"/>
              <a:t>‹#›</a:t>
            </a:fld>
            <a:endParaRPr lang="ar-SA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992942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9AF5-71C7-45D8-95DD-B78C481FC49B}" type="datetimeFigureOut">
              <a:rPr lang="ar-SA" smtClean="0"/>
              <a:t>16/05/1438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76D3-DAF0-45F8-AA33-2177851A10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637358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9AF5-71C7-45D8-95DD-B78C481FC49B}" type="datetimeFigureOut">
              <a:rPr lang="ar-SA" smtClean="0"/>
              <a:t>16/05/1438</a:t>
            </a:fld>
            <a:endParaRPr lang="ar-S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76D3-DAF0-45F8-AA33-2177851A10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120852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9AF5-71C7-45D8-95DD-B78C481FC49B}" type="datetimeFigureOut">
              <a:rPr lang="ar-SA" smtClean="0"/>
              <a:t>16/05/1438</a:t>
            </a:fld>
            <a:endParaRPr lang="ar-S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76D3-DAF0-45F8-AA33-2177851A10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438050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9AF5-71C7-45D8-95DD-B78C481FC49B}" type="datetimeFigureOut">
              <a:rPr lang="ar-SA" smtClean="0"/>
              <a:t>16/05/1438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76D3-DAF0-45F8-AA33-2177851A10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983309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9AF5-71C7-45D8-95DD-B78C481FC49B}" type="datetimeFigureOut">
              <a:rPr lang="ar-SA" smtClean="0"/>
              <a:t>16/05/1438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76D3-DAF0-45F8-AA33-2177851A10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82357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9AF5-71C7-45D8-95DD-B78C481FC49B}" type="datetimeFigureOut">
              <a:rPr lang="ar-SA" smtClean="0"/>
              <a:t>16/05/1438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76D3-DAF0-45F8-AA33-2177851A10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77182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9AF5-71C7-45D8-95DD-B78C481FC49B}" type="datetimeFigureOut">
              <a:rPr lang="ar-SA" smtClean="0"/>
              <a:t>16/05/1438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76D3-DAF0-45F8-AA33-2177851A10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9734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9AF5-71C7-45D8-95DD-B78C481FC49B}" type="datetimeFigureOut">
              <a:rPr lang="ar-SA" smtClean="0"/>
              <a:t>16/05/1438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76D3-DAF0-45F8-AA33-2177851A10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92442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9AF5-71C7-45D8-95DD-B78C481FC49B}" type="datetimeFigureOut">
              <a:rPr lang="ar-SA" smtClean="0"/>
              <a:t>16/05/1438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76D3-DAF0-45F8-AA33-2177851A10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85943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9AF5-71C7-45D8-95DD-B78C481FC49B}" type="datetimeFigureOut">
              <a:rPr lang="ar-SA" smtClean="0"/>
              <a:t>16/05/1438</a:t>
            </a:fld>
            <a:endParaRPr lang="ar-SA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76D3-DAF0-45F8-AA33-2177851A10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59437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9AF5-71C7-45D8-95DD-B78C481FC49B}" type="datetimeFigureOut">
              <a:rPr lang="ar-SA" smtClean="0"/>
              <a:t>16/05/1438</a:t>
            </a:fld>
            <a:endParaRPr lang="ar-SA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76D3-DAF0-45F8-AA33-2177851A10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08517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9AF5-71C7-45D8-95DD-B78C481FC49B}" type="datetimeFigureOut">
              <a:rPr lang="ar-SA" smtClean="0"/>
              <a:t>16/05/1438</a:t>
            </a:fld>
            <a:endParaRPr lang="ar-SA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76D3-DAF0-45F8-AA33-2177851A10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12240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9AF5-71C7-45D8-95DD-B78C481FC49B}" type="datetimeFigureOut">
              <a:rPr lang="ar-SA" smtClean="0"/>
              <a:t>16/05/1438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76D3-DAF0-45F8-AA33-2177851A10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32753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C8C9AF5-71C7-45D8-95DD-B78C481FC49B}" type="datetimeFigureOut">
              <a:rPr lang="ar-SA" smtClean="0"/>
              <a:t>16/05/1438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4A76D3-DAF0-45F8-AA33-2177851A108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5786281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  <p:sldLayoutId id="2147483780" r:id="rId13"/>
    <p:sldLayoutId id="2147483781" r:id="rId14"/>
    <p:sldLayoutId id="2147483782" r:id="rId15"/>
    <p:sldLayoutId id="2147483783" r:id="rId16"/>
    <p:sldLayoutId id="2147483784" r:id="rId17"/>
  </p:sldLayoutIdLst>
  <p:txStyles>
    <p:titleStyle>
      <a:lvl1pPr algn="l" defTabSz="457200" rtl="1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aaalsuhaibani@ksu.edu.sa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45673" y="1122218"/>
            <a:ext cx="9445335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ar-SA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المقرر: 252 أثر 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ar-SA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العمارة القديمة في الجزيرة العربية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ar-SA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الفصل الدراسي </a:t>
            </a:r>
            <a:r>
              <a:rPr lang="ar-SA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الثاني1437 </a:t>
            </a:r>
            <a:r>
              <a:rPr lang="ar-SA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1438 هـ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ar-SA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أستاذ المقرر: </a:t>
            </a:r>
            <a:r>
              <a:rPr lang="ar-SA" sz="24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د. عبدالرحمن بن عبدالعزيز السحيباني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ar-SA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أستاذ العمارة القديمة المساعد 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ar-SA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البريد الإلكتروني: </a:t>
            </a:r>
            <a:r>
              <a:rPr lang="en-US" sz="2400" u="sng" dirty="0" smtClean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  <a:hlinkClick r:id="rId2"/>
              </a:rPr>
              <a:t>aaalsuhaibani@ksu.edu.sa</a:t>
            </a:r>
            <a:endParaRPr lang="en-US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ar-SA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الساعات المكتبية: الأحد والثلاثاء 9-10 صباحاً، البريد الإلكتروني في أي وقت.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4007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67791" y="519545"/>
            <a:ext cx="9445335" cy="7935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ar-SA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تقسيم الدرجات الرئيسي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ar-S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1- </a:t>
            </a:r>
            <a:r>
              <a:rPr lang="ar-S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اختبار مصغر (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Quiz</a:t>
            </a:r>
            <a:r>
              <a:rPr lang="ar-S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ar-S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): 5 درجات</a:t>
            </a:r>
            <a:r>
              <a:rPr lang="ar-S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( الأسبوع الخامس) </a:t>
            </a:r>
            <a:endParaRPr lang="ar-SA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ar-SA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2- </a:t>
            </a:r>
            <a:r>
              <a:rPr lang="ar-S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الاختبار الفصلي </a:t>
            </a:r>
            <a:r>
              <a:rPr lang="ar-S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الأول: </a:t>
            </a:r>
            <a:r>
              <a:rPr lang="ar-S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 درجة. ( الأسبوع السادس ) </a:t>
            </a:r>
            <a:endParaRPr lang="ar-SA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ar-S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3- اختبار </a:t>
            </a:r>
            <a:r>
              <a:rPr lang="ar-S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مصغر (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Quiz</a:t>
            </a:r>
            <a:r>
              <a:rPr lang="ar-S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ar-S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): 5 درجات</a:t>
            </a:r>
            <a:r>
              <a:rPr lang="ar-S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( الأسبوع العاشر</a:t>
            </a:r>
            <a:r>
              <a:rPr lang="ar-S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ar-S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4- الاختبار الفصلي </a:t>
            </a:r>
            <a:r>
              <a:rPr lang="ar-S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الثاني: </a:t>
            </a:r>
            <a:r>
              <a:rPr lang="ar-S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 درجة. ( الأسبوع الثاني عشر ) 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ar-S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5- </a:t>
            </a:r>
            <a:r>
              <a:rPr lang="ar-S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اختبار مصغر (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Quiz</a:t>
            </a:r>
            <a:r>
              <a:rPr lang="ar-S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ar-S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): 5 درجات</a:t>
            </a:r>
            <a:r>
              <a:rPr lang="ar-S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( الأسبوع </a:t>
            </a:r>
            <a:r>
              <a:rPr lang="ar-S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الرابع عشر)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ar-S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6- </a:t>
            </a:r>
            <a:r>
              <a:rPr lang="ar-S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تكليف بأعمال خلال الفصل. 7- </a:t>
            </a:r>
            <a:r>
              <a:rPr lang="ar-S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الاختبار النهائي: 40 درجة. </a:t>
            </a:r>
          </a:p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ar-SA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أعمال إضافية ( 15 درجة )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ar-S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1- الحضور: 7 درجات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ar-S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2- المشاركة: 8 درجات</a:t>
            </a:r>
            <a:endParaRPr lang="ar-SA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endParaRPr lang="ar-SA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endParaRPr lang="ar-SA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endParaRPr lang="ar-SA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73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6490345"/>
              </p:ext>
            </p:extLst>
          </p:nvPr>
        </p:nvGraphicFramePr>
        <p:xfrm>
          <a:off x="1579418" y="210511"/>
          <a:ext cx="9777846" cy="59334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334731"/>
                <a:gridCol w="2575019"/>
                <a:gridCol w="5868096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1600" dirty="0" smtClean="0"/>
                        <a:t>الأسبوع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dirty="0" smtClean="0"/>
                        <a:t>التاريخ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dirty="0" smtClean="0"/>
                        <a:t>المحاضرة</a:t>
                      </a:r>
                      <a:endParaRPr lang="ar-SA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الأول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8– 10/ 5/ 1438هـ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1- التسجيل 3- التسجيل</a:t>
                      </a:r>
                      <a:r>
                        <a:rPr lang="ar-SA" sz="1600" baseline="0" dirty="0" smtClean="0"/>
                        <a:t>  </a:t>
                      </a:r>
                      <a:endParaRPr lang="ar-SA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الثاني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15– 17/ 5/ 1438هـ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1- تمهيد وتوزيع الدرجات 3-</a:t>
                      </a:r>
                      <a:r>
                        <a:rPr lang="ar-SA" sz="1600" baseline="0" dirty="0" smtClean="0"/>
                        <a:t> مدخل للعمارة</a:t>
                      </a:r>
                      <a:endParaRPr lang="ar-SA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الثالث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22– 24</a:t>
                      </a:r>
                      <a:r>
                        <a:rPr lang="ar-SA" sz="1600" baseline="0" dirty="0" smtClean="0"/>
                        <a:t>/ 5/ </a:t>
                      </a:r>
                      <a:r>
                        <a:rPr lang="ar-SA" sz="1600" baseline="0" dirty="0" smtClean="0"/>
                        <a:t>1438هـ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1- مواد وتقنيات العمارة 3- مواد</a:t>
                      </a:r>
                      <a:r>
                        <a:rPr lang="ar-SA" sz="1600" baseline="0" dirty="0" smtClean="0"/>
                        <a:t> وتقنيات العمارة</a:t>
                      </a:r>
                      <a:endParaRPr lang="ar-SA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الرابع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dirty="0" smtClean="0"/>
                        <a:t>29– 1</a:t>
                      </a:r>
                      <a:r>
                        <a:rPr lang="ar-SA" sz="1600" baseline="0" dirty="0" smtClean="0"/>
                        <a:t>/ 5-6/ </a:t>
                      </a:r>
                      <a:r>
                        <a:rPr lang="ar-SA" sz="1600" baseline="0" dirty="0" smtClean="0"/>
                        <a:t>1438هـ</a:t>
                      </a:r>
                      <a:endParaRPr lang="ar-SA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1- لمحة</a:t>
                      </a:r>
                      <a:r>
                        <a:rPr lang="ar-SA" sz="1600" baseline="0" dirty="0" smtClean="0"/>
                        <a:t> عن العمارة المصرية 3- لمحة عن عمارة بلاد الرافدين</a:t>
                      </a:r>
                      <a:endParaRPr lang="ar-SA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الخامس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dirty="0" smtClean="0"/>
                        <a:t>6– 8</a:t>
                      </a:r>
                      <a:r>
                        <a:rPr lang="ar-SA" sz="1600" baseline="0" dirty="0" smtClean="0"/>
                        <a:t>/ 6/ </a:t>
                      </a:r>
                      <a:r>
                        <a:rPr lang="ar-SA" sz="1600" baseline="0" dirty="0" smtClean="0"/>
                        <a:t>1438هـ</a:t>
                      </a:r>
                      <a:endParaRPr lang="ar-SA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1- لمحة عن العمارة </a:t>
                      </a:r>
                      <a:r>
                        <a:rPr lang="ar-SA" sz="1600" dirty="0" smtClean="0"/>
                        <a:t>الاغريقية </a:t>
                      </a:r>
                      <a:r>
                        <a:rPr lang="ar-SA" sz="1600" baseline="0" dirty="0" smtClean="0"/>
                        <a:t>+ </a:t>
                      </a:r>
                      <a:r>
                        <a:rPr lang="ar-SA" sz="1600" b="1" dirty="0" err="1" smtClean="0"/>
                        <a:t>الكويز</a:t>
                      </a:r>
                      <a:r>
                        <a:rPr lang="ar-SA" sz="1600" b="1" baseline="0" dirty="0" smtClean="0"/>
                        <a:t> الأول</a:t>
                      </a:r>
                      <a:r>
                        <a:rPr lang="ar-SA" sz="1600" dirty="0" smtClean="0"/>
                        <a:t> </a:t>
                      </a:r>
                      <a:r>
                        <a:rPr lang="ar-SA" sz="1600" dirty="0" smtClean="0"/>
                        <a:t>3-</a:t>
                      </a:r>
                      <a:r>
                        <a:rPr lang="ar-SA" sz="1600" baseline="0" dirty="0" smtClean="0"/>
                        <a:t> لمحة عن العمارة </a:t>
                      </a:r>
                      <a:r>
                        <a:rPr lang="ar-SA" sz="1600" baseline="0" dirty="0" smtClean="0"/>
                        <a:t>الرومانية</a:t>
                      </a:r>
                      <a:endParaRPr lang="ar-SA" sz="1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السادس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dirty="0" smtClean="0"/>
                        <a:t>13– 15</a:t>
                      </a:r>
                      <a:r>
                        <a:rPr lang="ar-SA" sz="1600" baseline="0" dirty="0" smtClean="0"/>
                        <a:t>/ 6/ </a:t>
                      </a:r>
                      <a:r>
                        <a:rPr lang="ar-SA" sz="1600" baseline="0" dirty="0" smtClean="0"/>
                        <a:t>1438هـ</a:t>
                      </a:r>
                      <a:endParaRPr lang="ar-SA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rtl="1">
                        <a:buFont typeface="Arial" panose="020B0604020202020204" pitchFamily="34" charset="0"/>
                        <a:buNone/>
                      </a:pPr>
                      <a:r>
                        <a:rPr lang="ar-SA" sz="1600" dirty="0" smtClean="0"/>
                        <a:t>1- الاختبار الفصلي</a:t>
                      </a:r>
                      <a:r>
                        <a:rPr lang="ar-SA" sz="1600" baseline="0" dirty="0" smtClean="0"/>
                        <a:t> الأول 3- مراجعة ومناقشة الاختبار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السابع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dirty="0" smtClean="0"/>
                        <a:t>20-</a:t>
                      </a:r>
                      <a:r>
                        <a:rPr lang="ar-SA" sz="1600" baseline="0" dirty="0" smtClean="0"/>
                        <a:t> 22</a:t>
                      </a:r>
                      <a:r>
                        <a:rPr lang="ar-SA" sz="1600" dirty="0" smtClean="0"/>
                        <a:t>/ 6 </a:t>
                      </a:r>
                      <a:r>
                        <a:rPr lang="ar-SA" sz="1600" baseline="0" dirty="0" smtClean="0"/>
                        <a:t>/ </a:t>
                      </a:r>
                      <a:r>
                        <a:rPr lang="ar-SA" sz="1600" baseline="0" dirty="0" smtClean="0"/>
                        <a:t>1438هـ</a:t>
                      </a:r>
                      <a:endParaRPr lang="ar-SA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1- العمارة</a:t>
                      </a:r>
                      <a:r>
                        <a:rPr lang="ar-SA" sz="1600" baseline="0" dirty="0" smtClean="0"/>
                        <a:t> الدينية في موقع دادان 3- العمارة الدينية في موقع دادان</a:t>
                      </a:r>
                      <a:endParaRPr lang="ar-SA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الثامن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dirty="0" smtClean="0"/>
                        <a:t>27– 29</a:t>
                      </a:r>
                      <a:r>
                        <a:rPr lang="ar-SA" sz="1600" baseline="0" dirty="0" smtClean="0"/>
                        <a:t>/ 6/ </a:t>
                      </a:r>
                      <a:r>
                        <a:rPr lang="ar-SA" sz="1600" baseline="0" dirty="0" smtClean="0"/>
                        <a:t>1438هـ</a:t>
                      </a:r>
                      <a:endParaRPr lang="ar-SA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1- العمارة</a:t>
                      </a:r>
                      <a:r>
                        <a:rPr lang="ar-SA" sz="1600" baseline="0" dirty="0" smtClean="0"/>
                        <a:t> الدينية في قصر الحمراء 3- العمارة الدينية في الفاو</a:t>
                      </a:r>
                      <a:endParaRPr lang="ar-SA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التاسع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dirty="0" smtClean="0"/>
                        <a:t>12– 14</a:t>
                      </a:r>
                      <a:r>
                        <a:rPr lang="ar-SA" sz="1600" baseline="0" dirty="0" smtClean="0"/>
                        <a:t>/ 7/ </a:t>
                      </a:r>
                      <a:r>
                        <a:rPr lang="ar-SA" sz="1600" baseline="0" dirty="0" smtClean="0"/>
                        <a:t>1438هـ</a:t>
                      </a:r>
                      <a:endParaRPr lang="ar-SA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1- العمارة الدينية في جنوب الجزيرة 3- العمارة</a:t>
                      </a:r>
                      <a:r>
                        <a:rPr lang="ar-SA" sz="1600" baseline="0" dirty="0" smtClean="0"/>
                        <a:t> الدينية في جنوب الجزيرة</a:t>
                      </a:r>
                      <a:endParaRPr lang="ar-SA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العاشر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dirty="0" smtClean="0"/>
                        <a:t>19– 21</a:t>
                      </a:r>
                      <a:r>
                        <a:rPr lang="ar-SA" sz="1600" baseline="0" dirty="0" smtClean="0"/>
                        <a:t>/ 7/ </a:t>
                      </a:r>
                      <a:r>
                        <a:rPr lang="ar-SA" sz="1600" baseline="0" dirty="0" smtClean="0"/>
                        <a:t>1438هـ</a:t>
                      </a:r>
                      <a:endParaRPr lang="ar-SA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1- عمارة</a:t>
                      </a:r>
                      <a:r>
                        <a:rPr lang="ar-SA" sz="1600" baseline="0" dirty="0" smtClean="0"/>
                        <a:t> المسكن النبطي 3- قصر إثرة</a:t>
                      </a:r>
                      <a:endParaRPr lang="ar-SA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الحادي عشر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dirty="0" smtClean="0"/>
                        <a:t>26– 28</a:t>
                      </a:r>
                      <a:r>
                        <a:rPr lang="ar-SA" sz="1600" baseline="0" dirty="0" smtClean="0"/>
                        <a:t>/ 7/ </a:t>
                      </a:r>
                      <a:r>
                        <a:rPr lang="ar-SA" sz="1600" baseline="0" dirty="0" smtClean="0"/>
                        <a:t>1438هـ</a:t>
                      </a:r>
                      <a:endParaRPr lang="ar-SA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1- نموذج للمدينة اليمنية القديمة </a:t>
                      </a:r>
                      <a:r>
                        <a:rPr lang="ar-SA" sz="1600" baseline="0" dirty="0" smtClean="0"/>
                        <a:t>+ </a:t>
                      </a:r>
                      <a:r>
                        <a:rPr lang="ar-SA" sz="1600" b="1" baseline="0" dirty="0" err="1" smtClean="0"/>
                        <a:t>الكويز</a:t>
                      </a:r>
                      <a:r>
                        <a:rPr lang="ar-SA" sz="1600" b="1" baseline="0" smtClean="0"/>
                        <a:t> الثاني </a:t>
                      </a:r>
                      <a:r>
                        <a:rPr lang="ar-SA" sz="1600" smtClean="0"/>
                        <a:t>3-</a:t>
                      </a:r>
                      <a:r>
                        <a:rPr lang="ar-SA" sz="1600" baseline="0" smtClean="0"/>
                        <a:t> </a:t>
                      </a:r>
                      <a:r>
                        <a:rPr lang="ar-SA" sz="1600" baseline="0" dirty="0" smtClean="0"/>
                        <a:t>نموذج للمدينة </a:t>
                      </a:r>
                      <a:r>
                        <a:rPr lang="ar-SA" sz="1600" baseline="0" smtClean="0"/>
                        <a:t>اليمنية </a:t>
                      </a:r>
                      <a:r>
                        <a:rPr lang="ar-SA" sz="1600" baseline="0" smtClean="0"/>
                        <a:t>القديمة</a:t>
                      </a:r>
                      <a:endParaRPr lang="ar-SA" sz="1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الثاني عشر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dirty="0" smtClean="0"/>
                        <a:t>4– 6</a:t>
                      </a:r>
                      <a:r>
                        <a:rPr lang="ar-SA" sz="1600" baseline="0" dirty="0" smtClean="0"/>
                        <a:t>/ 8/ </a:t>
                      </a:r>
                      <a:r>
                        <a:rPr lang="ar-SA" sz="1600" baseline="0" dirty="0" smtClean="0"/>
                        <a:t>1438هـ</a:t>
                      </a:r>
                      <a:endParaRPr lang="ar-SA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dirty="0" smtClean="0"/>
                        <a:t>1- الاختبار الفصلي</a:t>
                      </a:r>
                      <a:r>
                        <a:rPr lang="ar-SA" sz="1600" baseline="0" dirty="0" smtClean="0"/>
                        <a:t> الثاني 3- مراجعة ومناقشة الاختبار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الثالث عشر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dirty="0" smtClean="0"/>
                        <a:t>11– 13</a:t>
                      </a:r>
                      <a:r>
                        <a:rPr lang="ar-SA" sz="1600" baseline="0" dirty="0" smtClean="0"/>
                        <a:t>/ 8/ </a:t>
                      </a:r>
                      <a:r>
                        <a:rPr lang="ar-SA" sz="1600" baseline="0" dirty="0" smtClean="0"/>
                        <a:t>1438هـ</a:t>
                      </a:r>
                      <a:endParaRPr lang="ar-SA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1- مغاير شعيب 3- مقابر دادان</a:t>
                      </a:r>
                      <a:endParaRPr lang="ar-SA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الرابع عشر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dirty="0" smtClean="0"/>
                        <a:t>18– 20</a:t>
                      </a:r>
                      <a:r>
                        <a:rPr lang="ar-SA" sz="1600" baseline="0" dirty="0" smtClean="0"/>
                        <a:t>/ 8/ </a:t>
                      </a:r>
                      <a:r>
                        <a:rPr lang="ar-SA" sz="1600" baseline="0" dirty="0" smtClean="0"/>
                        <a:t>1438هـ</a:t>
                      </a:r>
                      <a:endParaRPr lang="ar-SA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500" dirty="0" smtClean="0"/>
                        <a:t>1- الأسوار</a:t>
                      </a:r>
                      <a:r>
                        <a:rPr lang="ar-SA" sz="1500" baseline="0" dirty="0" smtClean="0"/>
                        <a:t> في الجزيرة العربية 3- العمارة </a:t>
                      </a:r>
                      <a:r>
                        <a:rPr lang="ar-SA" sz="1500" baseline="0" dirty="0" err="1" smtClean="0"/>
                        <a:t>التحصينية</a:t>
                      </a:r>
                      <a:r>
                        <a:rPr lang="ar-SA" sz="1500" baseline="0" dirty="0" smtClean="0"/>
                        <a:t> في جنوب الجزيرة + </a:t>
                      </a:r>
                      <a:r>
                        <a:rPr lang="ar-SA" sz="1500" b="1" baseline="0" dirty="0" err="1" smtClean="0"/>
                        <a:t>الكويز</a:t>
                      </a:r>
                      <a:r>
                        <a:rPr lang="ar-SA" sz="1500" b="1" baseline="0" dirty="0" smtClean="0"/>
                        <a:t> الثالث</a:t>
                      </a:r>
                      <a:endParaRPr lang="ar-SA" sz="15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الخامس عشر</a:t>
                      </a:r>
                      <a:endParaRPr lang="ar-S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dirty="0" smtClean="0"/>
                        <a:t>25– 27</a:t>
                      </a:r>
                      <a:r>
                        <a:rPr lang="ar-SA" sz="1600" baseline="0" dirty="0" smtClean="0"/>
                        <a:t>/ 8/ </a:t>
                      </a:r>
                      <a:r>
                        <a:rPr lang="ar-SA" sz="1600" baseline="0" dirty="0" smtClean="0"/>
                        <a:t>1438هـ</a:t>
                      </a:r>
                      <a:endParaRPr lang="ar-SA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600" dirty="0" smtClean="0"/>
                        <a:t>مراجعة عامة </a:t>
                      </a:r>
                      <a:endParaRPr lang="ar-SA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248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64</TotalTime>
  <Words>406</Words>
  <Application>Microsoft Office PowerPoint</Application>
  <PresentationFormat>Widescreen</PresentationFormat>
  <Paragraphs>67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Century Gothic</vt:lpstr>
      <vt:lpstr>Times New Roman</vt:lpstr>
      <vt:lpstr>Wingdings 3</vt:lpstr>
      <vt:lpstr>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Abdulrahman ALSUHAIBANI</dc:creator>
  <cp:lastModifiedBy>Abdulrahman A Alsuhaibani</cp:lastModifiedBy>
  <cp:revision>10</cp:revision>
  <cp:lastPrinted>2016-09-18T07:25:33Z</cp:lastPrinted>
  <dcterms:created xsi:type="dcterms:W3CDTF">2016-01-25T09:08:54Z</dcterms:created>
  <dcterms:modified xsi:type="dcterms:W3CDTF">2017-02-12T06:40:55Z</dcterms:modified>
</cp:coreProperties>
</file>