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5"/>
  </p:notesMasterIdLst>
  <p:sldIdLst>
    <p:sldId id="281" r:id="rId5"/>
    <p:sldId id="282" r:id="rId6"/>
    <p:sldId id="284" r:id="rId7"/>
    <p:sldId id="285" r:id="rId8"/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73" r:id="rId66"/>
    <p:sldId id="381" r:id="rId67"/>
    <p:sldId id="382" r:id="rId68"/>
    <p:sldId id="379" r:id="rId69"/>
    <p:sldId id="318" r:id="rId70"/>
    <p:sldId id="357" r:id="rId71"/>
    <p:sldId id="360" r:id="rId72"/>
    <p:sldId id="359" r:id="rId73"/>
    <p:sldId id="358" r:id="rId74"/>
    <p:sldId id="319" r:id="rId75"/>
    <p:sldId id="320" r:id="rId76"/>
    <p:sldId id="321" r:id="rId77"/>
    <p:sldId id="322" r:id="rId78"/>
    <p:sldId id="323" r:id="rId79"/>
    <p:sldId id="324" r:id="rId80"/>
    <p:sldId id="325" r:id="rId81"/>
    <p:sldId id="326" r:id="rId82"/>
    <p:sldId id="327" r:id="rId83"/>
    <p:sldId id="328" r:id="rId84"/>
    <p:sldId id="329" r:id="rId85"/>
    <p:sldId id="330" r:id="rId86"/>
    <p:sldId id="331" r:id="rId87"/>
    <p:sldId id="332" r:id="rId88"/>
    <p:sldId id="333" r:id="rId89"/>
    <p:sldId id="385" r:id="rId90"/>
    <p:sldId id="334" r:id="rId91"/>
    <p:sldId id="335" r:id="rId92"/>
    <p:sldId id="336" r:id="rId93"/>
    <p:sldId id="337" r:id="rId94"/>
    <p:sldId id="361" r:id="rId95"/>
    <p:sldId id="362" r:id="rId96"/>
    <p:sldId id="363" r:id="rId97"/>
    <p:sldId id="364" r:id="rId98"/>
    <p:sldId id="365" r:id="rId99"/>
    <p:sldId id="366" r:id="rId100"/>
    <p:sldId id="367" r:id="rId101"/>
    <p:sldId id="368" r:id="rId102"/>
    <p:sldId id="384" r:id="rId103"/>
    <p:sldId id="383" r:id="rId104"/>
    <p:sldId id="386" r:id="rId105"/>
    <p:sldId id="369" r:id="rId106"/>
    <p:sldId id="370" r:id="rId107"/>
    <p:sldId id="371" r:id="rId108"/>
    <p:sldId id="372" r:id="rId109"/>
    <p:sldId id="338" r:id="rId110"/>
    <p:sldId id="339" r:id="rId111"/>
    <p:sldId id="387" r:id="rId112"/>
    <p:sldId id="388" r:id="rId113"/>
    <p:sldId id="401" r:id="rId114"/>
    <p:sldId id="391" r:id="rId115"/>
    <p:sldId id="392" r:id="rId116"/>
    <p:sldId id="393" r:id="rId117"/>
    <p:sldId id="395" r:id="rId118"/>
    <p:sldId id="394" r:id="rId119"/>
    <p:sldId id="396" r:id="rId120"/>
    <p:sldId id="340" r:id="rId121"/>
    <p:sldId id="402" r:id="rId122"/>
    <p:sldId id="389" r:id="rId123"/>
    <p:sldId id="390" r:id="rId1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User" initials="W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37" autoAdjust="0"/>
  </p:normalViewPr>
  <p:slideViewPr>
    <p:cSldViewPr>
      <p:cViewPr varScale="1">
        <p:scale>
          <a:sx n="101" d="100"/>
          <a:sy n="101" d="100"/>
        </p:scale>
        <p:origin x="29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tableStyles" Target="tableStyle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microsoft.com/office/2015/10/relationships/revisionInfo" Target="revisionInfo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8A6E5-DFEC-4CB6-8451-09FAC10F9568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D4BD1-0709-4DEF-B710-C3B7E8A23C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D4BD1-0709-4DEF-B710-C3B7E8A23CF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277EC-FCA6-49EC-A83D-2FC938E8DF3E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62112-3520-41FE-AFEC-820372AA30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1" name="Oval 5"/>
          <p:cNvSpPr>
            <a:spLocks noChangeArrowheads="1"/>
          </p:cNvSpPr>
          <p:nvPr/>
        </p:nvSpPr>
        <p:spPr bwMode="auto">
          <a:xfrm>
            <a:off x="7924800" y="-228600"/>
            <a:ext cx="1502664" cy="1054043"/>
          </a:xfrm>
          <a:prstGeom prst="ellipse">
            <a:avLst/>
          </a:prstGeom>
          <a:noFill/>
          <a:ln w="9525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 flipV="1">
            <a:off x="7239000" y="228600"/>
            <a:ext cx="1252220" cy="1542588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838200" y="1752600"/>
            <a:ext cx="1828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447800"/>
            <a:ext cx="52767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Web server Working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09800" y="3200400"/>
            <a:ext cx="3849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Test from pc2 and pc3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133600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itchFamily="18" charset="0"/>
              </a:rPr>
              <a:t>FTP Server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7313" y="685800"/>
            <a:ext cx="645429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800600" y="4724400"/>
            <a:ext cx="1447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1" y="973026"/>
            <a:ext cx="6278604" cy="481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>
          <a:xfrm>
            <a:off x="3505200" y="2514600"/>
            <a:ext cx="1981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10200" y="4648200"/>
            <a:ext cx="10668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3797" y="1066800"/>
            <a:ext cx="625570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3797" y="1066800"/>
            <a:ext cx="625570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600200" y="2819400"/>
            <a:ext cx="1295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334000" y="4724400"/>
            <a:ext cx="12192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676400" y="4495800"/>
            <a:ext cx="25908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973026"/>
            <a:ext cx="6095999" cy="467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105400" y="4419600"/>
            <a:ext cx="1524000" cy="1752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524000" y="2286000"/>
            <a:ext cx="5715000" cy="838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8016" y="609600"/>
            <a:ext cx="685148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029200" y="4648200"/>
            <a:ext cx="1600200" cy="1676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128801"/>
            <a:ext cx="4034345" cy="31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  <p:sp>
        <p:nvSpPr>
          <p:cNvPr id="6" name="TextBox 2"/>
          <p:cNvSpPr txBox="1"/>
          <p:nvPr/>
        </p:nvSpPr>
        <p:spPr>
          <a:xfrm>
            <a:off x="3200400" y="2971800"/>
            <a:ext cx="1371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127.0.0.1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3200400" y="3810000"/>
            <a:ext cx="1143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Arrow Connector 3"/>
          <p:cNvCxnSpPr/>
          <p:nvPr/>
        </p:nvCxnSpPr>
        <p:spPr>
          <a:xfrm rot="5400000" flipH="1" flipV="1">
            <a:off x="1066800" y="2286000"/>
            <a:ext cx="1828800" cy="9144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66800" y="3657600"/>
            <a:ext cx="1260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New Folder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057275"/>
            <a:ext cx="7313613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1752600" y="1447800"/>
            <a:ext cx="2286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>
            <a:endCxn id="3" idx="0"/>
          </p:cNvCxnSpPr>
          <p:nvPr/>
        </p:nvCxnSpPr>
        <p:spPr>
          <a:xfrm rot="10800000" flipV="1">
            <a:off x="1866900" y="990600"/>
            <a:ext cx="1485900" cy="457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376363"/>
            <a:ext cx="6200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715000" y="1371600"/>
            <a:ext cx="762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715000" y="2971800"/>
            <a:ext cx="1066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4495800"/>
            <a:ext cx="12192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2519363"/>
            <a:ext cx="27146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3581400" y="3886200"/>
            <a:ext cx="1066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376363"/>
            <a:ext cx="6200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791200" y="1447800"/>
            <a:ext cx="9144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533400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123</a:t>
            </a:r>
          </a:p>
        </p:txBody>
      </p:sp>
      <p:cxnSp>
        <p:nvCxnSpPr>
          <p:cNvPr id="6" name="Straight Arrow Connector 5"/>
          <p:cNvCxnSpPr>
            <a:stCxn id="4" idx="1"/>
          </p:cNvCxnSpPr>
          <p:nvPr/>
        </p:nvCxnSpPr>
        <p:spPr>
          <a:xfrm rot="10800000" flipV="1">
            <a:off x="3124200" y="825788"/>
            <a:ext cx="762000" cy="130781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376363"/>
            <a:ext cx="6200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2667000" y="3505200"/>
            <a:ext cx="9906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676400" y="1981200"/>
            <a:ext cx="9144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015765"/>
            <a:ext cx="4376090" cy="447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376363"/>
            <a:ext cx="6200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2819400" y="2057400"/>
            <a:ext cx="16764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876800" y="1752600"/>
            <a:ext cx="914400" cy="1905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871538"/>
            <a:ext cx="7313613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972"/>
            <a:ext cx="8639524" cy="604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3780" y="304800"/>
            <a:ext cx="5176439" cy="624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2133600" y="4953000"/>
            <a:ext cx="13716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1447800" y="762000"/>
            <a:ext cx="4495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286000" y="1752600"/>
            <a:ext cx="41910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74616"/>
            <a:ext cx="5181599" cy="650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5181600" y="4267200"/>
            <a:ext cx="19812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4218" y="152400"/>
            <a:ext cx="590958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641" y="304800"/>
            <a:ext cx="563471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410200" y="5105400"/>
            <a:ext cx="19812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2964"/>
            <a:ext cx="5410200" cy="644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3200400" y="381000"/>
            <a:ext cx="1295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86200" y="304800"/>
            <a:ext cx="5257800" cy="6259906"/>
            <a:chOff x="1981200" y="344410"/>
            <a:chExt cx="5257800" cy="6259906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81200" y="344410"/>
              <a:ext cx="5257800" cy="6259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Oval 2"/>
            <p:cNvSpPr/>
            <p:nvPr/>
          </p:nvSpPr>
          <p:spPr>
            <a:xfrm>
              <a:off x="3048000" y="1981200"/>
              <a:ext cx="1143000" cy="10668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00867"/>
            <a:ext cx="3831772" cy="149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 6"/>
          <p:cNvSpPr/>
          <p:nvPr/>
        </p:nvSpPr>
        <p:spPr>
          <a:xfrm>
            <a:off x="1676400" y="3276600"/>
            <a:ext cx="11430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ربع نص 7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931" y="304800"/>
            <a:ext cx="512013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572000" y="5562600"/>
            <a:ext cx="15240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199" y="133539"/>
            <a:ext cx="6064023" cy="672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800600" y="5791200"/>
            <a:ext cx="1676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74616"/>
            <a:ext cx="4956637" cy="622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419600" y="5410200"/>
            <a:ext cx="15240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1" y="301685"/>
            <a:ext cx="5179020" cy="6251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791200" y="5638800"/>
            <a:ext cx="17526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381000"/>
            <a:ext cx="8610600" cy="6019800"/>
            <a:chOff x="0" y="0"/>
            <a:chExt cx="9144000" cy="6858000"/>
          </a:xfrm>
        </p:grpSpPr>
        <p:pic>
          <p:nvPicPr>
            <p:cNvPr id="2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14399" y="1752600"/>
              <a:ext cx="7283841" cy="476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Oval 5"/>
          <p:cNvSpPr/>
          <p:nvPr/>
        </p:nvSpPr>
        <p:spPr>
          <a:xfrm>
            <a:off x="762000" y="2286000"/>
            <a:ext cx="2438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73216"/>
            <a:ext cx="5674172" cy="637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791200" y="2438400"/>
            <a:ext cx="1371600" cy="1752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28600"/>
            <a:ext cx="5403651" cy="634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220910"/>
            <a:ext cx="5262563" cy="6256090"/>
            <a:chOff x="1905000" y="297110"/>
            <a:chExt cx="5262563" cy="6256090"/>
          </a:xfrm>
        </p:grpSpPr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05000" y="297110"/>
              <a:ext cx="5262563" cy="6179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Oval 2"/>
            <p:cNvSpPr/>
            <p:nvPr/>
          </p:nvSpPr>
          <p:spPr>
            <a:xfrm>
              <a:off x="4038600" y="5334000"/>
              <a:ext cx="1752600" cy="12192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2514600"/>
            <a:ext cx="24193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6858000" y="3352800"/>
            <a:ext cx="12192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7999" y="1905000"/>
            <a:ext cx="320355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4800600" y="3048000"/>
            <a:ext cx="15240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966" y="457200"/>
            <a:ext cx="501498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2057400" y="4953000"/>
            <a:ext cx="3810000" cy="685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057400" y="1905000"/>
            <a:ext cx="2362200" cy="1676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96000" y="5486400"/>
            <a:ext cx="762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981200"/>
            <a:ext cx="5474729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3657600" y="3276600"/>
            <a:ext cx="1828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xx"/>
          <p:cNvPicPr>
            <a:picLocks noChangeAspect="1" noChangeArrowheads="1"/>
          </p:cNvPicPr>
          <p:nvPr/>
        </p:nvPicPr>
        <p:blipFill>
          <a:blip r:embed="rId2"/>
          <a:srcRect r="43156" b="34503"/>
          <a:stretch>
            <a:fillRect/>
          </a:stretch>
        </p:blipFill>
        <p:spPr bwMode="auto">
          <a:xfrm>
            <a:off x="684213" y="765175"/>
            <a:ext cx="7634287" cy="56896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1367"/>
            <a:ext cx="8608918" cy="645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>
          <a:xfrm>
            <a:off x="1066800" y="1905000"/>
            <a:ext cx="5410200" cy="990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6934200" y="4800600"/>
            <a:ext cx="2438400" cy="2057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953000" y="4114800"/>
            <a:ext cx="2438400" cy="2133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406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5105400" y="914400"/>
            <a:ext cx="1600200" cy="2133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133600" y="3810000"/>
            <a:ext cx="3429000" cy="2057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529309"/>
            <a:ext cx="8897257" cy="5642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Arrow Connector 3"/>
          <p:cNvCxnSpPr/>
          <p:nvPr/>
        </p:nvCxnSpPr>
        <p:spPr>
          <a:xfrm rot="5400000" flipH="1" flipV="1">
            <a:off x="3962400" y="3048000"/>
            <a:ext cx="2057400" cy="838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Straight Arrow Connector 5"/>
          <p:cNvCxnSpPr/>
          <p:nvPr/>
        </p:nvCxnSpPr>
        <p:spPr>
          <a:xfrm rot="16200000" flipV="1">
            <a:off x="4495800" y="2971800"/>
            <a:ext cx="2209800" cy="1600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l="9002" t="16667" r="13982" b="20667"/>
          <a:stretch>
            <a:fillRect/>
          </a:stretch>
        </p:blipFill>
        <p:spPr bwMode="auto">
          <a:xfrm>
            <a:off x="74579" y="685800"/>
            <a:ext cx="848900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Arrow Connector 4"/>
          <p:cNvCxnSpPr/>
          <p:nvPr/>
        </p:nvCxnSpPr>
        <p:spPr>
          <a:xfrm rot="16200000" flipV="1">
            <a:off x="7429500" y="3771900"/>
            <a:ext cx="1600200" cy="1219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1295400" y="3352800"/>
            <a:ext cx="69342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473" y="1066800"/>
            <a:ext cx="732890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>
          <a:xfrm>
            <a:off x="2514600" y="4191000"/>
            <a:ext cx="3657600" cy="1676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512365" y="4075043"/>
            <a:ext cx="8382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1672"/>
            <a:ext cx="8680869" cy="625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685800" y="4495800"/>
            <a:ext cx="1828800" cy="1371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33413"/>
            <a:ext cx="7427913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486400" y="5105400"/>
            <a:ext cx="1143000" cy="1371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934200" y="57150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33413"/>
            <a:ext cx="7427913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486400" y="5257800"/>
            <a:ext cx="11430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33413"/>
            <a:ext cx="7427913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638800" y="5105400"/>
            <a:ext cx="8382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7427913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6172200" y="54102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ADMINI~1\AppData\Local\Temp\SNAGHTML30b96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762000"/>
            <a:ext cx="7429500" cy="5591176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33413"/>
            <a:ext cx="7427913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200400" y="3352800"/>
            <a:ext cx="47244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9841"/>
            <a:ext cx="7086599" cy="670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84061"/>
            <a:ext cx="6705599" cy="6345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257800" y="5181600"/>
            <a:ext cx="1524000" cy="1371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2514600" y="3276600"/>
            <a:ext cx="2133600" cy="533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57800" y="4648200"/>
            <a:ext cx="8382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181600" y="5029200"/>
            <a:ext cx="9144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 l="2000" t="3333" r="34987" b="18000"/>
          <a:stretch>
            <a:fillRect/>
          </a:stretch>
        </p:blipFill>
        <p:spPr bwMode="auto">
          <a:xfrm>
            <a:off x="2362200" y="990600"/>
            <a:ext cx="4800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2286000"/>
            <a:ext cx="1095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181600" y="4876800"/>
            <a:ext cx="914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257800" y="4876800"/>
            <a:ext cx="838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181600" y="4953000"/>
            <a:ext cx="10668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2175" y="2271713"/>
            <a:ext cx="48196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2590800" y="3810000"/>
            <a:ext cx="4114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 l="2000" r="23984" b="13834"/>
          <a:stretch>
            <a:fillRect/>
          </a:stretch>
        </p:blipFill>
        <p:spPr bwMode="auto">
          <a:xfrm>
            <a:off x="914400" y="795338"/>
            <a:ext cx="563880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4800600" y="38862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25795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ssBB11&amp;&amp;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5105400" y="4876800"/>
            <a:ext cx="11430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181600" y="4953000"/>
            <a:ext cx="990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I~1\AppData\Local\Temp\SNAGHTML471f5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447800"/>
            <a:ext cx="4162425" cy="291465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1162050"/>
            <a:ext cx="4791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257800" y="4724400"/>
            <a:ext cx="8382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942" y="228600"/>
            <a:ext cx="8803658" cy="633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 l="27006" t="16862" r="26985" b="49414"/>
          <a:stretch>
            <a:fillRect/>
          </a:stretch>
        </p:blipFill>
        <p:spPr bwMode="auto">
          <a:xfrm>
            <a:off x="2311399" y="1905000"/>
            <a:ext cx="486833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57200" y="4800600"/>
            <a:ext cx="76093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Bei</a:t>
            </a:r>
            <a:r>
              <a:rPr lang="en-US" sz="2400" dirty="0">
                <a:solidFill>
                  <a:srgbClr val="FF0000"/>
                </a:solidFill>
              </a:rPr>
              <a:t> die </a:t>
            </a:r>
            <a:r>
              <a:rPr lang="en-US" sz="2400" dirty="0" err="1">
                <a:solidFill>
                  <a:srgbClr val="FF0000"/>
                </a:solidFill>
              </a:rPr>
              <a:t>naechste</a:t>
            </a:r>
            <a:r>
              <a:rPr lang="en-US" sz="2400" dirty="0">
                <a:solidFill>
                  <a:srgbClr val="FF0000"/>
                </a:solidFill>
              </a:rPr>
              <a:t> login </a:t>
            </a:r>
            <a:r>
              <a:rPr lang="en-US" sz="2400" dirty="0" err="1">
                <a:solidFill>
                  <a:srgbClr val="FF0000"/>
                </a:solidFill>
              </a:rPr>
              <a:t>werd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gefragt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nach</a:t>
            </a:r>
            <a:r>
              <a:rPr lang="en-US" sz="2400" dirty="0">
                <a:solidFill>
                  <a:srgbClr val="FF0000"/>
                </a:solidFill>
              </a:rPr>
              <a:t> die </a:t>
            </a:r>
            <a:r>
              <a:rPr lang="en-US" sz="2400" dirty="0" err="1">
                <a:solidFill>
                  <a:srgbClr val="FF0000"/>
                </a:solidFill>
              </a:rPr>
              <a:t>alte</a:t>
            </a:r>
            <a:r>
              <a:rPr lang="en-US" sz="2400" dirty="0">
                <a:solidFill>
                  <a:srgbClr val="FF0000"/>
                </a:solidFill>
              </a:rPr>
              <a:t> Password  </a:t>
            </a:r>
          </a:p>
          <a:p>
            <a:r>
              <a:rPr lang="en-US" sz="2400" dirty="0">
                <a:solidFill>
                  <a:srgbClr val="FF0000"/>
                </a:solidFill>
              </a:rPr>
              <a:t>aaBB11&amp;&amp; und muss </a:t>
            </a:r>
            <a:r>
              <a:rPr lang="en-US" sz="2400" dirty="0" err="1">
                <a:solidFill>
                  <a:srgbClr val="FF0000"/>
                </a:solidFill>
              </a:rPr>
              <a:t>neue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r>
              <a:rPr lang="en-US" sz="2400" dirty="0">
                <a:solidFill>
                  <a:srgbClr val="FF0000"/>
                </a:solidFill>
              </a:rPr>
              <a:t>Password </a:t>
            </a:r>
            <a:r>
              <a:rPr lang="en-US" sz="2400" dirty="0" err="1">
                <a:solidFill>
                  <a:srgbClr val="FF0000"/>
                </a:solidFill>
              </a:rPr>
              <a:t>eingegeben</a:t>
            </a:r>
            <a:r>
              <a:rPr lang="en-US" sz="2400" dirty="0">
                <a:solidFill>
                  <a:srgbClr val="FF0000"/>
                </a:solidFill>
              </a:rPr>
              <a:t> ssBB11&amp;&amp;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3124200" y="1447800"/>
            <a:ext cx="2819400" cy="914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3048000" y="4114800"/>
            <a:ext cx="35814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91000" y="5181600"/>
            <a:ext cx="762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2895600" y="5105400"/>
            <a:ext cx="19812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71500"/>
            <a:ext cx="71421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6248400" y="2133600"/>
            <a:ext cx="1143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5075" y="1009650"/>
            <a:ext cx="41338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71500"/>
            <a:ext cx="71421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133600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itchFamily="18" charset="0"/>
              </a:rPr>
              <a:t>Web Server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762000"/>
            <a:ext cx="23907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0" y="228600"/>
            <a:ext cx="2556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New web Folder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600200"/>
            <a:ext cx="702638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Straight Arrow Connector 5"/>
          <p:cNvCxnSpPr/>
          <p:nvPr/>
        </p:nvCxnSpPr>
        <p:spPr>
          <a:xfrm rot="10800000">
            <a:off x="2590800" y="3048000"/>
            <a:ext cx="914400" cy="457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1295400" y="609600"/>
            <a:ext cx="2209800" cy="685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l="10923" t="14565" r="10158" b="7293"/>
          <a:stretch>
            <a:fillRect/>
          </a:stretch>
        </p:blipFill>
        <p:spPr bwMode="auto">
          <a:xfrm>
            <a:off x="152400" y="152400"/>
            <a:ext cx="8824976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52600" y="2590800"/>
            <a:ext cx="5311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httpd-2.2.17-win32-x86-no_ssl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952048"/>
            <a:ext cx="6401398" cy="4839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953000" y="4495800"/>
            <a:ext cx="1600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999" y="1143000"/>
            <a:ext cx="6148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1676400" y="4495800"/>
            <a:ext cx="31242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57800" y="5029200"/>
            <a:ext cx="12192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399" y="990600"/>
            <a:ext cx="604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876800" y="4800600"/>
            <a:ext cx="1295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5599" y="914400"/>
            <a:ext cx="624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1676400" y="4191000"/>
            <a:ext cx="38100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029200" y="4800600"/>
            <a:ext cx="11430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99" y="836840"/>
            <a:ext cx="6553799" cy="495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371600" y="3200400"/>
            <a:ext cx="11430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029200" y="4724400"/>
            <a:ext cx="14478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399" y="990600"/>
            <a:ext cx="6451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6400800" y="4419600"/>
            <a:ext cx="1447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599" y="1009650"/>
            <a:ext cx="6325199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752600" y="4724400"/>
            <a:ext cx="56388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5867400" y="5410200"/>
            <a:ext cx="11430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25004" t="20838" r="24988" b="22900"/>
          <a:stretch>
            <a:fillRect/>
          </a:stretch>
        </p:blipFill>
        <p:spPr bwMode="auto">
          <a:xfrm>
            <a:off x="1295400" y="559593"/>
            <a:ext cx="6858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952047"/>
            <a:ext cx="6477000" cy="489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200400" y="3048000"/>
            <a:ext cx="914400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5599" y="914400"/>
            <a:ext cx="6755401" cy="5106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219200" y="4343400"/>
            <a:ext cx="1524000" cy="1524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57800" y="5029200"/>
            <a:ext cx="13716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399" y="990600"/>
            <a:ext cx="624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876800" y="4724400"/>
            <a:ext cx="15240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1614488"/>
            <a:ext cx="48006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953000" y="4343400"/>
            <a:ext cx="12192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9599" y="1295400"/>
            <a:ext cx="5870401" cy="4437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181600" y="4800600"/>
            <a:ext cx="1295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33400"/>
            <a:ext cx="7569652" cy="567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7315200" y="5562600"/>
            <a:ext cx="304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524000" y="762000"/>
            <a:ext cx="42672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362200" y="2362200"/>
            <a:ext cx="41148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0939" t="14586" r="10923" b="7272"/>
          <a:stretch>
            <a:fillRect/>
          </a:stretch>
        </p:blipFill>
        <p:spPr bwMode="auto">
          <a:xfrm>
            <a:off x="254000" y="228600"/>
            <a:ext cx="8432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343400" y="5029200"/>
            <a:ext cx="3429000" cy="1371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0939" t="14586" r="10923" b="7272"/>
          <a:stretch>
            <a:fillRect/>
          </a:stretch>
        </p:blipFill>
        <p:spPr bwMode="auto">
          <a:xfrm>
            <a:off x="228600" y="114300"/>
            <a:ext cx="8534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143000" y="1447800"/>
            <a:ext cx="2209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95435"/>
            <a:ext cx="5105400" cy="618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472599"/>
            <a:ext cx="4876799" cy="5912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749761"/>
            <a:ext cx="4495800" cy="5450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57150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4572000"/>
            <a:ext cx="58102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28800"/>
            <a:ext cx="6640286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1447800" y="762000"/>
            <a:ext cx="35052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981200" y="1371600"/>
            <a:ext cx="2286000" cy="1524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143000" y="381000"/>
            <a:ext cx="1828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219200" y="457200"/>
            <a:ext cx="2209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81800" y="5562600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</a:t>
            </a:r>
            <a:r>
              <a:rPr lang="en-US" dirty="0" err="1"/>
              <a:t>Hisham</a:t>
            </a:r>
            <a:r>
              <a:rPr lang="en-US" dirty="0"/>
              <a:t> </a:t>
            </a:r>
            <a:r>
              <a:rPr lang="en-US" dirty="0" err="1"/>
              <a:t>Abhari</a:t>
            </a:r>
            <a:endParaRPr lang="ar-S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0fee2c9d77daa5bc5b4ba0d6e5e37182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418A076-5A0E-4457-B3F5-F023B06E28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55E5C28B-4B13-4F30-A2DC-C9828127AB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02ABA0-8974-4C42-8641-0A35E592D863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524</Words>
  <Application>Microsoft Office PowerPoint</Application>
  <PresentationFormat>عرض على الشاشة (4:3)</PresentationFormat>
  <Paragraphs>134</Paragraphs>
  <Slides>120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120</vt:i4>
      </vt:variant>
    </vt:vector>
  </HeadingPairs>
  <TitlesOfParts>
    <vt:vector size="124" baseType="lpstr">
      <vt:lpstr>Arial</vt:lpstr>
      <vt:lpstr>Calibri</vt:lpstr>
      <vt:lpstr>Rockwell Extra Bold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Dr. Hisham Abhari</cp:lastModifiedBy>
  <cp:revision>140</cp:revision>
  <dcterms:created xsi:type="dcterms:W3CDTF">2011-01-07T14:03:43Z</dcterms:created>
  <dcterms:modified xsi:type="dcterms:W3CDTF">2017-09-08T07:50:24Z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