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وظائف الاتصال </a:t>
            </a:r>
            <a:endParaRPr lang="ar-SA" dirty="0"/>
          </a:p>
        </p:txBody>
      </p:sp>
      <p:sp>
        <p:nvSpPr>
          <p:cNvPr id="3" name="Subtitle 2"/>
          <p:cNvSpPr>
            <a:spLocks noGrp="1"/>
          </p:cNvSpPr>
          <p:nvPr>
            <p:ph type="subTitle" idx="1"/>
          </p:nvPr>
        </p:nvSpPr>
        <p:spPr/>
        <p:txBody>
          <a:bodyPr/>
          <a:lstStyle/>
          <a:p>
            <a:r>
              <a:rPr lang="ar-SA" dirty="0" smtClean="0"/>
              <a:t>أ.نايف بن محمد الوعيل</a:t>
            </a:r>
            <a:endParaRPr lang="ar-SA" dirty="0"/>
          </a:p>
        </p:txBody>
      </p:sp>
    </p:spTree>
    <p:extLst>
      <p:ext uri="{BB962C8B-B14F-4D97-AF65-F5344CB8AC3E}">
        <p14:creationId xmlns:p14="http://schemas.microsoft.com/office/powerpoint/2010/main" val="4053900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marL="0" indent="0" algn="r" rtl="1">
              <a:buNone/>
            </a:pPr>
            <a:r>
              <a:rPr lang="ar-SA" dirty="0" smtClean="0"/>
              <a:t>تختلف وظائف الاتصال بحسب نوع الاتصال المستخدم والهدف منه، فوظيفة الاتصال الشخصي في الغالب تكون </a:t>
            </a:r>
            <a:r>
              <a:rPr lang="ar-SA" dirty="0" smtClean="0">
                <a:solidFill>
                  <a:srgbClr val="FF0000"/>
                </a:solidFill>
              </a:rPr>
              <a:t>للمساعدة في اتخاذ القرارات </a:t>
            </a:r>
            <a:r>
              <a:rPr lang="ar-SA" dirty="0" smtClean="0"/>
              <a:t>بينما وظيفة الاتصال الوجاهي </a:t>
            </a:r>
            <a:r>
              <a:rPr lang="ar-SA" dirty="0" smtClean="0">
                <a:solidFill>
                  <a:srgbClr val="FF0000"/>
                </a:solidFill>
              </a:rPr>
              <a:t>تتمثل في توضيح مفردات الرسالة بشكل أكبر.</a:t>
            </a:r>
          </a:p>
          <a:p>
            <a:pPr marL="0" indent="0" algn="r" rtl="1">
              <a:buNone/>
            </a:pPr>
            <a:r>
              <a:rPr lang="ar-SA" dirty="0" smtClean="0"/>
              <a:t>هنا سيتم التركيز على وظائف الاتصال الجماهيري كونه الأهم في مجال الإعلام.</a:t>
            </a:r>
          </a:p>
          <a:p>
            <a:pPr marL="0" indent="0" algn="r" rtl="1">
              <a:buNone/>
            </a:pPr>
            <a:endParaRPr lang="ar-SA" dirty="0">
              <a:solidFill>
                <a:srgbClr val="FF0000"/>
              </a:solidFill>
            </a:endParaRPr>
          </a:p>
        </p:txBody>
      </p:sp>
    </p:spTree>
    <p:extLst>
      <p:ext uri="{BB962C8B-B14F-4D97-AF65-F5344CB8AC3E}">
        <p14:creationId xmlns:p14="http://schemas.microsoft.com/office/powerpoint/2010/main" val="30252787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وظائف الاتصال الجماهيري </a:t>
            </a:r>
            <a:endParaRPr lang="ar-SA" dirty="0"/>
          </a:p>
        </p:txBody>
      </p:sp>
      <p:sp>
        <p:nvSpPr>
          <p:cNvPr id="3" name="Content Placeholder 2"/>
          <p:cNvSpPr>
            <a:spLocks noGrp="1"/>
          </p:cNvSpPr>
          <p:nvPr>
            <p:ph idx="1"/>
          </p:nvPr>
        </p:nvSpPr>
        <p:spPr/>
        <p:txBody>
          <a:bodyPr/>
          <a:lstStyle/>
          <a:p>
            <a:pPr algn="r" rtl="1"/>
            <a:r>
              <a:rPr lang="ar-SA" dirty="0"/>
              <a:t>1-الاعلام او </a:t>
            </a:r>
            <a:r>
              <a:rPr lang="ar-SA" dirty="0" smtClean="0"/>
              <a:t>الاخبار.</a:t>
            </a:r>
          </a:p>
          <a:p>
            <a:pPr algn="r" rtl="1"/>
            <a:r>
              <a:rPr lang="ar-SA" dirty="0"/>
              <a:t>2 - ترابط اجزاء </a:t>
            </a:r>
            <a:r>
              <a:rPr lang="ar-SA" dirty="0" smtClean="0"/>
              <a:t>المجتمع.</a:t>
            </a:r>
          </a:p>
          <a:p>
            <a:pPr algn="r" rtl="1"/>
            <a:r>
              <a:rPr lang="ar-SA" dirty="0"/>
              <a:t>3 - نقل التراث </a:t>
            </a:r>
            <a:r>
              <a:rPr lang="ar-SA" dirty="0" smtClean="0"/>
              <a:t>الثقافى.</a:t>
            </a:r>
          </a:p>
          <a:p>
            <a:pPr algn="r" rtl="1"/>
            <a:r>
              <a:rPr lang="ar-SA" dirty="0"/>
              <a:t>4 - التسليه </a:t>
            </a:r>
            <a:r>
              <a:rPr lang="ar-SA" dirty="0" smtClean="0"/>
              <a:t>والترفيه.</a:t>
            </a:r>
          </a:p>
          <a:p>
            <a:pPr algn="r" rtl="1"/>
            <a:r>
              <a:rPr lang="ar-SA" dirty="0"/>
              <a:t>5 - التعبئه وحشد </a:t>
            </a:r>
            <a:r>
              <a:rPr lang="ar-SA" dirty="0" smtClean="0"/>
              <a:t>الجماهير.</a:t>
            </a:r>
            <a:endParaRPr lang="ar-SA" dirty="0"/>
          </a:p>
        </p:txBody>
      </p:sp>
    </p:spTree>
    <p:extLst>
      <p:ext uri="{BB962C8B-B14F-4D97-AF65-F5344CB8AC3E}">
        <p14:creationId xmlns:p14="http://schemas.microsoft.com/office/powerpoint/2010/main" val="26167861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الاعلام او الاخبار</a:t>
            </a:r>
          </a:p>
        </p:txBody>
      </p:sp>
      <p:sp>
        <p:nvSpPr>
          <p:cNvPr id="3" name="Content Placeholder 2"/>
          <p:cNvSpPr>
            <a:spLocks noGrp="1"/>
          </p:cNvSpPr>
          <p:nvPr>
            <p:ph idx="1"/>
          </p:nvPr>
        </p:nvSpPr>
        <p:spPr/>
        <p:txBody>
          <a:bodyPr/>
          <a:lstStyle/>
          <a:p>
            <a:pPr algn="r" rtl="1"/>
            <a:r>
              <a:rPr lang="ar-SA" dirty="0"/>
              <a:t>تتمثل هذه الوظيفه فى التزويد بالمعلومات والاخبار عن الاحداث حول المجتمع والعالم من حولهم والتعبير عن علاقات القوى فى المجتمع ويشمل عمليات التحديث والتطور وتقوم بمراقبه البيئه والكشف عن الاخطار المحيطه ومن جوانبها السلبيه انها تنقل اخبار المجتمعات الاخرى وعقائدها مما يهدد تركيبة المجتمع فيحدث مقارنه وينشا عدم رضا عن ماحققه المجتمع وهذا يثير قلق </a:t>
            </a:r>
            <a:r>
              <a:rPr lang="ar-SA" dirty="0" smtClean="0"/>
              <a:t>وخوف.</a:t>
            </a:r>
            <a:endParaRPr lang="ar-SA" dirty="0"/>
          </a:p>
        </p:txBody>
      </p:sp>
    </p:spTree>
    <p:extLst>
      <p:ext uri="{BB962C8B-B14F-4D97-AF65-F5344CB8AC3E}">
        <p14:creationId xmlns:p14="http://schemas.microsoft.com/office/powerpoint/2010/main" val="27887780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ترابط اجزاء المجتمع</a:t>
            </a:r>
          </a:p>
        </p:txBody>
      </p:sp>
      <p:sp>
        <p:nvSpPr>
          <p:cNvPr id="3" name="Content Placeholder 2"/>
          <p:cNvSpPr>
            <a:spLocks noGrp="1"/>
          </p:cNvSpPr>
          <p:nvPr>
            <p:ph idx="1"/>
          </p:nvPr>
        </p:nvSpPr>
        <p:spPr/>
        <p:txBody>
          <a:bodyPr/>
          <a:lstStyle/>
          <a:p>
            <a:pPr algn="r" rtl="1"/>
            <a:r>
              <a:rPr lang="ar-SA" dirty="0"/>
              <a:t>تهدف هذه الوظيفه الى تجنب المجتمع النتائج غير المرغوبه عن طريق التعليق على الاخبار وتقدم دعم للسلطه القائمه من خلال الشرح والتفسير على معانى الاحداث فيحقق ترابط بين اجزاء المجتمع وتحقيق استجابه موحده وارشاد الافراد </a:t>
            </a:r>
            <a:r>
              <a:rPr lang="ar-SA" dirty="0" smtClean="0"/>
              <a:t>إلى الطريق </a:t>
            </a:r>
            <a:r>
              <a:rPr lang="ar-SA" dirty="0"/>
              <a:t>السليم </a:t>
            </a:r>
            <a:r>
              <a:rPr lang="ar-SA" dirty="0" smtClean="0"/>
              <a:t>.</a:t>
            </a:r>
            <a:endParaRPr lang="ar-SA" dirty="0"/>
          </a:p>
        </p:txBody>
      </p:sp>
    </p:spTree>
    <p:extLst>
      <p:ext uri="{BB962C8B-B14F-4D97-AF65-F5344CB8AC3E}">
        <p14:creationId xmlns:p14="http://schemas.microsoft.com/office/powerpoint/2010/main" val="18397833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نقل التراث الثقافى</a:t>
            </a:r>
          </a:p>
        </p:txBody>
      </p:sp>
      <p:sp>
        <p:nvSpPr>
          <p:cNvPr id="3" name="Content Placeholder 2"/>
          <p:cNvSpPr>
            <a:spLocks noGrp="1"/>
          </p:cNvSpPr>
          <p:nvPr>
            <p:ph idx="1"/>
          </p:nvPr>
        </p:nvSpPr>
        <p:spPr>
          <a:xfrm>
            <a:off x="457200" y="1600200"/>
            <a:ext cx="8229600" cy="4648200"/>
          </a:xfrm>
        </p:spPr>
        <p:txBody>
          <a:bodyPr>
            <a:normAutofit/>
          </a:bodyPr>
          <a:lstStyle/>
          <a:p>
            <a:pPr algn="r" rtl="1"/>
            <a:r>
              <a:rPr lang="ar-SA" dirty="0"/>
              <a:t>تتعلق هذه الوظيفه </a:t>
            </a:r>
            <a:r>
              <a:rPr lang="ar-SA" dirty="0" smtClean="0"/>
              <a:t>ببث </a:t>
            </a:r>
            <a:r>
              <a:rPr lang="ar-SA" dirty="0"/>
              <a:t>الثقافه من جيل الى جيل وهى تقوم بالكثير من المهام الرئيسيه التى تضطلع بها الاسره والمدرسه والمؤسسات الاجتماعيه وهى تقوم بالتنشاه الاجتماعيه </a:t>
            </a:r>
          </a:p>
          <a:p>
            <a:pPr algn="r" rtl="1"/>
            <a:r>
              <a:rPr lang="ar-SA" dirty="0"/>
              <a:t>ومن </a:t>
            </a:r>
            <a:r>
              <a:rPr lang="ar-SA" dirty="0">
                <a:solidFill>
                  <a:srgbClr val="FF0000"/>
                </a:solidFill>
              </a:rPr>
              <a:t>جوانبها السلبيه </a:t>
            </a:r>
            <a:r>
              <a:rPr lang="ar-SA" dirty="0"/>
              <a:t>ان قيام وسائل الاعلام بالدور الثقافى يؤثر عل تقلص دور المؤسسات المعنيه مما يؤدى الى حاله من الاغتراب داخل المجتمع فعندما يسيطر فئه معينه من المجتمع على وسائل </a:t>
            </a:r>
            <a:r>
              <a:rPr lang="ar-SA" dirty="0" smtClean="0"/>
              <a:t>الاتصال يخلق </a:t>
            </a:r>
            <a:r>
              <a:rPr lang="ar-SA" dirty="0"/>
              <a:t>معلومات مشوهه ومضلله</a:t>
            </a:r>
          </a:p>
        </p:txBody>
      </p:sp>
    </p:spTree>
    <p:extLst>
      <p:ext uri="{BB962C8B-B14F-4D97-AF65-F5344CB8AC3E}">
        <p14:creationId xmlns:p14="http://schemas.microsoft.com/office/powerpoint/2010/main" val="17552727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التسليه والترفيه</a:t>
            </a:r>
          </a:p>
        </p:txBody>
      </p:sp>
      <p:sp>
        <p:nvSpPr>
          <p:cNvPr id="3" name="Content Placeholder 2"/>
          <p:cNvSpPr>
            <a:spLocks noGrp="1"/>
          </p:cNvSpPr>
          <p:nvPr>
            <p:ph idx="1"/>
          </p:nvPr>
        </p:nvSpPr>
        <p:spPr/>
        <p:txBody>
          <a:bodyPr/>
          <a:lstStyle/>
          <a:p>
            <a:pPr algn="r" rtl="1"/>
            <a:r>
              <a:rPr lang="ar-SA" dirty="0"/>
              <a:t>تهدف الى اللهو </a:t>
            </a:r>
            <a:r>
              <a:rPr lang="ar-SA" dirty="0" smtClean="0"/>
              <a:t>والمتعة بصرف </a:t>
            </a:r>
            <a:r>
              <a:rPr lang="ar-SA" dirty="0"/>
              <a:t>النظر عن اى نتائج اخرى </a:t>
            </a:r>
            <a:r>
              <a:rPr lang="ar-SA" dirty="0" smtClean="0"/>
              <a:t>، ومن </a:t>
            </a:r>
            <a:r>
              <a:rPr lang="ar-SA" dirty="0"/>
              <a:t>جوانبها السلبيه ان اللهو والتسليه يؤدى الى عدم اهتمام الافراد بمشاكل المجتمع الهامه</a:t>
            </a:r>
          </a:p>
        </p:txBody>
      </p:sp>
    </p:spTree>
    <p:extLst>
      <p:ext uri="{BB962C8B-B14F-4D97-AF65-F5344CB8AC3E}">
        <p14:creationId xmlns:p14="http://schemas.microsoft.com/office/powerpoint/2010/main" val="11009577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التعبئه وحشد الجماهير</a:t>
            </a:r>
          </a:p>
        </p:txBody>
      </p:sp>
      <p:sp>
        <p:nvSpPr>
          <p:cNvPr id="3" name="Content Placeholder 2"/>
          <p:cNvSpPr>
            <a:spLocks noGrp="1"/>
          </p:cNvSpPr>
          <p:nvPr>
            <p:ph idx="1"/>
          </p:nvPr>
        </p:nvSpPr>
        <p:spPr/>
        <p:txBody>
          <a:bodyPr/>
          <a:lstStyle/>
          <a:p>
            <a:pPr algn="r" rtl="1"/>
            <a:r>
              <a:rPr lang="ar-SA" dirty="0"/>
              <a:t>تتمثل على الاهداف الاجتماعيه والاقتصاديه والسياسيه والعمل على الجانب </a:t>
            </a:r>
            <a:r>
              <a:rPr lang="ar-SA" dirty="0" smtClean="0"/>
              <a:t>معين وتنظيم </a:t>
            </a:r>
            <a:r>
              <a:rPr lang="ar-SA" dirty="0"/>
              <a:t>حملات اعلاميه بغرض </a:t>
            </a:r>
            <a:r>
              <a:rPr lang="ar-SA" dirty="0" smtClean="0"/>
              <a:t>مصلحه الدولة بهدف </a:t>
            </a:r>
            <a:r>
              <a:rPr lang="ar-SA" dirty="0"/>
              <a:t>رعاية المصالح </a:t>
            </a:r>
            <a:r>
              <a:rPr lang="ar-SA" dirty="0" smtClean="0"/>
              <a:t>وتشجيع </a:t>
            </a:r>
            <a:r>
              <a:rPr lang="ar-SA" dirty="0"/>
              <a:t>النماذج المشرفه والسلوك السليم </a:t>
            </a:r>
          </a:p>
          <a:p>
            <a:pPr algn="r" rtl="1"/>
            <a:r>
              <a:rPr lang="ar-SA" dirty="0"/>
              <a:t>ومن جوانبها السلبيه انها قد تستخدم فى عمليات غسيل المخ والاكراه على اعتناق بعض الافكار .</a:t>
            </a:r>
          </a:p>
        </p:txBody>
      </p:sp>
    </p:spTree>
    <p:extLst>
      <p:ext uri="{BB962C8B-B14F-4D97-AF65-F5344CB8AC3E}">
        <p14:creationId xmlns:p14="http://schemas.microsoft.com/office/powerpoint/2010/main" val="33279336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318</Words>
  <Application>Microsoft Office PowerPoint</Application>
  <PresentationFormat>On-screen Show (4:3)</PresentationFormat>
  <Paragraphs>22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وظائف الاتصال </vt:lpstr>
      <vt:lpstr>PowerPoint Presentation</vt:lpstr>
      <vt:lpstr>وظائف الاتصال الجماهيري </vt:lpstr>
      <vt:lpstr>الاعلام او الاخبار</vt:lpstr>
      <vt:lpstr>ترابط اجزاء المجتمع</vt:lpstr>
      <vt:lpstr>نقل التراث الثقافى</vt:lpstr>
      <vt:lpstr>التسليه والترفيه</vt:lpstr>
      <vt:lpstr>التعبئه وحشد الجماهير</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وظائف الاتصال </dc:title>
  <dc:creator>NAIF</dc:creator>
  <cp:lastModifiedBy>NAIF</cp:lastModifiedBy>
  <cp:revision>2</cp:revision>
  <dcterms:created xsi:type="dcterms:W3CDTF">2006-08-16T00:00:00Z</dcterms:created>
  <dcterms:modified xsi:type="dcterms:W3CDTF">2015-04-06T04:32:08Z</dcterms:modified>
</cp:coreProperties>
</file>