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notesSlides/notesSlide14.xml" ContentType="application/vnd.openxmlformats-officedocument.presentationml.notesSlide+xml"/>
  <Override PartName="/docProps/custom.xml" ContentType="application/vnd.openxmlformats-officedocument.custom-properties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Default Extension="wdp" ContentType="image/vnd.ms-photo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21" r:id="rId1"/>
  </p:sldMasterIdLst>
  <p:notesMasterIdLst>
    <p:notesMasterId r:id="rId42"/>
  </p:notesMasterIdLst>
  <p:handoutMasterIdLst>
    <p:handoutMasterId r:id="rId43"/>
  </p:handoutMasterIdLst>
  <p:sldIdLst>
    <p:sldId id="256" r:id="rId2"/>
    <p:sldId id="421" r:id="rId3"/>
    <p:sldId id="457" r:id="rId4"/>
    <p:sldId id="425" r:id="rId5"/>
    <p:sldId id="426" r:id="rId6"/>
    <p:sldId id="427" r:id="rId7"/>
    <p:sldId id="428" r:id="rId8"/>
    <p:sldId id="429" r:id="rId9"/>
    <p:sldId id="430" r:id="rId10"/>
    <p:sldId id="431" r:id="rId11"/>
    <p:sldId id="432" r:id="rId12"/>
    <p:sldId id="433" r:id="rId13"/>
    <p:sldId id="460" r:id="rId14"/>
    <p:sldId id="434" r:id="rId15"/>
    <p:sldId id="435" r:id="rId16"/>
    <p:sldId id="436" r:id="rId17"/>
    <p:sldId id="437" r:id="rId18"/>
    <p:sldId id="462" r:id="rId19"/>
    <p:sldId id="438" r:id="rId20"/>
    <p:sldId id="459" r:id="rId21"/>
    <p:sldId id="439" r:id="rId22"/>
    <p:sldId id="440" r:id="rId23"/>
    <p:sldId id="441" r:id="rId24"/>
    <p:sldId id="458" r:id="rId25"/>
    <p:sldId id="442" r:id="rId26"/>
    <p:sldId id="443" r:id="rId27"/>
    <p:sldId id="444" r:id="rId28"/>
    <p:sldId id="445" r:id="rId29"/>
    <p:sldId id="446" r:id="rId30"/>
    <p:sldId id="447" r:id="rId31"/>
    <p:sldId id="448" r:id="rId32"/>
    <p:sldId id="449" r:id="rId33"/>
    <p:sldId id="450" r:id="rId34"/>
    <p:sldId id="451" r:id="rId35"/>
    <p:sldId id="452" r:id="rId36"/>
    <p:sldId id="453" r:id="rId37"/>
    <p:sldId id="454" r:id="rId38"/>
    <p:sldId id="463" r:id="rId39"/>
    <p:sldId id="455" r:id="rId40"/>
    <p:sldId id="456" r:id="rId41"/>
  </p:sldIdLst>
  <p:sldSz cx="9144000" cy="6858000" type="screen4x3"/>
  <p:notesSz cx="6934200" cy="92837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5pPr>
    <a:lvl6pPr marL="2286000" algn="l" defTabSz="914400" rtl="0" eaLnBrk="1" latinLnBrk="0" hangingPunct="1">
      <a:defRPr sz="10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6pPr>
    <a:lvl7pPr marL="2743200" algn="l" defTabSz="914400" rtl="0" eaLnBrk="1" latinLnBrk="0" hangingPunct="1">
      <a:defRPr sz="10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7pPr>
    <a:lvl8pPr marL="3200400" algn="l" defTabSz="914400" rtl="0" eaLnBrk="1" latinLnBrk="0" hangingPunct="1">
      <a:defRPr sz="10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8pPr>
    <a:lvl9pPr marL="3657600" algn="l" defTabSz="914400" rtl="0" eaLnBrk="1" latinLnBrk="0" hangingPunct="1">
      <a:defRPr sz="10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D642A"/>
    <a:srgbClr val="840C4F"/>
    <a:srgbClr val="634501"/>
    <a:srgbClr val="335D65"/>
    <a:srgbClr val="9A4D23"/>
    <a:srgbClr val="735001"/>
    <a:srgbClr val="83724F"/>
    <a:srgbClr val="367C2B"/>
    <a:srgbClr val="88923E"/>
    <a:srgbClr val="CB3435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2422" autoAdjust="0"/>
    <p:restoredTop sz="94712" autoAdjust="0"/>
  </p:normalViewPr>
  <p:slideViewPr>
    <p:cSldViewPr>
      <p:cViewPr varScale="1">
        <p:scale>
          <a:sx n="64" d="100"/>
          <a:sy n="64" d="100"/>
        </p:scale>
        <p:origin x="-168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28368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05138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665" tIns="46333" rIns="92665" bIns="46333" numCol="1" anchor="t" anchorCtr="0" compatLnSpc="1">
            <a:prstTxWarp prst="textNoShape">
              <a:avLst/>
            </a:prstTxWarp>
          </a:bodyPr>
          <a:lstStyle>
            <a:lvl1pPr defTabSz="927100" eaLnBrk="1" hangingPunct="1">
              <a:defRPr sz="1200" dirty="0">
                <a:latin typeface="Times New Roman" panose="02020603050405020304" pitchFamily="18" charset="0"/>
                <a:ea typeface="+mn-ea"/>
              </a:defRPr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29063" y="0"/>
            <a:ext cx="3005137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665" tIns="46333" rIns="92665" bIns="46333" numCol="1" anchor="t" anchorCtr="0" compatLnSpc="1">
            <a:prstTxWarp prst="textNoShape">
              <a:avLst/>
            </a:prstTxWarp>
          </a:bodyPr>
          <a:lstStyle>
            <a:lvl1pPr algn="r" defTabSz="927100" eaLnBrk="1" hangingPunct="1">
              <a:defRPr sz="1200" dirty="0">
                <a:latin typeface="Times New Roman" panose="02020603050405020304" pitchFamily="18" charset="0"/>
                <a:ea typeface="+mn-ea"/>
              </a:defRPr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2765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0150"/>
            <a:ext cx="3005138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665" tIns="46333" rIns="92665" bIns="46333" numCol="1" anchor="b" anchorCtr="0" compatLnSpc="1">
            <a:prstTxWarp prst="textNoShape">
              <a:avLst/>
            </a:prstTxWarp>
          </a:bodyPr>
          <a:lstStyle>
            <a:lvl1pPr defTabSz="927100" eaLnBrk="1" hangingPunct="1">
              <a:defRPr sz="1200" dirty="0">
                <a:latin typeface="Times New Roman" panose="02020603050405020304" pitchFamily="18" charset="0"/>
                <a:ea typeface="+mn-ea"/>
              </a:defRPr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2765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29063" y="8820150"/>
            <a:ext cx="3005137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665" tIns="46333" rIns="92665" bIns="46333" numCol="1" anchor="b" anchorCtr="0" compatLnSpc="1">
            <a:prstTxWarp prst="textNoShape">
              <a:avLst/>
            </a:prstTxWarp>
          </a:bodyPr>
          <a:lstStyle>
            <a:lvl1pPr algn="r" defTabSz="927100" eaLnBrk="1" hangingPunct="1">
              <a:defRPr sz="1200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899A9852-0081-4000-ABE8-4B26D133B442}" type="slidenum">
              <a:rPr lang="en-US" altLang="en-US"/>
              <a:pPr>
                <a:defRPr/>
              </a:pPr>
              <a:t>‹N°›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xmlns="" val="158736663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05138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665" tIns="46333" rIns="92665" bIns="46333" numCol="1" anchor="t" anchorCtr="0" compatLnSpc="1">
            <a:prstTxWarp prst="textNoShape">
              <a:avLst/>
            </a:prstTxWarp>
          </a:bodyPr>
          <a:lstStyle>
            <a:lvl1pPr defTabSz="927100" eaLnBrk="1" hangingPunct="1">
              <a:defRPr sz="1200" dirty="0">
                <a:latin typeface="Times New Roman" panose="02020603050405020304" pitchFamily="18" charset="0"/>
                <a:ea typeface="+mn-ea"/>
              </a:defRPr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29063" y="0"/>
            <a:ext cx="3005137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665" tIns="46333" rIns="92665" bIns="46333" numCol="1" anchor="t" anchorCtr="0" compatLnSpc="1">
            <a:prstTxWarp prst="textNoShape">
              <a:avLst/>
            </a:prstTxWarp>
          </a:bodyPr>
          <a:lstStyle>
            <a:lvl1pPr algn="r" defTabSz="927100" eaLnBrk="1" hangingPunct="1">
              <a:defRPr sz="1200" dirty="0">
                <a:latin typeface="Times New Roman" panose="02020603050405020304" pitchFamily="18" charset="0"/>
                <a:ea typeface="+mn-ea"/>
              </a:defRPr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6175" y="696913"/>
            <a:ext cx="4641850" cy="34813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3925" y="4410075"/>
            <a:ext cx="5086350" cy="417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665" tIns="46333" rIns="92665" bIns="4633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noProof="0" smtClean="0"/>
              <a:t>Click to edit Master text styles</a:t>
            </a:r>
          </a:p>
          <a:p>
            <a:pPr lvl="1"/>
            <a:r>
              <a:rPr lang="en-US" altLang="en-US" noProof="0" smtClean="0"/>
              <a:t>Second level</a:t>
            </a:r>
          </a:p>
          <a:p>
            <a:pPr lvl="2"/>
            <a:r>
              <a:rPr lang="en-US" altLang="en-US" noProof="0" smtClean="0"/>
              <a:t>Third level</a:t>
            </a:r>
          </a:p>
          <a:p>
            <a:pPr lvl="3"/>
            <a:r>
              <a:rPr lang="en-US" altLang="en-US" noProof="0" smtClean="0"/>
              <a:t>Fourth level</a:t>
            </a:r>
          </a:p>
          <a:p>
            <a:pPr lvl="4"/>
            <a:r>
              <a:rPr lang="en-US" altLang="en-US" noProof="0" smtClean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0150"/>
            <a:ext cx="3005138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665" tIns="46333" rIns="92665" bIns="46333" numCol="1" anchor="b" anchorCtr="0" compatLnSpc="1">
            <a:prstTxWarp prst="textNoShape">
              <a:avLst/>
            </a:prstTxWarp>
          </a:bodyPr>
          <a:lstStyle>
            <a:lvl1pPr defTabSz="927100" eaLnBrk="1" hangingPunct="1">
              <a:defRPr sz="1200" dirty="0">
                <a:latin typeface="Times New Roman" panose="02020603050405020304" pitchFamily="18" charset="0"/>
                <a:ea typeface="+mn-ea"/>
              </a:defRPr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29063" y="8820150"/>
            <a:ext cx="3005137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665" tIns="46333" rIns="92665" bIns="46333" numCol="1" anchor="b" anchorCtr="0" compatLnSpc="1">
            <a:prstTxWarp prst="textNoShape">
              <a:avLst/>
            </a:prstTxWarp>
          </a:bodyPr>
          <a:lstStyle>
            <a:lvl1pPr algn="r" defTabSz="927100" eaLnBrk="1" hangingPunct="1">
              <a:defRPr sz="1200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6B483893-3D30-4E7B-8B76-2B90C15202A5}" type="slidenum">
              <a:rPr lang="en-US" altLang="en-US"/>
              <a:pPr>
                <a:defRPr/>
              </a:pPr>
              <a:t>‹N°›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xmlns="" val="335400733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E606F353-E35D-4124-98E2-6FA91A6C1C72}" type="slidenum">
              <a:rPr lang="en-US" altLang="en-US" sz="1200">
                <a:latin typeface="Times New Roman" panose="02020603050405020304" pitchFamily="18" charset="0"/>
              </a:rPr>
              <a:pPr/>
              <a:t>1</a:t>
            </a:fld>
            <a:endParaRPr lang="en-US" altLang="en-US" sz="1200" dirty="0">
              <a:latin typeface="Times New Roman" panose="02020603050405020304" pitchFamily="18" charset="0"/>
            </a:endParaRPr>
          </a:p>
        </p:txBody>
      </p:sp>
      <p:sp>
        <p:nvSpPr>
          <p:cNvPr id="122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defRPr/>
            </a:pPr>
            <a:endParaRPr lang="en-US" dirty="0">
              <a:latin typeface="Times New Roman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7105974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fld id="{239345BE-ECB7-4724-90D8-B805D03002AF}" type="slidenum">
              <a:rPr lang="en-US" altLang="en-US" sz="1200">
                <a:latin typeface="Times New Roman" pitchFamily="18" charset="0"/>
              </a:rPr>
              <a:pPr/>
              <a:t>16</a:t>
            </a:fld>
            <a:endParaRPr lang="en-US" altLang="en-US" sz="1200" dirty="0">
              <a:latin typeface="Times New Roman" pitchFamily="18" charset="0"/>
            </a:endParaRPr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defRPr/>
            </a:pPr>
            <a:endParaRPr lang="en-US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3404038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fld id="{64653A3F-4BF2-4647-8C7C-8CBAB55FED12}" type="slidenum">
              <a:rPr lang="en-US" altLang="en-US" sz="1200">
                <a:latin typeface="Times New Roman" pitchFamily="18" charset="0"/>
              </a:rPr>
              <a:pPr/>
              <a:t>19</a:t>
            </a:fld>
            <a:endParaRPr lang="en-US" altLang="en-US" sz="1200" dirty="0">
              <a:latin typeface="Times New Roman" pitchFamily="18" charset="0"/>
            </a:endParaRPr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defRPr/>
            </a:pPr>
            <a:endParaRPr lang="en-US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2588976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fld id="{C6930FE4-AFA5-4699-A2D7-42C42CCE7083}" type="slidenum">
              <a:rPr lang="en-US" altLang="en-US" sz="1200">
                <a:latin typeface="Times New Roman" pitchFamily="18" charset="0"/>
              </a:rPr>
              <a:pPr/>
              <a:t>21</a:t>
            </a:fld>
            <a:endParaRPr lang="en-US" altLang="en-US" sz="1200" dirty="0">
              <a:latin typeface="Times New Roman" pitchFamily="18" charset="0"/>
            </a:endParaRPr>
          </a:p>
        </p:txBody>
      </p:sp>
      <p:sp>
        <p:nvSpPr>
          <p:cNvPr id="532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defRPr/>
            </a:pPr>
            <a:endParaRPr lang="en-US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1671535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fld id="{C8235364-60F7-4EA4-914F-38DF2C3803B8}" type="slidenum">
              <a:rPr lang="en-US" altLang="en-US" sz="1200">
                <a:latin typeface="Times New Roman" pitchFamily="18" charset="0"/>
              </a:rPr>
              <a:pPr/>
              <a:t>22</a:t>
            </a:fld>
            <a:endParaRPr lang="en-US" altLang="en-US" sz="1200" dirty="0">
              <a:latin typeface="Times New Roman" pitchFamily="18" charset="0"/>
            </a:endParaRPr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defRPr/>
            </a:pPr>
            <a:endParaRPr lang="en-US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5852095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fld id="{544864EF-0131-4614-B68F-F38CC7F8B155}" type="slidenum">
              <a:rPr lang="en-US" altLang="en-US" sz="1200">
                <a:latin typeface="Times New Roman" pitchFamily="18" charset="0"/>
              </a:rPr>
              <a:pPr/>
              <a:t>23</a:t>
            </a:fld>
            <a:endParaRPr lang="en-US" altLang="en-US" sz="1200" dirty="0">
              <a:latin typeface="Times New Roman" pitchFamily="18" charset="0"/>
            </a:endParaRPr>
          </a:p>
        </p:txBody>
      </p:sp>
      <p:sp>
        <p:nvSpPr>
          <p:cNvPr id="57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defRPr/>
            </a:pPr>
            <a:endParaRPr lang="en-US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7388413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fld id="{6B6C2CB3-3CB6-4A21-8200-A0E909115518}" type="slidenum">
              <a:rPr lang="en-US" altLang="en-US" sz="1200">
                <a:latin typeface="Times New Roman" pitchFamily="18" charset="0"/>
              </a:rPr>
              <a:pPr/>
              <a:t>25</a:t>
            </a:fld>
            <a:endParaRPr lang="en-US" altLang="en-US" sz="1200" dirty="0">
              <a:latin typeface="Times New Roman" pitchFamily="18" charset="0"/>
            </a:endParaRPr>
          </a:p>
        </p:txBody>
      </p:sp>
      <p:sp>
        <p:nvSpPr>
          <p:cNvPr id="614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4" name="Rectangle 3"/>
          <p:cNvSpPr>
            <a:spLocks noGrp="1" noChangeArrowheads="1"/>
          </p:cNvSpPr>
          <p:nvPr>
            <p:ph type="body" idx="1"/>
          </p:nvPr>
        </p:nvSpPr>
        <p:spPr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defRPr/>
            </a:pPr>
            <a:endParaRPr lang="en-US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7271313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fld id="{CBFB7300-F35E-40B9-953F-54A78CBE90BE}" type="slidenum">
              <a:rPr lang="en-US" altLang="en-US" sz="1200">
                <a:latin typeface="Times New Roman" pitchFamily="18" charset="0"/>
              </a:rPr>
              <a:pPr/>
              <a:t>30</a:t>
            </a:fld>
            <a:endParaRPr lang="en-US" altLang="en-US" sz="1200" dirty="0">
              <a:latin typeface="Times New Roman" pitchFamily="18" charset="0"/>
            </a:endParaRPr>
          </a:p>
        </p:txBody>
      </p:sp>
      <p:sp>
        <p:nvSpPr>
          <p:cNvPr id="634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2" name="Rectangle 3"/>
          <p:cNvSpPr>
            <a:spLocks noGrp="1" noChangeArrowheads="1"/>
          </p:cNvSpPr>
          <p:nvPr>
            <p:ph type="body" idx="1"/>
          </p:nvPr>
        </p:nvSpPr>
        <p:spPr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defRPr/>
            </a:pPr>
            <a:endParaRPr lang="en-US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248342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fld id="{AA8D5CD4-FAC6-41E0-8152-995F71B99256}" type="slidenum">
              <a:rPr lang="en-US" altLang="en-US" sz="1200">
                <a:latin typeface="Times New Roman" pitchFamily="18" charset="0"/>
              </a:rPr>
              <a:pPr/>
              <a:t>31</a:t>
            </a:fld>
            <a:endParaRPr lang="en-US" altLang="en-US" sz="1200" dirty="0">
              <a:latin typeface="Times New Roman" pitchFamily="18" charset="0"/>
            </a:endParaRPr>
          </a:p>
        </p:txBody>
      </p:sp>
      <p:sp>
        <p:nvSpPr>
          <p:cNvPr id="655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40" name="Rectangle 3"/>
          <p:cNvSpPr>
            <a:spLocks noGrp="1" noChangeArrowheads="1"/>
          </p:cNvSpPr>
          <p:nvPr>
            <p:ph type="body" idx="1"/>
          </p:nvPr>
        </p:nvSpPr>
        <p:spPr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defRPr/>
            </a:pPr>
            <a:endParaRPr lang="en-US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6106491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fld id="{84E65ADD-3A3F-4DBF-9C14-C58A40F8B610}" type="slidenum">
              <a:rPr lang="en-US" altLang="en-US" sz="1200">
                <a:latin typeface="Times New Roman" pitchFamily="18" charset="0"/>
              </a:rPr>
              <a:pPr/>
              <a:t>32</a:t>
            </a:fld>
            <a:endParaRPr lang="en-US" altLang="en-US" sz="1200" dirty="0">
              <a:latin typeface="Times New Roman" pitchFamily="18" charset="0"/>
            </a:endParaRPr>
          </a:p>
        </p:txBody>
      </p:sp>
      <p:sp>
        <p:nvSpPr>
          <p:cNvPr id="675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8" name="Rectangle 3"/>
          <p:cNvSpPr>
            <a:spLocks noGrp="1" noChangeArrowheads="1"/>
          </p:cNvSpPr>
          <p:nvPr>
            <p:ph type="body" idx="1"/>
          </p:nvPr>
        </p:nvSpPr>
        <p:spPr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defRPr/>
            </a:pPr>
            <a:endParaRPr lang="en-US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5614361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fld id="{CB54E3B7-E643-4AF4-8DB0-46FA634D72A8}" type="slidenum">
              <a:rPr lang="en-US" altLang="en-US" sz="1200">
                <a:latin typeface="Times New Roman" pitchFamily="18" charset="0"/>
              </a:rPr>
              <a:pPr/>
              <a:t>33</a:t>
            </a:fld>
            <a:endParaRPr lang="en-US" altLang="en-US" sz="1200" dirty="0">
              <a:latin typeface="Times New Roman" pitchFamily="18" charset="0"/>
            </a:endParaRPr>
          </a:p>
        </p:txBody>
      </p:sp>
      <p:sp>
        <p:nvSpPr>
          <p:cNvPr id="706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60" name="Rectangle 3"/>
          <p:cNvSpPr>
            <a:spLocks noGrp="1" noChangeArrowheads="1"/>
          </p:cNvSpPr>
          <p:nvPr>
            <p:ph type="body" idx="1"/>
          </p:nvPr>
        </p:nvSpPr>
        <p:spPr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defRPr/>
            </a:pPr>
            <a:endParaRPr lang="en-US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951646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fld id="{0E0DB4FC-816E-4E41-85F5-0E0260692092}" type="slidenum">
              <a:rPr lang="en-US" altLang="en-US" sz="1200">
                <a:latin typeface="Times New Roman" pitchFamily="18" charset="0"/>
              </a:rPr>
              <a:pPr/>
              <a:t>2</a:t>
            </a:fld>
            <a:endParaRPr lang="en-US" altLang="en-US" sz="1200" dirty="0">
              <a:latin typeface="Times New Roman" pitchFamily="18" charset="0"/>
            </a:endParaRPr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7763" y="696913"/>
            <a:ext cx="4641850" cy="3481387"/>
          </a:xfrm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defRPr/>
            </a:pPr>
            <a:endParaRPr lang="en-US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3911640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fld id="{ECD038D8-26A8-4B00-8D32-6D751228EFA8}" type="slidenum">
              <a:rPr lang="en-US" altLang="en-US" sz="1200">
                <a:latin typeface="Times New Roman" pitchFamily="18" charset="0"/>
              </a:rPr>
              <a:pPr/>
              <a:t>34</a:t>
            </a:fld>
            <a:endParaRPr lang="en-US" altLang="en-US" sz="1200" dirty="0">
              <a:latin typeface="Times New Roman" pitchFamily="18" charset="0"/>
            </a:endParaRPr>
          </a:p>
        </p:txBody>
      </p:sp>
      <p:sp>
        <p:nvSpPr>
          <p:cNvPr id="706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60" name="Rectangle 3"/>
          <p:cNvSpPr>
            <a:spLocks noGrp="1" noChangeArrowheads="1"/>
          </p:cNvSpPr>
          <p:nvPr>
            <p:ph type="body" idx="1"/>
          </p:nvPr>
        </p:nvSpPr>
        <p:spPr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defRPr/>
            </a:pPr>
            <a:endParaRPr lang="en-US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0041624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fld id="{F8ED65A0-B31B-4BF2-8D57-9529450DDB5B}" type="slidenum">
              <a:rPr lang="en-US" altLang="en-US" sz="1200">
                <a:latin typeface="Times New Roman" pitchFamily="18" charset="0"/>
              </a:rPr>
              <a:pPr/>
              <a:t>36</a:t>
            </a:fld>
            <a:endParaRPr lang="en-US" altLang="en-US" sz="1200" dirty="0">
              <a:latin typeface="Times New Roman" pitchFamily="18" charset="0"/>
            </a:endParaRPr>
          </a:p>
        </p:txBody>
      </p:sp>
      <p:sp>
        <p:nvSpPr>
          <p:cNvPr id="747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4756" name="Rectangle 3"/>
          <p:cNvSpPr>
            <a:spLocks noGrp="1" noChangeArrowheads="1"/>
          </p:cNvSpPr>
          <p:nvPr>
            <p:ph type="body" idx="1"/>
          </p:nvPr>
        </p:nvSpPr>
        <p:spPr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defRPr/>
            </a:pPr>
            <a:endParaRPr lang="en-US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9097556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fld id="{FCE7B00D-AC15-4FD8-96C7-7FAFE621BD95}" type="slidenum">
              <a:rPr lang="en-US" altLang="en-US" sz="1200">
                <a:latin typeface="Times New Roman" pitchFamily="18" charset="0"/>
              </a:rPr>
              <a:pPr/>
              <a:t>37</a:t>
            </a:fld>
            <a:endParaRPr lang="en-US" altLang="en-US" sz="1200" dirty="0">
              <a:latin typeface="Times New Roman" pitchFamily="18" charset="0"/>
            </a:endParaRPr>
          </a:p>
        </p:txBody>
      </p:sp>
      <p:sp>
        <p:nvSpPr>
          <p:cNvPr id="747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4756" name="Rectangle 3"/>
          <p:cNvSpPr>
            <a:spLocks noGrp="1" noChangeArrowheads="1"/>
          </p:cNvSpPr>
          <p:nvPr>
            <p:ph type="body" idx="1"/>
          </p:nvPr>
        </p:nvSpPr>
        <p:spPr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defRPr/>
            </a:pPr>
            <a:endParaRPr lang="en-US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376554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fld id="{0E0DB4FC-816E-4E41-85F5-0E0260692092}" type="slidenum">
              <a:rPr lang="en-US" altLang="en-US" sz="1200">
                <a:latin typeface="Times New Roman" pitchFamily="18" charset="0"/>
              </a:rPr>
              <a:pPr/>
              <a:t>3</a:t>
            </a:fld>
            <a:endParaRPr lang="en-US" altLang="en-US" sz="1200" dirty="0">
              <a:latin typeface="Times New Roman" pitchFamily="18" charset="0"/>
            </a:endParaRPr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7763" y="696913"/>
            <a:ext cx="4641850" cy="3481387"/>
          </a:xfrm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defRPr/>
            </a:pPr>
            <a:endParaRPr lang="en-US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0354897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fld id="{2BA74764-00E5-4195-919B-79FD1BB1ADFE}" type="slidenum">
              <a:rPr lang="en-US" altLang="en-US" sz="1200">
                <a:latin typeface="Times New Roman" pitchFamily="18" charset="0"/>
              </a:rPr>
              <a:pPr/>
              <a:t>4</a:t>
            </a:fld>
            <a:endParaRPr lang="en-US" altLang="en-US" sz="1200" dirty="0">
              <a:latin typeface="Times New Roman" pitchFamily="18" charset="0"/>
            </a:endParaRPr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defRPr/>
            </a:pPr>
            <a:endParaRPr lang="en-US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0344826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fld id="{3861878E-1EE4-4FFF-8E03-02000693A233}" type="slidenum">
              <a:rPr lang="en-US" altLang="en-US" sz="1200">
                <a:latin typeface="Times New Roman" pitchFamily="18" charset="0"/>
              </a:rPr>
              <a:pPr/>
              <a:t>5</a:t>
            </a:fld>
            <a:endParaRPr lang="en-US" altLang="en-US" sz="1200" dirty="0">
              <a:latin typeface="Times New Roman" pitchFamily="18" charset="0"/>
            </a:endParaRPr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defRPr/>
            </a:pPr>
            <a:endParaRPr lang="en-US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521526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fld id="{99F6DDFB-4E41-407B-9079-C65002832B31}" type="slidenum">
              <a:rPr lang="en-US" altLang="en-US" sz="1200">
                <a:latin typeface="Times New Roman" pitchFamily="18" charset="0"/>
              </a:rPr>
              <a:pPr/>
              <a:t>9</a:t>
            </a:fld>
            <a:endParaRPr lang="en-US" altLang="en-US" sz="1200" dirty="0">
              <a:latin typeface="Times New Roman" pitchFamily="18" charset="0"/>
            </a:endParaRPr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defRPr/>
            </a:pPr>
            <a:endParaRPr lang="en-US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4852640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fld id="{BA498DF4-DE9A-427A-A5D1-E41223826526}" type="slidenum">
              <a:rPr lang="en-US" altLang="en-US" sz="1200">
                <a:latin typeface="Times New Roman" pitchFamily="18" charset="0"/>
              </a:rPr>
              <a:pPr/>
              <a:t>10</a:t>
            </a:fld>
            <a:endParaRPr lang="en-US" altLang="en-US" sz="1200" dirty="0">
              <a:latin typeface="Times New Roman" pitchFamily="18" charset="0"/>
            </a:endParaRPr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defRPr/>
            </a:pPr>
            <a:endParaRPr lang="en-US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3273967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fld id="{8F29E4E4-B88F-4E20-9E82-D83F486A99B7}" type="slidenum">
              <a:rPr lang="en-US" altLang="en-US" sz="1200">
                <a:latin typeface="Times New Roman" pitchFamily="18" charset="0"/>
              </a:rPr>
              <a:pPr/>
              <a:t>14</a:t>
            </a:fld>
            <a:endParaRPr lang="en-US" altLang="en-US" sz="1200" dirty="0">
              <a:latin typeface="Times New Roman" pitchFamily="18" charset="0"/>
            </a:endParaRPr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defRPr/>
            </a:pPr>
            <a:endParaRPr lang="en-US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0661398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fld id="{42279B45-BAB0-40A7-939B-5C618B6A294D}" type="slidenum">
              <a:rPr lang="en-US" altLang="en-US" sz="1200">
                <a:latin typeface="Times New Roman" pitchFamily="18" charset="0"/>
              </a:rPr>
              <a:pPr/>
              <a:t>15</a:t>
            </a:fld>
            <a:endParaRPr lang="en-US" altLang="en-US" sz="1200" dirty="0">
              <a:latin typeface="Times New Roman" pitchFamily="18" charset="0"/>
            </a:endParaRPr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defRPr/>
            </a:pPr>
            <a:endParaRPr lang="en-US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005650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1_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00" y="5852160"/>
            <a:ext cx="9144000" cy="10058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 Box 3"/>
          <p:cNvSpPr txBox="1">
            <a:spLocks noChangeArrowheads="1"/>
          </p:cNvSpPr>
          <p:nvPr userDrawn="1"/>
        </p:nvSpPr>
        <p:spPr bwMode="auto">
          <a:xfrm>
            <a:off x="6035675" y="1782763"/>
            <a:ext cx="1187450" cy="2444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endParaRPr lang="en-US" dirty="0" smtClean="0">
              <a:solidFill>
                <a:srgbClr val="000000"/>
              </a:solidFill>
            </a:endParaRPr>
          </a:p>
        </p:txBody>
      </p:sp>
      <p:pic>
        <p:nvPicPr>
          <p:cNvPr id="7" name="Picture 6"/>
          <p:cNvPicPr>
            <a:picLocks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98423"/>
          <a:stretch/>
        </p:blipFill>
        <p:spPr>
          <a:xfrm>
            <a:off x="-1" y="0"/>
            <a:ext cx="9144000" cy="320040"/>
          </a:xfrm>
          <a:prstGeom prst="rect">
            <a:avLst/>
          </a:prstGeom>
        </p:spPr>
      </p:pic>
      <p:sp>
        <p:nvSpPr>
          <p:cNvPr id="8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4456894" y="1905929"/>
            <a:ext cx="4138422" cy="2304288"/>
          </a:xfrm>
        </p:spPr>
        <p:txBody>
          <a:bodyPr/>
          <a:lstStyle>
            <a:lvl1pPr marL="0" indent="0" algn="ctr" rtl="0" eaLnBrk="1" fontAlgn="base" hangingPunct="1">
              <a:spcBef>
                <a:spcPct val="0"/>
              </a:spcBef>
              <a:spcAft>
                <a:spcPct val="0"/>
              </a:spcAft>
              <a:buNone/>
              <a:defRPr lang="en-US" sz="3600" b="1" kern="12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1pPr>
          </a:lstStyle>
          <a:p>
            <a:pPr lvl="0"/>
            <a:r>
              <a:rPr lang="en-US" dirty="0" smtClean="0"/>
              <a:t>Click to add chapter # and title</a:t>
            </a:r>
            <a:endParaRPr lang="en-US" dirty="0"/>
          </a:p>
        </p:txBody>
      </p:sp>
      <p:sp>
        <p:nvSpPr>
          <p:cNvPr id="2" name="Oval 1"/>
          <p:cNvSpPr/>
          <p:nvPr userDrawn="1"/>
        </p:nvSpPr>
        <p:spPr bwMode="auto">
          <a:xfrm>
            <a:off x="50" y="5939764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9" name="Oval 18"/>
          <p:cNvSpPr/>
          <p:nvPr userDrawn="1"/>
        </p:nvSpPr>
        <p:spPr bwMode="auto">
          <a:xfrm>
            <a:off x="50" y="6115022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0" name="Oval 19"/>
          <p:cNvSpPr/>
          <p:nvPr userDrawn="1"/>
        </p:nvSpPr>
        <p:spPr bwMode="auto">
          <a:xfrm>
            <a:off x="50" y="6290280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3" name="Oval 22"/>
          <p:cNvSpPr/>
          <p:nvPr userDrawn="1"/>
        </p:nvSpPr>
        <p:spPr bwMode="auto">
          <a:xfrm>
            <a:off x="221362" y="5939764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4" name="Oval 23"/>
          <p:cNvSpPr/>
          <p:nvPr userDrawn="1"/>
        </p:nvSpPr>
        <p:spPr bwMode="auto">
          <a:xfrm>
            <a:off x="221362" y="6115022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5" name="Oval 24"/>
          <p:cNvSpPr/>
          <p:nvPr userDrawn="1"/>
        </p:nvSpPr>
        <p:spPr bwMode="auto">
          <a:xfrm>
            <a:off x="221362" y="6290280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6" name="Oval 25"/>
          <p:cNvSpPr/>
          <p:nvPr userDrawn="1"/>
        </p:nvSpPr>
        <p:spPr bwMode="auto">
          <a:xfrm>
            <a:off x="442674" y="5939764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7" name="Oval 26"/>
          <p:cNvSpPr/>
          <p:nvPr userDrawn="1"/>
        </p:nvSpPr>
        <p:spPr bwMode="auto">
          <a:xfrm>
            <a:off x="442674" y="6115022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8" name="Oval 27"/>
          <p:cNvSpPr/>
          <p:nvPr userDrawn="1"/>
        </p:nvSpPr>
        <p:spPr bwMode="auto">
          <a:xfrm>
            <a:off x="442674" y="6290280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9" name="Oval 28"/>
          <p:cNvSpPr/>
          <p:nvPr userDrawn="1"/>
        </p:nvSpPr>
        <p:spPr bwMode="auto">
          <a:xfrm>
            <a:off x="663986" y="5939764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0" name="Oval 29"/>
          <p:cNvSpPr/>
          <p:nvPr userDrawn="1"/>
        </p:nvSpPr>
        <p:spPr bwMode="auto">
          <a:xfrm>
            <a:off x="663986" y="6115022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1" name="Oval 30"/>
          <p:cNvSpPr/>
          <p:nvPr userDrawn="1"/>
        </p:nvSpPr>
        <p:spPr bwMode="auto">
          <a:xfrm>
            <a:off x="663986" y="6290280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2" name="Oval 31"/>
          <p:cNvSpPr/>
          <p:nvPr userDrawn="1"/>
        </p:nvSpPr>
        <p:spPr bwMode="auto">
          <a:xfrm>
            <a:off x="885298" y="5939764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3" name="Oval 32"/>
          <p:cNvSpPr/>
          <p:nvPr userDrawn="1"/>
        </p:nvSpPr>
        <p:spPr bwMode="auto">
          <a:xfrm>
            <a:off x="885298" y="6115022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4" name="Oval 33"/>
          <p:cNvSpPr/>
          <p:nvPr userDrawn="1"/>
        </p:nvSpPr>
        <p:spPr bwMode="auto">
          <a:xfrm>
            <a:off x="885298" y="6290280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5" name="Oval 34"/>
          <p:cNvSpPr/>
          <p:nvPr userDrawn="1"/>
        </p:nvSpPr>
        <p:spPr bwMode="auto">
          <a:xfrm>
            <a:off x="1106610" y="5939764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6" name="Oval 35"/>
          <p:cNvSpPr/>
          <p:nvPr userDrawn="1"/>
        </p:nvSpPr>
        <p:spPr bwMode="auto">
          <a:xfrm>
            <a:off x="1106610" y="6115022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7" name="Oval 36"/>
          <p:cNvSpPr/>
          <p:nvPr userDrawn="1"/>
        </p:nvSpPr>
        <p:spPr bwMode="auto">
          <a:xfrm>
            <a:off x="1106610" y="6290280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8" name="Oval 37"/>
          <p:cNvSpPr/>
          <p:nvPr userDrawn="1"/>
        </p:nvSpPr>
        <p:spPr bwMode="auto">
          <a:xfrm>
            <a:off x="1327922" y="5939764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9" name="Oval 38"/>
          <p:cNvSpPr/>
          <p:nvPr userDrawn="1"/>
        </p:nvSpPr>
        <p:spPr bwMode="auto">
          <a:xfrm>
            <a:off x="1327922" y="6115022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0" name="Oval 39"/>
          <p:cNvSpPr/>
          <p:nvPr userDrawn="1"/>
        </p:nvSpPr>
        <p:spPr bwMode="auto">
          <a:xfrm>
            <a:off x="1327922" y="6290280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2" name="Oval 61"/>
          <p:cNvSpPr/>
          <p:nvPr userDrawn="1"/>
        </p:nvSpPr>
        <p:spPr bwMode="auto">
          <a:xfrm>
            <a:off x="1549234" y="5939764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3" name="Oval 62"/>
          <p:cNvSpPr/>
          <p:nvPr userDrawn="1"/>
        </p:nvSpPr>
        <p:spPr bwMode="auto">
          <a:xfrm>
            <a:off x="1549234" y="6115022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4" name="Oval 63"/>
          <p:cNvSpPr/>
          <p:nvPr userDrawn="1"/>
        </p:nvSpPr>
        <p:spPr bwMode="auto">
          <a:xfrm>
            <a:off x="1549234" y="6290280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5" name="Oval 64"/>
          <p:cNvSpPr/>
          <p:nvPr userDrawn="1"/>
        </p:nvSpPr>
        <p:spPr bwMode="auto">
          <a:xfrm>
            <a:off x="1770546" y="5939764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6" name="Oval 65"/>
          <p:cNvSpPr/>
          <p:nvPr userDrawn="1"/>
        </p:nvSpPr>
        <p:spPr bwMode="auto">
          <a:xfrm>
            <a:off x="1770546" y="6115022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7" name="Oval 66"/>
          <p:cNvSpPr/>
          <p:nvPr userDrawn="1"/>
        </p:nvSpPr>
        <p:spPr bwMode="auto">
          <a:xfrm>
            <a:off x="1770546" y="6290280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8" name="Oval 67"/>
          <p:cNvSpPr/>
          <p:nvPr userDrawn="1"/>
        </p:nvSpPr>
        <p:spPr bwMode="auto">
          <a:xfrm>
            <a:off x="1991858" y="5939764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9" name="Oval 68"/>
          <p:cNvSpPr/>
          <p:nvPr userDrawn="1"/>
        </p:nvSpPr>
        <p:spPr bwMode="auto">
          <a:xfrm>
            <a:off x="1991858" y="6115022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0" name="Oval 69"/>
          <p:cNvSpPr/>
          <p:nvPr userDrawn="1"/>
        </p:nvSpPr>
        <p:spPr bwMode="auto">
          <a:xfrm>
            <a:off x="1991858" y="6290280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1" name="Oval 70"/>
          <p:cNvSpPr/>
          <p:nvPr userDrawn="1"/>
        </p:nvSpPr>
        <p:spPr bwMode="auto">
          <a:xfrm>
            <a:off x="2213170" y="5939764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2" name="Oval 71"/>
          <p:cNvSpPr/>
          <p:nvPr userDrawn="1"/>
        </p:nvSpPr>
        <p:spPr bwMode="auto">
          <a:xfrm>
            <a:off x="2213170" y="6115022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3" name="Oval 72"/>
          <p:cNvSpPr/>
          <p:nvPr userDrawn="1"/>
        </p:nvSpPr>
        <p:spPr bwMode="auto">
          <a:xfrm>
            <a:off x="2213170" y="6290280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4" name="Oval 73"/>
          <p:cNvSpPr/>
          <p:nvPr userDrawn="1"/>
        </p:nvSpPr>
        <p:spPr bwMode="auto">
          <a:xfrm>
            <a:off x="2434482" y="5939764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5" name="Oval 74"/>
          <p:cNvSpPr/>
          <p:nvPr userDrawn="1"/>
        </p:nvSpPr>
        <p:spPr bwMode="auto">
          <a:xfrm>
            <a:off x="2434482" y="6115022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6" name="Oval 75"/>
          <p:cNvSpPr/>
          <p:nvPr userDrawn="1"/>
        </p:nvSpPr>
        <p:spPr bwMode="auto">
          <a:xfrm>
            <a:off x="2434482" y="6290280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7" name="Oval 76"/>
          <p:cNvSpPr/>
          <p:nvPr userDrawn="1"/>
        </p:nvSpPr>
        <p:spPr bwMode="auto">
          <a:xfrm>
            <a:off x="2655794" y="5939764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8" name="Oval 77"/>
          <p:cNvSpPr/>
          <p:nvPr userDrawn="1"/>
        </p:nvSpPr>
        <p:spPr bwMode="auto">
          <a:xfrm>
            <a:off x="2655794" y="6115022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9" name="Oval 78"/>
          <p:cNvSpPr/>
          <p:nvPr userDrawn="1"/>
        </p:nvSpPr>
        <p:spPr bwMode="auto">
          <a:xfrm>
            <a:off x="2655794" y="6290280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0" name="Oval 79"/>
          <p:cNvSpPr/>
          <p:nvPr userDrawn="1"/>
        </p:nvSpPr>
        <p:spPr bwMode="auto">
          <a:xfrm>
            <a:off x="2877106" y="5939764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1" name="Oval 80"/>
          <p:cNvSpPr/>
          <p:nvPr userDrawn="1"/>
        </p:nvSpPr>
        <p:spPr bwMode="auto">
          <a:xfrm>
            <a:off x="2877106" y="6115022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2" name="Oval 81"/>
          <p:cNvSpPr/>
          <p:nvPr userDrawn="1"/>
        </p:nvSpPr>
        <p:spPr bwMode="auto">
          <a:xfrm>
            <a:off x="2877106" y="6290280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3" name="Oval 82"/>
          <p:cNvSpPr/>
          <p:nvPr userDrawn="1"/>
        </p:nvSpPr>
        <p:spPr bwMode="auto">
          <a:xfrm>
            <a:off x="3098418" y="5939764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4" name="Oval 83"/>
          <p:cNvSpPr/>
          <p:nvPr userDrawn="1"/>
        </p:nvSpPr>
        <p:spPr bwMode="auto">
          <a:xfrm>
            <a:off x="3098418" y="6115022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5" name="Oval 84"/>
          <p:cNvSpPr/>
          <p:nvPr userDrawn="1"/>
        </p:nvSpPr>
        <p:spPr bwMode="auto">
          <a:xfrm>
            <a:off x="3098418" y="6290280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6" name="Oval 85"/>
          <p:cNvSpPr/>
          <p:nvPr userDrawn="1"/>
        </p:nvSpPr>
        <p:spPr bwMode="auto">
          <a:xfrm>
            <a:off x="3319730" y="5939764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7" name="Oval 86"/>
          <p:cNvSpPr/>
          <p:nvPr userDrawn="1"/>
        </p:nvSpPr>
        <p:spPr bwMode="auto">
          <a:xfrm>
            <a:off x="3319730" y="6115022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8" name="Oval 87"/>
          <p:cNvSpPr/>
          <p:nvPr userDrawn="1"/>
        </p:nvSpPr>
        <p:spPr bwMode="auto">
          <a:xfrm>
            <a:off x="3319730" y="6290280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9" name="Oval 88"/>
          <p:cNvSpPr/>
          <p:nvPr userDrawn="1"/>
        </p:nvSpPr>
        <p:spPr bwMode="auto">
          <a:xfrm>
            <a:off x="3541042" y="5939764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0" name="Oval 89"/>
          <p:cNvSpPr/>
          <p:nvPr userDrawn="1"/>
        </p:nvSpPr>
        <p:spPr bwMode="auto">
          <a:xfrm>
            <a:off x="3541042" y="6115022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1" name="Oval 90"/>
          <p:cNvSpPr/>
          <p:nvPr userDrawn="1"/>
        </p:nvSpPr>
        <p:spPr bwMode="auto">
          <a:xfrm>
            <a:off x="3541042" y="6290280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2" name="Oval 91"/>
          <p:cNvSpPr/>
          <p:nvPr userDrawn="1"/>
        </p:nvSpPr>
        <p:spPr bwMode="auto">
          <a:xfrm>
            <a:off x="3762354" y="5939764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3" name="Oval 92"/>
          <p:cNvSpPr/>
          <p:nvPr userDrawn="1"/>
        </p:nvSpPr>
        <p:spPr bwMode="auto">
          <a:xfrm>
            <a:off x="3762354" y="6115022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4" name="Oval 93"/>
          <p:cNvSpPr/>
          <p:nvPr userDrawn="1"/>
        </p:nvSpPr>
        <p:spPr bwMode="auto">
          <a:xfrm>
            <a:off x="3762354" y="6290280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5" name="Oval 94"/>
          <p:cNvSpPr/>
          <p:nvPr userDrawn="1"/>
        </p:nvSpPr>
        <p:spPr bwMode="auto">
          <a:xfrm>
            <a:off x="3983666" y="5939764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6" name="Oval 95"/>
          <p:cNvSpPr/>
          <p:nvPr userDrawn="1"/>
        </p:nvSpPr>
        <p:spPr bwMode="auto">
          <a:xfrm>
            <a:off x="3983666" y="6115022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7" name="Oval 96"/>
          <p:cNvSpPr/>
          <p:nvPr userDrawn="1"/>
        </p:nvSpPr>
        <p:spPr bwMode="auto">
          <a:xfrm>
            <a:off x="3983666" y="6290280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8" name="Oval 97"/>
          <p:cNvSpPr/>
          <p:nvPr userDrawn="1"/>
        </p:nvSpPr>
        <p:spPr bwMode="auto">
          <a:xfrm>
            <a:off x="4204978" y="5939764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9" name="Oval 98"/>
          <p:cNvSpPr/>
          <p:nvPr userDrawn="1"/>
        </p:nvSpPr>
        <p:spPr bwMode="auto">
          <a:xfrm>
            <a:off x="4204978" y="6115022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0" name="Oval 99"/>
          <p:cNvSpPr/>
          <p:nvPr userDrawn="1"/>
        </p:nvSpPr>
        <p:spPr bwMode="auto">
          <a:xfrm>
            <a:off x="4204978" y="6290280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1" name="Oval 100"/>
          <p:cNvSpPr/>
          <p:nvPr userDrawn="1"/>
        </p:nvSpPr>
        <p:spPr bwMode="auto">
          <a:xfrm>
            <a:off x="4426290" y="5939764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2" name="Oval 101"/>
          <p:cNvSpPr/>
          <p:nvPr userDrawn="1"/>
        </p:nvSpPr>
        <p:spPr bwMode="auto">
          <a:xfrm>
            <a:off x="4426290" y="6115022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3" name="Oval 102"/>
          <p:cNvSpPr/>
          <p:nvPr userDrawn="1"/>
        </p:nvSpPr>
        <p:spPr bwMode="auto">
          <a:xfrm>
            <a:off x="4426290" y="6290280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4" name="Oval 103"/>
          <p:cNvSpPr/>
          <p:nvPr userDrawn="1"/>
        </p:nvSpPr>
        <p:spPr bwMode="auto">
          <a:xfrm>
            <a:off x="4647602" y="5939764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5" name="Oval 104"/>
          <p:cNvSpPr/>
          <p:nvPr userDrawn="1"/>
        </p:nvSpPr>
        <p:spPr bwMode="auto">
          <a:xfrm>
            <a:off x="4647602" y="6115022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6" name="Oval 105"/>
          <p:cNvSpPr/>
          <p:nvPr userDrawn="1"/>
        </p:nvSpPr>
        <p:spPr bwMode="auto">
          <a:xfrm>
            <a:off x="4647602" y="6290280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7" name="Oval 106"/>
          <p:cNvSpPr/>
          <p:nvPr userDrawn="1"/>
        </p:nvSpPr>
        <p:spPr bwMode="auto">
          <a:xfrm>
            <a:off x="4868914" y="5939764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8" name="Oval 107"/>
          <p:cNvSpPr/>
          <p:nvPr userDrawn="1"/>
        </p:nvSpPr>
        <p:spPr bwMode="auto">
          <a:xfrm>
            <a:off x="4868914" y="6115022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9" name="Oval 108"/>
          <p:cNvSpPr/>
          <p:nvPr userDrawn="1"/>
        </p:nvSpPr>
        <p:spPr bwMode="auto">
          <a:xfrm>
            <a:off x="4868914" y="6290280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0" name="Oval 109"/>
          <p:cNvSpPr/>
          <p:nvPr userDrawn="1"/>
        </p:nvSpPr>
        <p:spPr bwMode="auto">
          <a:xfrm>
            <a:off x="5090226" y="5939764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1" name="Oval 110"/>
          <p:cNvSpPr/>
          <p:nvPr userDrawn="1"/>
        </p:nvSpPr>
        <p:spPr bwMode="auto">
          <a:xfrm>
            <a:off x="5090226" y="6115022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2" name="Oval 111"/>
          <p:cNvSpPr/>
          <p:nvPr userDrawn="1"/>
        </p:nvSpPr>
        <p:spPr bwMode="auto">
          <a:xfrm>
            <a:off x="5090226" y="6290280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3" name="Oval 112"/>
          <p:cNvSpPr/>
          <p:nvPr userDrawn="1"/>
        </p:nvSpPr>
        <p:spPr bwMode="auto">
          <a:xfrm>
            <a:off x="5311538" y="5939764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4" name="Oval 113"/>
          <p:cNvSpPr/>
          <p:nvPr userDrawn="1"/>
        </p:nvSpPr>
        <p:spPr bwMode="auto">
          <a:xfrm>
            <a:off x="5311538" y="6115022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5" name="Oval 114"/>
          <p:cNvSpPr/>
          <p:nvPr userDrawn="1"/>
        </p:nvSpPr>
        <p:spPr bwMode="auto">
          <a:xfrm>
            <a:off x="5311538" y="6290280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6" name="Oval 115"/>
          <p:cNvSpPr/>
          <p:nvPr userDrawn="1"/>
        </p:nvSpPr>
        <p:spPr bwMode="auto">
          <a:xfrm>
            <a:off x="5532850" y="5939764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7" name="Oval 116"/>
          <p:cNvSpPr/>
          <p:nvPr userDrawn="1"/>
        </p:nvSpPr>
        <p:spPr bwMode="auto">
          <a:xfrm>
            <a:off x="5532850" y="6115022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8" name="Oval 117"/>
          <p:cNvSpPr/>
          <p:nvPr userDrawn="1"/>
        </p:nvSpPr>
        <p:spPr bwMode="auto">
          <a:xfrm>
            <a:off x="5532850" y="6290280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9" name="Oval 118"/>
          <p:cNvSpPr/>
          <p:nvPr userDrawn="1"/>
        </p:nvSpPr>
        <p:spPr bwMode="auto">
          <a:xfrm>
            <a:off x="5754162" y="5939764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0" name="Oval 119"/>
          <p:cNvSpPr/>
          <p:nvPr userDrawn="1"/>
        </p:nvSpPr>
        <p:spPr bwMode="auto">
          <a:xfrm>
            <a:off x="5754162" y="6115022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1" name="Oval 120"/>
          <p:cNvSpPr/>
          <p:nvPr userDrawn="1"/>
        </p:nvSpPr>
        <p:spPr bwMode="auto">
          <a:xfrm>
            <a:off x="5754162" y="6290280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2" name="Oval 121"/>
          <p:cNvSpPr/>
          <p:nvPr userDrawn="1"/>
        </p:nvSpPr>
        <p:spPr bwMode="auto">
          <a:xfrm>
            <a:off x="5975474" y="5939764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3" name="Oval 122"/>
          <p:cNvSpPr/>
          <p:nvPr userDrawn="1"/>
        </p:nvSpPr>
        <p:spPr bwMode="auto">
          <a:xfrm>
            <a:off x="5975474" y="6115022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4" name="Oval 123"/>
          <p:cNvSpPr/>
          <p:nvPr userDrawn="1"/>
        </p:nvSpPr>
        <p:spPr bwMode="auto">
          <a:xfrm>
            <a:off x="5975474" y="6290280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5" name="Oval 124"/>
          <p:cNvSpPr/>
          <p:nvPr userDrawn="1"/>
        </p:nvSpPr>
        <p:spPr bwMode="auto">
          <a:xfrm>
            <a:off x="6196786" y="5939764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6" name="Oval 125"/>
          <p:cNvSpPr/>
          <p:nvPr userDrawn="1"/>
        </p:nvSpPr>
        <p:spPr bwMode="auto">
          <a:xfrm>
            <a:off x="6196786" y="6115022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7" name="Oval 126"/>
          <p:cNvSpPr/>
          <p:nvPr userDrawn="1"/>
        </p:nvSpPr>
        <p:spPr bwMode="auto">
          <a:xfrm>
            <a:off x="6196786" y="6290280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8" name="Oval 127"/>
          <p:cNvSpPr/>
          <p:nvPr userDrawn="1"/>
        </p:nvSpPr>
        <p:spPr bwMode="auto">
          <a:xfrm>
            <a:off x="6418098" y="5939764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9" name="Oval 128"/>
          <p:cNvSpPr/>
          <p:nvPr userDrawn="1"/>
        </p:nvSpPr>
        <p:spPr bwMode="auto">
          <a:xfrm>
            <a:off x="6418098" y="6115022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0" name="Oval 129"/>
          <p:cNvSpPr/>
          <p:nvPr userDrawn="1"/>
        </p:nvSpPr>
        <p:spPr bwMode="auto">
          <a:xfrm>
            <a:off x="6418098" y="6290280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1" name="Oval 130"/>
          <p:cNvSpPr/>
          <p:nvPr userDrawn="1"/>
        </p:nvSpPr>
        <p:spPr bwMode="auto">
          <a:xfrm>
            <a:off x="6639410" y="5939764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2" name="Oval 131"/>
          <p:cNvSpPr/>
          <p:nvPr userDrawn="1"/>
        </p:nvSpPr>
        <p:spPr bwMode="auto">
          <a:xfrm>
            <a:off x="6639410" y="6115022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3" name="Oval 132"/>
          <p:cNvSpPr/>
          <p:nvPr userDrawn="1"/>
        </p:nvSpPr>
        <p:spPr bwMode="auto">
          <a:xfrm>
            <a:off x="6639410" y="6290280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4" name="Oval 133"/>
          <p:cNvSpPr/>
          <p:nvPr userDrawn="1"/>
        </p:nvSpPr>
        <p:spPr bwMode="auto">
          <a:xfrm>
            <a:off x="6860722" y="5939764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5" name="Oval 134"/>
          <p:cNvSpPr/>
          <p:nvPr userDrawn="1"/>
        </p:nvSpPr>
        <p:spPr bwMode="auto">
          <a:xfrm>
            <a:off x="6860722" y="6115022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6" name="Oval 135"/>
          <p:cNvSpPr/>
          <p:nvPr userDrawn="1"/>
        </p:nvSpPr>
        <p:spPr bwMode="auto">
          <a:xfrm>
            <a:off x="6860722" y="6290280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7" name="Oval 136"/>
          <p:cNvSpPr/>
          <p:nvPr userDrawn="1"/>
        </p:nvSpPr>
        <p:spPr bwMode="auto">
          <a:xfrm>
            <a:off x="7082034" y="5939764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8" name="Oval 137"/>
          <p:cNvSpPr/>
          <p:nvPr userDrawn="1"/>
        </p:nvSpPr>
        <p:spPr bwMode="auto">
          <a:xfrm>
            <a:off x="7082034" y="6115022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9" name="Oval 138"/>
          <p:cNvSpPr/>
          <p:nvPr userDrawn="1"/>
        </p:nvSpPr>
        <p:spPr bwMode="auto">
          <a:xfrm>
            <a:off x="7082034" y="6290280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0" name="Oval 139"/>
          <p:cNvSpPr/>
          <p:nvPr userDrawn="1"/>
        </p:nvSpPr>
        <p:spPr bwMode="auto">
          <a:xfrm>
            <a:off x="7303346" y="5939764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1" name="Oval 140"/>
          <p:cNvSpPr/>
          <p:nvPr userDrawn="1"/>
        </p:nvSpPr>
        <p:spPr bwMode="auto">
          <a:xfrm>
            <a:off x="7303346" y="6115022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2" name="Oval 141"/>
          <p:cNvSpPr/>
          <p:nvPr userDrawn="1"/>
        </p:nvSpPr>
        <p:spPr bwMode="auto">
          <a:xfrm>
            <a:off x="7303346" y="6290280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3" name="Oval 142"/>
          <p:cNvSpPr/>
          <p:nvPr userDrawn="1"/>
        </p:nvSpPr>
        <p:spPr bwMode="auto">
          <a:xfrm>
            <a:off x="7524658" y="5939764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4" name="Oval 143"/>
          <p:cNvSpPr/>
          <p:nvPr userDrawn="1"/>
        </p:nvSpPr>
        <p:spPr bwMode="auto">
          <a:xfrm>
            <a:off x="7524658" y="6115022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5" name="Oval 144"/>
          <p:cNvSpPr/>
          <p:nvPr userDrawn="1"/>
        </p:nvSpPr>
        <p:spPr bwMode="auto">
          <a:xfrm>
            <a:off x="7524658" y="6290280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6" name="Oval 145"/>
          <p:cNvSpPr/>
          <p:nvPr userDrawn="1"/>
        </p:nvSpPr>
        <p:spPr bwMode="auto">
          <a:xfrm>
            <a:off x="7745970" y="5939764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7" name="Oval 146"/>
          <p:cNvSpPr/>
          <p:nvPr userDrawn="1"/>
        </p:nvSpPr>
        <p:spPr bwMode="auto">
          <a:xfrm>
            <a:off x="7745970" y="6115022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8" name="Oval 147"/>
          <p:cNvSpPr/>
          <p:nvPr userDrawn="1"/>
        </p:nvSpPr>
        <p:spPr bwMode="auto">
          <a:xfrm>
            <a:off x="7745970" y="6290280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9" name="Oval 148"/>
          <p:cNvSpPr/>
          <p:nvPr userDrawn="1"/>
        </p:nvSpPr>
        <p:spPr bwMode="auto">
          <a:xfrm>
            <a:off x="7967282" y="5939764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0" name="Oval 149"/>
          <p:cNvSpPr/>
          <p:nvPr userDrawn="1"/>
        </p:nvSpPr>
        <p:spPr bwMode="auto">
          <a:xfrm>
            <a:off x="7967282" y="6115022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1" name="Oval 150"/>
          <p:cNvSpPr/>
          <p:nvPr userDrawn="1"/>
        </p:nvSpPr>
        <p:spPr bwMode="auto">
          <a:xfrm>
            <a:off x="7967282" y="6290280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2" name="Oval 151"/>
          <p:cNvSpPr/>
          <p:nvPr userDrawn="1"/>
        </p:nvSpPr>
        <p:spPr bwMode="auto">
          <a:xfrm>
            <a:off x="8188594" y="5939764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3" name="Oval 152"/>
          <p:cNvSpPr/>
          <p:nvPr userDrawn="1"/>
        </p:nvSpPr>
        <p:spPr bwMode="auto">
          <a:xfrm>
            <a:off x="8188594" y="6115022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4" name="Oval 153"/>
          <p:cNvSpPr/>
          <p:nvPr userDrawn="1"/>
        </p:nvSpPr>
        <p:spPr bwMode="auto">
          <a:xfrm>
            <a:off x="8188594" y="6290280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5" name="Oval 154"/>
          <p:cNvSpPr/>
          <p:nvPr userDrawn="1"/>
        </p:nvSpPr>
        <p:spPr bwMode="auto">
          <a:xfrm>
            <a:off x="8409906" y="5939764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6" name="Oval 155"/>
          <p:cNvSpPr/>
          <p:nvPr userDrawn="1"/>
        </p:nvSpPr>
        <p:spPr bwMode="auto">
          <a:xfrm>
            <a:off x="8409906" y="6115022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7" name="Oval 156"/>
          <p:cNvSpPr/>
          <p:nvPr userDrawn="1"/>
        </p:nvSpPr>
        <p:spPr bwMode="auto">
          <a:xfrm>
            <a:off x="8409906" y="6290280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8" name="Oval 157"/>
          <p:cNvSpPr/>
          <p:nvPr userDrawn="1"/>
        </p:nvSpPr>
        <p:spPr bwMode="auto">
          <a:xfrm>
            <a:off x="8631218" y="5939764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9" name="Oval 158"/>
          <p:cNvSpPr/>
          <p:nvPr userDrawn="1"/>
        </p:nvSpPr>
        <p:spPr bwMode="auto">
          <a:xfrm>
            <a:off x="8631218" y="6115022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0" name="Oval 159"/>
          <p:cNvSpPr/>
          <p:nvPr userDrawn="1"/>
        </p:nvSpPr>
        <p:spPr bwMode="auto">
          <a:xfrm>
            <a:off x="8631218" y="6290280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1" name="Oval 160"/>
          <p:cNvSpPr/>
          <p:nvPr userDrawn="1"/>
        </p:nvSpPr>
        <p:spPr bwMode="auto">
          <a:xfrm>
            <a:off x="8852530" y="5939764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2" name="Oval 161"/>
          <p:cNvSpPr/>
          <p:nvPr userDrawn="1"/>
        </p:nvSpPr>
        <p:spPr bwMode="auto">
          <a:xfrm>
            <a:off x="8852530" y="6115022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3" name="Oval 162"/>
          <p:cNvSpPr/>
          <p:nvPr userDrawn="1"/>
        </p:nvSpPr>
        <p:spPr bwMode="auto">
          <a:xfrm>
            <a:off x="8852530" y="6290280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4" name="Oval 163"/>
          <p:cNvSpPr/>
          <p:nvPr userDrawn="1"/>
        </p:nvSpPr>
        <p:spPr bwMode="auto">
          <a:xfrm>
            <a:off x="9073848" y="5939764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5" name="Oval 164"/>
          <p:cNvSpPr/>
          <p:nvPr userDrawn="1"/>
        </p:nvSpPr>
        <p:spPr bwMode="auto">
          <a:xfrm>
            <a:off x="9073848" y="6115022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6" name="Oval 165"/>
          <p:cNvSpPr/>
          <p:nvPr userDrawn="1"/>
        </p:nvSpPr>
        <p:spPr bwMode="auto">
          <a:xfrm>
            <a:off x="9073848" y="6290280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 userDrawn="1"/>
        </p:nvSpPr>
        <p:spPr>
          <a:xfrm>
            <a:off x="441152" y="6421723"/>
            <a:ext cx="82616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9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MS PGothic" panose="020B0600070205080204" pitchFamily="34" charset="-128"/>
                <a:cs typeface="+mn-cs"/>
              </a:rPr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</a:p>
        </p:txBody>
      </p:sp>
      <p:pic>
        <p:nvPicPr>
          <p:cNvPr id="167" name="Picture 166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623062" y="874094"/>
            <a:ext cx="3400304" cy="42008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92714260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random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4350" y="1570643"/>
            <a:ext cx="8102600" cy="4510088"/>
          </a:xfrm>
        </p:spPr>
        <p:txBody>
          <a:bodyPr/>
          <a:lstStyle>
            <a:lvl1pPr marL="461963" indent="-461963">
              <a:buClr>
                <a:srgbClr val="008080"/>
              </a:buClr>
              <a:buFont typeface="+mj-lt"/>
              <a:buAutoNum type="arabicPeriod"/>
              <a:defRPr sz="2400">
                <a:solidFill>
                  <a:srgbClr val="008080"/>
                </a:solidFill>
              </a:defRPr>
            </a:lvl1pPr>
            <a:lvl2pPr>
              <a:buClr>
                <a:srgbClr val="008080"/>
              </a:buClr>
              <a:defRPr>
                <a:solidFill>
                  <a:srgbClr val="008080"/>
                </a:solidFill>
              </a:defRPr>
            </a:lvl2pPr>
            <a:lvl3pPr>
              <a:buClr>
                <a:srgbClr val="008080"/>
              </a:buClr>
              <a:defRPr>
                <a:solidFill>
                  <a:srgbClr val="008080"/>
                </a:solidFill>
              </a:defRPr>
            </a:lvl3pPr>
            <a:lvl4pPr>
              <a:buClr>
                <a:srgbClr val="008080"/>
              </a:buClr>
              <a:defRPr>
                <a:solidFill>
                  <a:srgbClr val="008080"/>
                </a:solidFill>
              </a:defRPr>
            </a:lvl4pPr>
            <a:lvl5pPr>
              <a:buClr>
                <a:srgbClr val="008080"/>
              </a:buClr>
              <a:defRPr>
                <a:solidFill>
                  <a:srgbClr val="00808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1–</a:t>
            </a:r>
            <a:fld id="{33DEBC54-C9EE-4907-918D-6A6C224373A9}" type="slidenum">
              <a:rPr lang="en-US" altLang="en-US"/>
              <a:pPr>
                <a:defRPr/>
              </a:pPr>
              <a:t>‹N°›</a:t>
            </a:fld>
            <a:endParaRPr lang="en-US" altLang="en-US" dirty="0"/>
          </a:p>
        </p:txBody>
      </p:sp>
      <p:sp>
        <p:nvSpPr>
          <p:cNvPr id="7" name="Rectangle 7"/>
          <p:cNvSpPr>
            <a:spLocks noChangeArrowheads="1"/>
          </p:cNvSpPr>
          <p:nvPr userDrawn="1"/>
        </p:nvSpPr>
        <p:spPr bwMode="auto">
          <a:xfrm>
            <a:off x="544513" y="1051586"/>
            <a:ext cx="832485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800" i="1" dirty="0"/>
              <a:t>After studying this chapter, you should</a:t>
            </a:r>
          </a:p>
        </p:txBody>
      </p:sp>
      <p:sp>
        <p:nvSpPr>
          <p:cNvPr id="8" name="Rectangle 9"/>
          <p:cNvSpPr>
            <a:spLocks noGrp="1" noChangeArrowheads="1"/>
          </p:cNvSpPr>
          <p:nvPr>
            <p:ph type="title"/>
          </p:nvPr>
        </p:nvSpPr>
        <p:spPr>
          <a:xfrm>
            <a:off x="523875" y="411163"/>
            <a:ext cx="8077200" cy="592137"/>
          </a:xfrm>
          <a:gradFill rotWithShape="1">
            <a:gsLst>
              <a:gs pos="0">
                <a:srgbClr val="B2B2B2">
                  <a:gamma/>
                  <a:shade val="46275"/>
                  <a:invGamma/>
                </a:srgbClr>
              </a:gs>
              <a:gs pos="50000">
                <a:srgbClr val="B2B2B2"/>
              </a:gs>
              <a:gs pos="100000">
                <a:srgbClr val="B2B2B2">
                  <a:gamma/>
                  <a:shade val="46275"/>
                  <a:invGamma/>
                </a:srgbClr>
              </a:gs>
            </a:gsLst>
            <a:lin ang="5400000" scaled="1"/>
          </a:gradFill>
          <a:ln w="12700">
            <a:solidFill>
              <a:srgbClr val="969696"/>
            </a:solidFill>
            <a:miter lim="800000"/>
            <a:headEnd/>
            <a:tailEnd/>
          </a:ln>
          <a:effectLst>
            <a:outerShdw dist="107763" dir="2700000" algn="ctr" rotWithShape="0">
              <a:srgbClr val="B2B2B2">
                <a:alpha val="50000"/>
              </a:srgbClr>
            </a:outerShdw>
          </a:effectLst>
        </p:spPr>
        <p:txBody>
          <a:bodyPr/>
          <a:lstStyle/>
          <a:p>
            <a:pPr eaLnBrk="1" hangingPunct="1">
              <a:defRPr/>
            </a:pPr>
            <a:r>
              <a:rPr lang="en-US" alt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rPr>
              <a:t>LEARNING  OUTCOMES</a:t>
            </a:r>
          </a:p>
        </p:txBody>
      </p:sp>
    </p:spTree>
    <p:extLst>
      <p:ext uri="{BB962C8B-B14F-4D97-AF65-F5344CB8AC3E}">
        <p14:creationId xmlns:p14="http://schemas.microsoft.com/office/powerpoint/2010/main" xmlns="" val="2733749426"/>
      </p:ext>
    </p:extLst>
  </p:cSld>
  <p:clrMapOvr>
    <a:masterClrMapping/>
  </p:clrMapOvr>
  <p:transition>
    <p:rand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1–</a:t>
            </a:r>
            <a:fld id="{33DEBC54-C9EE-4907-918D-6A6C224373A9}" type="slidenum">
              <a:rPr lang="en-US" altLang="en-US"/>
              <a:pPr>
                <a:defRPr/>
              </a:pPr>
              <a:t>‹N°›</a:t>
            </a:fld>
            <a:endParaRPr lang="en-US" altLang="en-US" dirty="0"/>
          </a:p>
        </p:txBody>
      </p:sp>
      <p:sp>
        <p:nvSpPr>
          <p:cNvPr id="14" name="Rectangle 2"/>
          <p:cNvSpPr>
            <a:spLocks noGrp="1" noChangeArrowheads="1"/>
          </p:cNvSpPr>
          <p:nvPr>
            <p:ph type="title"/>
          </p:nvPr>
        </p:nvSpPr>
        <p:spPr>
          <a:xfrm>
            <a:off x="514350" y="512763"/>
            <a:ext cx="8102600" cy="336550"/>
          </a:xfrm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3175" cap="flat" cmpd="sng" algn="ctr">
                <a:solidFill>
                  <a:srgbClr val="4D4D4D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pPr marL="1146175" indent="-1146175" eaLnBrk="1" hangingPunct="1">
              <a:defRPr/>
            </a:pPr>
            <a:r>
              <a:rPr lang="en-US" altLang="en-US" sz="1200" dirty="0" smtClean="0">
                <a:solidFill>
                  <a:srgbClr val="4D4D4D"/>
                </a:solidFill>
                <a:latin typeface="Arial" panose="020B0604020202020204" pitchFamily="34" charset="0"/>
              </a:rPr>
              <a:t>EXHIBIT 1.</a:t>
            </a:r>
            <a:r>
              <a:rPr lang="en-US" altLang="en-US" sz="1200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altLang="en-US" sz="1600" dirty="0" smtClean="0">
                <a:solidFill>
                  <a:srgbClr val="4D4D4D"/>
                </a:solidFill>
                <a:latin typeface="Arial" panose="020B0604020202020204" pitchFamily="34" charset="0"/>
              </a:rPr>
              <a:t>	</a:t>
            </a:r>
            <a:r>
              <a:rPr lang="en-US" altLang="en-US" sz="1600" dirty="0" smtClean="0">
                <a:solidFill>
                  <a:schemeClr val="tx1"/>
                </a:solidFill>
              </a:rPr>
              <a:t>A Summary of the Scientific Method</a:t>
            </a:r>
          </a:p>
        </p:txBody>
      </p:sp>
    </p:spTree>
    <p:extLst>
      <p:ext uri="{BB962C8B-B14F-4D97-AF65-F5344CB8AC3E}">
        <p14:creationId xmlns:p14="http://schemas.microsoft.com/office/powerpoint/2010/main" xmlns="" val="2214425329"/>
      </p:ext>
    </p:extLst>
  </p:cSld>
  <p:clrMapOvr>
    <a:masterClrMapping/>
  </p:clrMapOvr>
  <p:transition>
    <p:rand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4350" y="1600220"/>
            <a:ext cx="8102600" cy="457198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1–</a:t>
            </a:r>
            <a:fld id="{33DEBC54-C9EE-4907-918D-6A6C224373A9}" type="slidenum">
              <a:rPr lang="en-US" altLang="en-US"/>
              <a:pPr>
                <a:defRPr/>
              </a:pPr>
              <a:t>‹N°›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xmlns="" val="3542935951"/>
      </p:ext>
    </p:extLst>
  </p:cSld>
  <p:clrMapOvr>
    <a:masterClrMapping/>
  </p:clrMapOvr>
  <p:transition>
    <p:rand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1–</a:t>
            </a:r>
            <a:fld id="{33DEBC54-C9EE-4907-918D-6A6C224373A9}" type="slidenum">
              <a:rPr lang="en-US" altLang="en-US"/>
              <a:pPr>
                <a:defRPr/>
              </a:pPr>
              <a:t>‹N°›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xmlns="" val="2614167730"/>
      </p:ext>
    </p:extLst>
  </p:cSld>
  <p:clrMapOvr>
    <a:masterClrMapping/>
  </p:clrMapOvr>
  <p:transition>
    <p:rand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0" y="1235075"/>
            <a:ext cx="3975100" cy="4937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1850" y="1235075"/>
            <a:ext cx="3975100" cy="4937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use..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1–</a:t>
            </a:r>
            <a:fld id="{7BB9D097-4C5C-417C-B097-C6B81CA15357}" type="slidenum">
              <a:rPr lang="en-US" altLang="en-US"/>
              <a:pPr>
                <a:defRPr/>
              </a:pPr>
              <a:t>‹N°›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xmlns="" val="2998072546"/>
      </p:ext>
    </p:extLst>
  </p:cSld>
  <p:clrMapOvr>
    <a:masterClrMapping/>
  </p:clrMapOvr>
  <p:transition>
    <p:rand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1–</a:t>
            </a:r>
            <a:fld id="{75537931-4260-4B6B-A3A7-1D7190C9A38E}" type="slidenum">
              <a:rPr lang="en-US" altLang="en-US"/>
              <a:pPr>
                <a:defRPr/>
              </a:pPr>
              <a:t>‹N°›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xmlns="" val="1948996823"/>
      </p:ext>
    </p:extLst>
  </p:cSld>
  <p:clrMapOvr>
    <a:masterClrMapping/>
  </p:clrMapOvr>
  <p:transition>
    <p:rand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1–</a:t>
            </a:r>
            <a:fld id="{79FE24D5-8D74-4CD1-985E-26CC2917080D}" type="slidenum">
              <a:rPr lang="en-US" altLang="en-US"/>
              <a:pPr>
                <a:defRPr/>
              </a:pPr>
              <a:t>‹N°›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xmlns="" val="2116664948"/>
      </p:ext>
    </p:extLst>
  </p:cSld>
  <p:clrMapOvr>
    <a:masterClrMapping/>
  </p:clrMapOvr>
  <p:transition>
    <p:rand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5378" name="Rectangle 2"/>
          <p:cNvSpPr>
            <a:spLocks noGrp="1" noChangeArrowheads="1"/>
          </p:cNvSpPr>
          <p:nvPr>
            <p:ph type="title"/>
          </p:nvPr>
        </p:nvSpPr>
        <p:spPr bwMode="blackWhite">
          <a:xfrm>
            <a:off x="523875" y="457200"/>
            <a:ext cx="80772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CC6600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107763" dir="2700000" algn="ctr" rotWithShape="0">
                    <a:srgbClr val="EAEAEA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48537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14350" y="1235075"/>
            <a:ext cx="8102600" cy="4937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85380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33400" y="6446838"/>
            <a:ext cx="7421563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45720" rIns="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900" b="1"/>
            </a:lvl1pPr>
          </a:lstStyle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485381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400800" y="6354763"/>
            <a:ext cx="22098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45720" rIns="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900" b="1">
                <a:cs typeface="Times New Roman" panose="02020603050405020304" pitchFamily="18" charset="0"/>
              </a:defRPr>
            </a:lvl1pPr>
          </a:lstStyle>
          <a:p>
            <a:pPr>
              <a:defRPr/>
            </a:pPr>
            <a:r>
              <a:rPr lang="en-US" altLang="en-US" dirty="0"/>
              <a:t>1–</a:t>
            </a:r>
            <a:fld id="{D6C49FDD-8038-4201-872D-15D00067EA40}" type="slidenum">
              <a:rPr lang="en-US" altLang="en-US">
                <a:cs typeface="+mn-cs"/>
              </a:rPr>
              <a:pPr>
                <a:defRPr/>
              </a:pPr>
              <a:t>‹N°›</a:t>
            </a:fld>
            <a:endParaRPr lang="en-US" altLang="en-US" dirty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614048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  <p:sldLayoutId id="2147483723" r:id="rId2"/>
    <p:sldLayoutId id="2147483724" r:id="rId3"/>
    <p:sldLayoutId id="2147483725" r:id="rId4"/>
    <p:sldLayoutId id="2147483726" r:id="rId5"/>
    <p:sldLayoutId id="2147483727" r:id="rId6"/>
    <p:sldLayoutId id="2147483728" r:id="rId7"/>
    <p:sldLayoutId id="2147483729" r:id="rId8"/>
  </p:sldLayoutIdLst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53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853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53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853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53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853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53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853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53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853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5379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537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85379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537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85379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537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85379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537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85379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537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8537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kern="1200">
          <a:solidFill>
            <a:srgbClr val="336699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336699"/>
          </a:solidFill>
          <a:effectLst>
            <a:outerShdw blurRad="38100" dist="38100" dir="2700000" algn="tl">
              <a:srgbClr val="C0C0C0"/>
            </a:outerShdw>
          </a:effectLst>
          <a:latin typeface="Tahoma" panose="020B060403050404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336699"/>
          </a:solidFill>
          <a:effectLst>
            <a:outerShdw blurRad="38100" dist="38100" dir="2700000" algn="tl">
              <a:srgbClr val="C0C0C0"/>
            </a:outerShdw>
          </a:effectLst>
          <a:latin typeface="Tahoma" panose="020B060403050404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336699"/>
          </a:solidFill>
          <a:effectLst>
            <a:outerShdw blurRad="38100" dist="38100" dir="2700000" algn="tl">
              <a:srgbClr val="C0C0C0"/>
            </a:outerShdw>
          </a:effectLst>
          <a:latin typeface="Tahoma" panose="020B060403050404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336699"/>
          </a:solidFill>
          <a:effectLst>
            <a:outerShdw blurRad="38100" dist="38100" dir="2700000" algn="tl">
              <a:srgbClr val="C0C0C0"/>
            </a:outerShdw>
          </a:effectLst>
          <a:latin typeface="Tahoma" panose="020B0604030504040204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rgbClr val="336699"/>
          </a:solidFill>
          <a:effectLst>
            <a:outerShdw blurRad="38100" dist="38100" dir="2700000" algn="tl">
              <a:srgbClr val="C0C0C0"/>
            </a:outerShdw>
          </a:effectLst>
          <a:latin typeface="Tahoma" panose="020B0604030504040204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rgbClr val="336699"/>
          </a:solidFill>
          <a:effectLst>
            <a:outerShdw blurRad="38100" dist="38100" dir="2700000" algn="tl">
              <a:srgbClr val="C0C0C0"/>
            </a:outerShdw>
          </a:effectLst>
          <a:latin typeface="Tahoma" panose="020B0604030504040204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rgbClr val="336699"/>
          </a:solidFill>
          <a:effectLst>
            <a:outerShdw blurRad="38100" dist="38100" dir="2700000" algn="tl">
              <a:srgbClr val="C0C0C0"/>
            </a:outerShdw>
          </a:effectLst>
          <a:latin typeface="Tahoma" panose="020B0604030504040204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rgbClr val="336699"/>
          </a:solidFill>
          <a:effectLst>
            <a:outerShdw blurRad="38100" dist="38100" dir="2700000" algn="tl">
              <a:srgbClr val="C0C0C0"/>
            </a:outerShdw>
          </a:effectLst>
          <a:latin typeface="Tahoma" panose="020B0604030504040204" pitchFamily="34" charset="0"/>
        </a:defRPr>
      </a:lvl9pPr>
    </p:titleStyle>
    <p:bodyStyle>
      <a:lvl1pPr marL="222250" indent="-222250" algn="l" rtl="0" eaLnBrk="0" fontAlgn="base" hangingPunct="0">
        <a:spcBef>
          <a:spcPct val="20000"/>
        </a:spcBef>
        <a:spcAft>
          <a:spcPct val="0"/>
        </a:spcAft>
        <a:buClr>
          <a:srgbClr val="993300"/>
        </a:buClr>
        <a:buChar char="•"/>
        <a:defRPr sz="2800" kern="1200">
          <a:solidFill>
            <a:srgbClr val="993300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marL="625475" indent="-284163" algn="l" rtl="0" eaLnBrk="0" fontAlgn="base" hangingPunct="0">
        <a:spcBef>
          <a:spcPct val="20000"/>
        </a:spcBef>
        <a:spcAft>
          <a:spcPct val="0"/>
        </a:spcAft>
        <a:buClr>
          <a:srgbClr val="CC9900"/>
        </a:buClr>
        <a:buSzPct val="90000"/>
        <a:buFont typeface="Wingdings" panose="05000000000000000000" pitchFamily="2" charset="2"/>
        <a:buChar char="Ø"/>
        <a:defRPr sz="2400" kern="1200">
          <a:solidFill>
            <a:srgbClr val="996600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2pPr>
      <a:lvl3pPr marL="974725" indent="-234950" algn="l" rtl="0" eaLnBrk="0" fontAlgn="base" hangingPunct="0">
        <a:spcBef>
          <a:spcPct val="20000"/>
        </a:spcBef>
        <a:spcAft>
          <a:spcPct val="0"/>
        </a:spcAft>
        <a:buClr>
          <a:srgbClr val="0099CC"/>
        </a:buClr>
        <a:buSzPct val="75000"/>
        <a:buFont typeface="Wingdings" panose="05000000000000000000" pitchFamily="2" charset="2"/>
        <a:buChar char="v"/>
        <a:defRPr sz="2000" kern="1200">
          <a:solidFill>
            <a:srgbClr val="008080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3pPr>
      <a:lvl4pPr marL="1311275" indent="-22225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Char char="–"/>
        <a:defRPr kern="12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4pPr>
      <a:lvl5pPr marL="1657350" indent="-173038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Char char="•"/>
        <a:defRPr sz="1600" kern="1200">
          <a:solidFill>
            <a:srgbClr val="993300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microsoft.com/office/2007/relationships/hdphoto" Target="../media/hdphoto2.wdp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/Relationships>
</file>

<file path=ppt/slides/_rels/slide38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Chapter 4</a:t>
            </a:r>
          </a:p>
          <a:p>
            <a:r>
              <a:rPr smtClean="0"/>
              <a:t>The Human Side of Marketing Research: Organizational and Ethical Issues</a:t>
            </a:r>
            <a:endParaRPr lang="en-US" altLang="en-US" dirty="0">
              <a:effectLst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4–</a:t>
            </a:r>
            <a:fld id="{A2BDE49B-1BA1-42A5-AFA7-B5BE3368DFA9}" type="slidenum">
              <a:rPr lang="en-US" altLang="en-US" smtClean="0">
                <a:cs typeface="+mn-cs"/>
              </a:rPr>
              <a:pPr>
                <a:defRPr/>
              </a:pPr>
              <a:t>10</a:t>
            </a:fld>
            <a:endParaRPr lang="en-US" altLang="en-US" dirty="0">
              <a:cs typeface="+mn-cs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97840" y="1259228"/>
            <a:ext cx="7548321" cy="5120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2"/>
          <p:cNvSpPr txBox="1">
            <a:spLocks noChangeArrowheads="1"/>
          </p:cNvSpPr>
          <p:nvPr/>
        </p:nvSpPr>
        <p:spPr bwMode="blackWhite">
          <a:xfrm>
            <a:off x="514350" y="512763"/>
            <a:ext cx="81026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3175" cap="flat" cmpd="sng" algn="ctr">
                <a:solidFill>
                  <a:srgbClr val="4D4D4D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107763" dir="2700000" algn="ctr" rotWithShape="0">
                    <a:srgbClr val="EAEAEA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 kern="1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9pPr>
          </a:lstStyle>
          <a:p>
            <a:pPr marL="1146175" indent="-1146175" eaLnBrk="1" hangingPunct="1">
              <a:defRPr/>
            </a:pPr>
            <a:r>
              <a:rPr lang="en-US" altLang="en-US" sz="1200" dirty="0" smtClean="0">
                <a:solidFill>
                  <a:srgbClr val="4D4D4D"/>
                </a:solidFill>
                <a:latin typeface="Arial" panose="020B0604020202020204" pitchFamily="34" charset="0"/>
              </a:rPr>
              <a:t>EXHIBIT 4.2</a:t>
            </a:r>
            <a:r>
              <a:rPr lang="en-US" altLang="en-US" sz="1600" dirty="0" smtClean="0">
                <a:solidFill>
                  <a:srgbClr val="4D4D4D"/>
                </a:solidFill>
                <a:latin typeface="Arial" panose="020B0604020202020204" pitchFamily="34" charset="0"/>
              </a:rPr>
              <a:t>	</a:t>
            </a:r>
            <a:r>
              <a:rPr lang="en-US" altLang="en-US" sz="1600" dirty="0" smtClean="0">
                <a:solidFill>
                  <a:schemeClr val="tx1"/>
                </a:solidFill>
              </a:rPr>
              <a:t>The World’s Largest Research Firms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Size of the Marketing Research Firm</a:t>
            </a:r>
          </a:p>
        </p:txBody>
      </p:sp>
      <p:sp>
        <p:nvSpPr>
          <p:cNvPr id="55296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Small firms</a:t>
            </a:r>
          </a:p>
          <a:p>
            <a:pPr lvl="1"/>
            <a:r>
              <a:rPr lang="en-US" altLang="en-US" dirty="0" smtClean="0"/>
              <a:t>Less than 100 employees</a:t>
            </a:r>
          </a:p>
          <a:p>
            <a:pPr lvl="1"/>
            <a:r>
              <a:rPr lang="en-US" altLang="en-US" dirty="0" smtClean="0"/>
              <a:t>VP of marketing may be in charge of all significant marketing research</a:t>
            </a:r>
          </a:p>
          <a:p>
            <a:r>
              <a:rPr lang="en-US" altLang="en-US" dirty="0" smtClean="0"/>
              <a:t>Mid-sized firms</a:t>
            </a:r>
          </a:p>
          <a:p>
            <a:pPr lvl="1"/>
            <a:r>
              <a:rPr lang="en-US" altLang="en-US" dirty="0" smtClean="0"/>
              <a:t>100 to 500 employees</a:t>
            </a:r>
          </a:p>
          <a:p>
            <a:r>
              <a:rPr lang="en-US" altLang="en-US" dirty="0" smtClean="0"/>
              <a:t>Large firms</a:t>
            </a:r>
          </a:p>
          <a:p>
            <a:pPr lvl="1"/>
            <a:r>
              <a:rPr lang="en-US" altLang="en-US" dirty="0" smtClean="0"/>
              <a:t>More than 500 employees</a:t>
            </a:r>
          </a:p>
        </p:txBody>
      </p:sp>
      <p:sp>
        <p:nvSpPr>
          <p:cNvPr id="30722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4–</a:t>
            </a:r>
            <a:fld id="{A2BDE49B-1BA1-42A5-AFA7-B5BE3368DFA9}" type="slidenum">
              <a:rPr lang="en-US" altLang="en-US" smtClean="0"/>
              <a:pPr/>
              <a:t>11</a:t>
            </a:fld>
            <a:endParaRPr lang="en-US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Mid-Sized Firms</a:t>
            </a:r>
          </a:p>
        </p:txBody>
      </p:sp>
      <p:sp>
        <p:nvSpPr>
          <p:cNvPr id="55296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Typically includes a director of marketing research</a:t>
            </a:r>
          </a:p>
          <a:p>
            <a:r>
              <a:rPr lang="en-US" altLang="en-US" dirty="0" smtClean="0"/>
              <a:t>A research analyst</a:t>
            </a:r>
          </a:p>
          <a:p>
            <a:pPr lvl="1"/>
            <a:r>
              <a:rPr lang="en-US" altLang="en-US" dirty="0" smtClean="0"/>
              <a:t>Responsible for client contact, project design, preparation of proposals, selection of research suppliers, and supervision of data collection, analysis, and reporting activities</a:t>
            </a:r>
          </a:p>
          <a:p>
            <a:r>
              <a:rPr lang="en-US" altLang="en-US" dirty="0" smtClean="0"/>
              <a:t>Research assistants (or associates) </a:t>
            </a:r>
          </a:p>
          <a:p>
            <a:pPr lvl="1"/>
            <a:r>
              <a:rPr lang="en-US" altLang="en-US" dirty="0" smtClean="0"/>
              <a:t>Provide technical assistance</a:t>
            </a:r>
          </a:p>
        </p:txBody>
      </p:sp>
      <p:sp>
        <p:nvSpPr>
          <p:cNvPr id="30722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4–</a:t>
            </a:r>
            <a:fld id="{A2BDE49B-1BA1-42A5-AFA7-B5BE3368DFA9}" type="slidenum">
              <a:rPr lang="en-US" altLang="en-US" smtClean="0"/>
              <a:pPr/>
              <a:t>12</a:t>
            </a:fld>
            <a:endParaRPr lang="en-US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Mid-Sized Firms (cont’d.)</a:t>
            </a:r>
          </a:p>
        </p:txBody>
      </p:sp>
      <p:sp>
        <p:nvSpPr>
          <p:cNvPr id="55296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Manager of decision support systems</a:t>
            </a:r>
          </a:p>
          <a:p>
            <a:pPr lvl="1"/>
            <a:r>
              <a:rPr lang="en-US" altLang="en-US" dirty="0" smtClean="0"/>
              <a:t>Supervises the collection and analysis of customer relationship management (CRM) data</a:t>
            </a:r>
          </a:p>
          <a:p>
            <a:r>
              <a:rPr lang="en-US" altLang="en-US" dirty="0" smtClean="0"/>
              <a:t>A forecast analyst </a:t>
            </a:r>
          </a:p>
          <a:p>
            <a:pPr lvl="1"/>
            <a:r>
              <a:rPr lang="en-US" altLang="en-US" dirty="0" smtClean="0"/>
              <a:t>Provides technical assistance, e.g., generating a sales forecast</a:t>
            </a:r>
          </a:p>
        </p:txBody>
      </p:sp>
      <p:sp>
        <p:nvSpPr>
          <p:cNvPr id="30722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4–</a:t>
            </a:r>
            <a:fld id="{A2BDE49B-1BA1-42A5-AFA7-B5BE3368DFA9}" type="slidenum">
              <a:rPr lang="en-US" altLang="en-US" smtClean="0"/>
              <a:pPr/>
              <a:t>13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xmlns="" val="2217126519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4–</a:t>
            </a:r>
            <a:fld id="{A2BDE49B-1BA1-42A5-AFA7-B5BE3368DFA9}" type="slidenum">
              <a:rPr lang="en-US" altLang="en-US" smtClean="0">
                <a:cs typeface="+mn-cs"/>
              </a:rPr>
              <a:pPr>
                <a:defRPr/>
              </a:pPr>
              <a:t>14</a:t>
            </a:fld>
            <a:endParaRPr lang="en-US" altLang="en-US" dirty="0">
              <a:cs typeface="+mn-cs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0975" y="2119313"/>
            <a:ext cx="8782050" cy="2619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2"/>
          <p:cNvSpPr txBox="1">
            <a:spLocks noChangeArrowheads="1"/>
          </p:cNvSpPr>
          <p:nvPr/>
        </p:nvSpPr>
        <p:spPr bwMode="blackWhite">
          <a:xfrm>
            <a:off x="514350" y="512763"/>
            <a:ext cx="81026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3175" cap="flat" cmpd="sng" algn="ctr">
                <a:solidFill>
                  <a:srgbClr val="4D4D4D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107763" dir="2700000" algn="ctr" rotWithShape="0">
                    <a:srgbClr val="EAEAEA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 kern="1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9pPr>
          </a:lstStyle>
          <a:p>
            <a:pPr marL="1146175" indent="-1146175" eaLnBrk="1" hangingPunct="1">
              <a:defRPr/>
            </a:pPr>
            <a:r>
              <a:rPr lang="en-US" altLang="en-US" sz="1200" dirty="0" smtClean="0">
                <a:solidFill>
                  <a:srgbClr val="4D4D4D"/>
                </a:solidFill>
                <a:latin typeface="Arial" panose="020B0604020202020204" pitchFamily="34" charset="0"/>
              </a:rPr>
              <a:t>EXHIBIT 4.3</a:t>
            </a:r>
            <a:r>
              <a:rPr lang="en-US" altLang="en-US" sz="1600" dirty="0" smtClean="0">
                <a:solidFill>
                  <a:srgbClr val="4D4D4D"/>
                </a:solidFill>
                <a:latin typeface="Arial" panose="020B0604020202020204" pitchFamily="34" charset="0"/>
              </a:rPr>
              <a:t>	</a:t>
            </a:r>
            <a:r>
              <a:rPr lang="en-US" altLang="en-US" sz="1600" dirty="0" smtClean="0">
                <a:solidFill>
                  <a:schemeClr val="tx1"/>
                </a:solidFill>
              </a:rPr>
              <a:t>Example of a Large Market Research Firm’s Organizational Chart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99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The Director of Marketing Research as a Manager</a:t>
            </a:r>
          </a:p>
        </p:txBody>
      </p:sp>
      <p:sp>
        <p:nvSpPr>
          <p:cNvPr id="50995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Problems in directing research</a:t>
            </a:r>
          </a:p>
          <a:p>
            <a:pPr lvl="1"/>
            <a:r>
              <a:rPr lang="en-US" altLang="en-US" dirty="0" smtClean="0"/>
              <a:t>Skilled research professionals like conducting research better than managing people</a:t>
            </a:r>
          </a:p>
          <a:p>
            <a:pPr lvl="1"/>
            <a:r>
              <a:rPr lang="en-US" altLang="en-US" dirty="0" smtClean="0"/>
              <a:t>The research management role often is not formally recognized</a:t>
            </a:r>
          </a:p>
          <a:p>
            <a:pPr lvl="1"/>
            <a:r>
              <a:rPr lang="en-US" altLang="en-US" dirty="0" smtClean="0"/>
              <a:t>Outstanding research professionals often have trouble delegating responsibility</a:t>
            </a:r>
          </a:p>
        </p:txBody>
      </p:sp>
      <p:sp>
        <p:nvSpPr>
          <p:cNvPr id="39938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4–</a:t>
            </a:r>
            <a:fld id="{A2BDE49B-1BA1-42A5-AFA7-B5BE3368DFA9}" type="slidenum">
              <a:rPr lang="en-US" altLang="en-US" smtClean="0"/>
              <a:pPr/>
              <a:t>15</a:t>
            </a:fld>
            <a:endParaRPr lang="en-US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9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Cross-Functional Teams</a:t>
            </a:r>
          </a:p>
        </p:txBody>
      </p:sp>
      <p:sp>
        <p:nvSpPr>
          <p:cNvPr id="51917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Composed </a:t>
            </a:r>
            <a:r>
              <a:rPr lang="en-US" altLang="en-US" dirty="0" smtClean="0"/>
              <a:t>of individuals from various functional areas such as engineering, production, finance, and marketing who share a common purpose</a:t>
            </a:r>
          </a:p>
          <a:p>
            <a:r>
              <a:rPr lang="en-US" altLang="en-US" dirty="0" smtClean="0"/>
              <a:t>Benefits of cross-functional teams</a:t>
            </a:r>
          </a:p>
          <a:p>
            <a:pPr lvl="1"/>
            <a:r>
              <a:rPr lang="en-US" altLang="en-US" dirty="0" smtClean="0"/>
              <a:t>Help organizations focus on a core business process, e.g., new-product development</a:t>
            </a:r>
          </a:p>
          <a:p>
            <a:pPr lvl="1"/>
            <a:r>
              <a:rPr lang="en-US" altLang="en-US" dirty="0" smtClean="0"/>
              <a:t>Reduce the tendency for employees to focus single-mindedly on an isolated functional activity</a:t>
            </a:r>
          </a:p>
          <a:p>
            <a:pPr lvl="1"/>
            <a:r>
              <a:rPr lang="en-US" altLang="en-US" dirty="0" smtClean="0"/>
              <a:t>Help to better communicate customers’ desires and opinions across the firm</a:t>
            </a:r>
          </a:p>
        </p:txBody>
      </p:sp>
      <p:sp>
        <p:nvSpPr>
          <p:cNvPr id="50178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4–</a:t>
            </a:r>
            <a:fld id="{A2BDE49B-1BA1-42A5-AFA7-B5BE3368DFA9}" type="slidenum">
              <a:rPr lang="en-US" altLang="en-US" smtClean="0"/>
              <a:pPr/>
              <a:t>16</a:t>
            </a:fld>
            <a:endParaRPr lang="en-US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Conflict Between Marketing Management and Marketing Research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Sources of conflict</a:t>
            </a:r>
          </a:p>
          <a:p>
            <a:pPr lvl="1"/>
            <a:r>
              <a:rPr lang="en-US" altLang="en-US" dirty="0" smtClean="0"/>
              <a:t>Research that implies criticism</a:t>
            </a:r>
          </a:p>
          <a:p>
            <a:pPr lvl="1"/>
            <a:r>
              <a:rPr lang="en-US" altLang="en-US" dirty="0" smtClean="0"/>
              <a:t>Money</a:t>
            </a:r>
          </a:p>
          <a:p>
            <a:pPr lvl="1"/>
            <a:r>
              <a:rPr lang="en-US" altLang="en-US" dirty="0" smtClean="0"/>
              <a:t>Time</a:t>
            </a:r>
          </a:p>
          <a:p>
            <a:r>
              <a:rPr lang="en-US" altLang="en-US" dirty="0" smtClean="0"/>
              <a:t>Sources of error when studies are rushed</a:t>
            </a:r>
          </a:p>
          <a:p>
            <a:pPr lvl="1"/>
            <a:r>
              <a:rPr lang="en-US" altLang="en-US" dirty="0" smtClean="0"/>
              <a:t>Conducting a study that is not needed</a:t>
            </a:r>
          </a:p>
          <a:p>
            <a:pPr lvl="1"/>
            <a:r>
              <a:rPr lang="en-US" altLang="en-US" dirty="0" smtClean="0"/>
              <a:t>Addressing the wrong issue</a:t>
            </a:r>
          </a:p>
          <a:p>
            <a:pPr lvl="1"/>
            <a:r>
              <a:rPr lang="en-US" altLang="en-US" dirty="0" smtClean="0"/>
              <a:t>Sampling difficulties</a:t>
            </a:r>
          </a:p>
          <a:p>
            <a:pPr lvl="1"/>
            <a:r>
              <a:rPr lang="en-US" altLang="en-US" dirty="0" smtClean="0"/>
              <a:t>Inadequate data analysis</a:t>
            </a:r>
          </a:p>
        </p:txBody>
      </p:sp>
      <p:sp>
        <p:nvSpPr>
          <p:cNvPr id="6963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4–</a:t>
            </a:r>
            <a:fld id="{A2BDE49B-1BA1-42A5-AFA7-B5BE3368DFA9}" type="slidenum">
              <a:rPr lang="en-US" altLang="en-US" smtClean="0"/>
              <a:pPr/>
              <a:t>17</a:t>
            </a:fld>
            <a:endParaRPr lang="en-US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3875" y="457200"/>
            <a:ext cx="8077200" cy="1077218"/>
          </a:xfrm>
        </p:spPr>
        <p:txBody>
          <a:bodyPr/>
          <a:lstStyle/>
          <a:p>
            <a:r>
              <a:rPr lang="en-US" altLang="en-US" dirty="0" smtClean="0"/>
              <a:t>Conflict Between Marketing Management and Marketing Research (cont’d.)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Intuitive decision making</a:t>
            </a:r>
          </a:p>
          <a:p>
            <a:pPr lvl="1"/>
            <a:r>
              <a:rPr lang="en-US" altLang="en-US" dirty="0" smtClean="0"/>
              <a:t>Managers sometimes resist research because results may prove counter to managerial intuition or desires</a:t>
            </a:r>
          </a:p>
          <a:p>
            <a:pPr lvl="1"/>
            <a:r>
              <a:rPr lang="en-US" altLang="en-US" dirty="0" smtClean="0"/>
              <a:t>Intuition is not a replacement for informed market intelligence</a:t>
            </a:r>
          </a:p>
          <a:p>
            <a:r>
              <a:rPr lang="en-US" altLang="en-US" dirty="0" smtClean="0"/>
              <a:t>Future decisions based on past evidence</a:t>
            </a:r>
          </a:p>
          <a:p>
            <a:pPr lvl="1"/>
            <a:r>
              <a:rPr lang="en-US" altLang="en-US" dirty="0" smtClean="0"/>
              <a:t>Managers wish to predict the future, but researchers measure only current or past events</a:t>
            </a:r>
          </a:p>
          <a:p>
            <a:pPr lvl="1"/>
            <a:r>
              <a:rPr lang="en-US" altLang="en-US" dirty="0" smtClean="0"/>
              <a:t>Researchers use the past to predict the future</a:t>
            </a:r>
            <a:endParaRPr lang="en-US" altLang="en-US" dirty="0"/>
          </a:p>
        </p:txBody>
      </p:sp>
      <p:sp>
        <p:nvSpPr>
          <p:cNvPr id="6963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4–</a:t>
            </a:r>
            <a:fld id="{A2BDE49B-1BA1-42A5-AFA7-B5BE3368DFA9}" type="slidenum">
              <a:rPr lang="en-US" altLang="en-US" smtClean="0"/>
              <a:pPr/>
              <a:t>18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xmlns="" val="3841997821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8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Reducing Conflict between Management and Researchers</a:t>
            </a:r>
          </a:p>
        </p:txBody>
      </p:sp>
      <p:sp>
        <p:nvSpPr>
          <p:cNvPr id="51814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Ways to reduce conflict</a:t>
            </a:r>
          </a:p>
          <a:p>
            <a:pPr lvl="1"/>
            <a:r>
              <a:rPr lang="en-US" altLang="en-US" dirty="0" smtClean="0"/>
              <a:t>Involve researchers and decision-makers working closely together</a:t>
            </a:r>
          </a:p>
          <a:p>
            <a:pPr lvl="1"/>
            <a:r>
              <a:rPr lang="en-US" altLang="en-US" dirty="0" smtClean="0"/>
              <a:t>State clear job descriptions</a:t>
            </a:r>
          </a:p>
          <a:p>
            <a:pPr lvl="1"/>
            <a:r>
              <a:rPr lang="en-US" altLang="en-US" dirty="0" smtClean="0"/>
              <a:t>Implement better planning and an annual statement of the research program</a:t>
            </a:r>
          </a:p>
          <a:p>
            <a:pPr lvl="1"/>
            <a:r>
              <a:rPr lang="en-US" altLang="en-US" dirty="0" smtClean="0"/>
              <a:t>Communicate research findings and research designs</a:t>
            </a:r>
          </a:p>
        </p:txBody>
      </p:sp>
      <p:sp>
        <p:nvSpPr>
          <p:cNvPr id="46082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4–</a:t>
            </a:r>
            <a:fld id="{A2BDE49B-1BA1-42A5-AFA7-B5BE3368DFA9}" type="slidenum">
              <a:rPr lang="en-US" altLang="en-US" smtClean="0"/>
              <a:pPr/>
              <a:t>19</a:t>
            </a:fld>
            <a:endParaRPr lang="en-US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Know when research should be conducted externally and when it should be done internally</a:t>
            </a:r>
          </a:p>
          <a:p>
            <a:r>
              <a:rPr lang="en-US" altLang="en-US" dirty="0" smtClean="0"/>
              <a:t>Understand the career opportunities and career paths available within the marketing research industry </a:t>
            </a:r>
          </a:p>
          <a:p>
            <a:r>
              <a:rPr lang="en-US" altLang="en-US" dirty="0" smtClean="0"/>
              <a:t>Become sensitive to the often conflicting relationship between marketing management and researchers</a:t>
            </a:r>
          </a:p>
          <a:p>
            <a:pPr>
              <a:tabLst>
                <a:tab pos="2114550" algn="l"/>
              </a:tabLst>
            </a:pPr>
            <a:r>
              <a:rPr lang="en-US" altLang="en-US" dirty="0" smtClean="0"/>
              <a:t>Understand marketing ethics and ways that researchers can face ethical dilemmas</a:t>
            </a:r>
          </a:p>
          <a:p>
            <a:endParaRPr lang="en-US" alt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4–</a:t>
            </a:r>
            <a:fld id="{A2BDE49B-1BA1-42A5-AFA7-B5BE3368DFA9}" type="slidenum">
              <a:rPr lang="en-US" altLang="en-US" smtClean="0"/>
              <a:pPr/>
              <a:t>2</a:t>
            </a:fld>
            <a:endParaRPr lang="en-US" alt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>
                <a:solidFill>
                  <a:schemeClr val="bg1"/>
                </a:solidFill>
              </a:rPr>
              <a:t>LEARNING OUTCOMES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4–</a:t>
            </a:r>
            <a:fld id="{A2BDE49B-1BA1-42A5-AFA7-B5BE3368DFA9}" type="slidenum">
              <a:rPr lang="en-US" altLang="en-US" smtClean="0">
                <a:cs typeface="+mn-cs"/>
              </a:rPr>
              <a:pPr>
                <a:defRPr/>
              </a:pPr>
              <a:t>20</a:t>
            </a:fld>
            <a:endParaRPr lang="en-US" altLang="en-US" dirty="0">
              <a:cs typeface="+mn-cs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7741" y="1691659"/>
            <a:ext cx="8108518" cy="42976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2"/>
          <p:cNvSpPr txBox="1">
            <a:spLocks noChangeArrowheads="1"/>
          </p:cNvSpPr>
          <p:nvPr/>
        </p:nvSpPr>
        <p:spPr bwMode="blackWhite">
          <a:xfrm>
            <a:off x="514350" y="512763"/>
            <a:ext cx="81026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3175" cap="flat" cmpd="sng" algn="ctr">
                <a:solidFill>
                  <a:srgbClr val="4D4D4D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107763" dir="2700000" algn="ctr" rotWithShape="0">
                    <a:srgbClr val="EAEAEA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 kern="1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9pPr>
          </a:lstStyle>
          <a:p>
            <a:pPr marL="1146175" indent="-1146175" eaLnBrk="1" hangingPunct="1">
              <a:defRPr/>
            </a:pPr>
            <a:r>
              <a:rPr lang="en-US" altLang="en-US" sz="1200" dirty="0" smtClean="0">
                <a:solidFill>
                  <a:srgbClr val="4D4D4D"/>
                </a:solidFill>
                <a:latin typeface="Arial" panose="020B0604020202020204" pitchFamily="34" charset="0"/>
              </a:rPr>
              <a:t>EXHIBIT 4.4</a:t>
            </a:r>
            <a:r>
              <a:rPr lang="en-US" altLang="en-US" sz="1600" dirty="0" smtClean="0">
                <a:solidFill>
                  <a:srgbClr val="4D4D4D"/>
                </a:solidFill>
                <a:latin typeface="Arial" panose="020B0604020202020204" pitchFamily="34" charset="0"/>
              </a:rPr>
              <a:t>	</a:t>
            </a:r>
            <a:r>
              <a:rPr lang="en-US" altLang="en-US" sz="1600" dirty="0" smtClean="0">
                <a:solidFill>
                  <a:schemeClr val="tx1"/>
                </a:solidFill>
              </a:rPr>
              <a:t>Improving Two-Way Communication to Reduce Conflict</a:t>
            </a:r>
          </a:p>
        </p:txBody>
      </p:sp>
    </p:spTree>
    <p:extLst>
      <p:ext uri="{BB962C8B-B14F-4D97-AF65-F5344CB8AC3E}">
        <p14:creationId xmlns:p14="http://schemas.microsoft.com/office/powerpoint/2010/main" xmlns="" val="1526985026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4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Ethical questions are philosophical questions</a:t>
            </a:r>
          </a:p>
          <a:p>
            <a:pPr lvl="1"/>
            <a:r>
              <a:rPr lang="en-US" altLang="en-US" dirty="0" smtClean="0"/>
              <a:t>Marketing ethics: the application of morals to behavior related to the exchange environment</a:t>
            </a:r>
          </a:p>
          <a:p>
            <a:pPr lvl="1"/>
            <a:r>
              <a:rPr lang="en-US" altLang="en-US" dirty="0" smtClean="0"/>
              <a:t>Moral standards: principles that reflect beliefs about what is ethical and what is unethical</a:t>
            </a:r>
          </a:p>
          <a:p>
            <a:pPr lvl="1"/>
            <a:r>
              <a:rPr lang="en-US" altLang="en-US" dirty="0" smtClean="0"/>
              <a:t>Ethical dilemma: a situation in which one chooses from alternative courses of actions, each with different ethical implications</a:t>
            </a:r>
          </a:p>
        </p:txBody>
      </p:sp>
      <p:sp>
        <p:nvSpPr>
          <p:cNvPr id="52226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4–</a:t>
            </a:r>
            <a:fld id="{A2BDE49B-1BA1-42A5-AFA7-B5BE3368DFA9}" type="slidenum">
              <a:rPr lang="en-US" altLang="en-US" smtClean="0"/>
              <a:pPr/>
              <a:t>21</a:t>
            </a:fld>
            <a:endParaRPr lang="en-US" altLang="en-US" dirty="0"/>
          </a:p>
        </p:txBody>
      </p:sp>
      <p:sp>
        <p:nvSpPr>
          <p:cNvPr id="522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Ethical Issues in Marketing Research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3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Ethical Issues in Marketing Research (cont’d.)</a:t>
            </a:r>
          </a:p>
        </p:txBody>
      </p:sp>
      <p:sp>
        <p:nvSpPr>
          <p:cNvPr id="52326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Relativism</a:t>
            </a:r>
          </a:p>
          <a:p>
            <a:pPr lvl="1"/>
            <a:r>
              <a:rPr lang="en-US" altLang="en-US" dirty="0" smtClean="0"/>
              <a:t>Reflects the degree to which one rejects moral standards in favor of the acceptability of some action</a:t>
            </a:r>
          </a:p>
          <a:p>
            <a:pPr lvl="1"/>
            <a:r>
              <a:rPr lang="en-US" altLang="en-US" dirty="0" smtClean="0"/>
              <a:t>Rejects absolute principles in favor of situation-based evaluations</a:t>
            </a:r>
          </a:p>
          <a:p>
            <a:r>
              <a:rPr lang="en-US" altLang="en-US" dirty="0" smtClean="0"/>
              <a:t>Idealism</a:t>
            </a:r>
          </a:p>
          <a:p>
            <a:pPr lvl="1"/>
            <a:r>
              <a:rPr lang="en-US" altLang="en-US" dirty="0" smtClean="0"/>
              <a:t>Reflects the degree to which one bases one’s morality on moral standards</a:t>
            </a:r>
          </a:p>
          <a:p>
            <a:pPr lvl="1"/>
            <a:r>
              <a:rPr lang="en-US" altLang="en-US" dirty="0" smtClean="0"/>
              <a:t>Example: the Golden Rule</a:t>
            </a:r>
          </a:p>
        </p:txBody>
      </p:sp>
      <p:sp>
        <p:nvSpPr>
          <p:cNvPr id="5427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4–</a:t>
            </a:r>
            <a:fld id="{A2BDE49B-1BA1-42A5-AFA7-B5BE3368DFA9}" type="slidenum">
              <a:rPr lang="en-US" altLang="en-US" smtClean="0"/>
              <a:pPr/>
              <a:t>22</a:t>
            </a:fld>
            <a:endParaRPr lang="en-US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4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General Rights and Obligations of Concerned Parties</a:t>
            </a:r>
          </a:p>
        </p:txBody>
      </p:sp>
      <p:sp>
        <p:nvSpPr>
          <p:cNvPr id="52429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Everyone involved in marketing research can face an ethical dilemma</a:t>
            </a:r>
          </a:p>
          <a:p>
            <a:pPr lvl="1"/>
            <a:r>
              <a:rPr lang="en-US" altLang="en-US" dirty="0" smtClean="0"/>
              <a:t>The people actually performing the research—the “</a:t>
            </a:r>
            <a:r>
              <a:rPr lang="en-US" altLang="ja-JP" dirty="0" smtClean="0"/>
              <a:t>doers</a:t>
            </a:r>
            <a:r>
              <a:rPr lang="en-US" altLang="en-US" dirty="0" smtClean="0"/>
              <a:t>”</a:t>
            </a:r>
            <a:endParaRPr lang="en-US" altLang="ja-JP" dirty="0" smtClean="0"/>
          </a:p>
          <a:p>
            <a:pPr lvl="1"/>
            <a:r>
              <a:rPr lang="en-US" altLang="en-US" dirty="0" smtClean="0"/>
              <a:t>The research client, sponsor, or the management team requesting the research—the “</a:t>
            </a:r>
            <a:r>
              <a:rPr lang="en-US" altLang="ja-JP" dirty="0" smtClean="0"/>
              <a:t>users</a:t>
            </a:r>
            <a:r>
              <a:rPr lang="en-US" altLang="en-US" dirty="0" smtClean="0"/>
              <a:t>”</a:t>
            </a:r>
            <a:endParaRPr lang="en-US" altLang="ja-JP" dirty="0" smtClean="0"/>
          </a:p>
          <a:p>
            <a:pPr lvl="1"/>
            <a:r>
              <a:rPr lang="en-US" altLang="en-US" dirty="0" smtClean="0"/>
              <a:t>The research participants—the actual research respondents or subjects</a:t>
            </a:r>
          </a:p>
          <a:p>
            <a:pPr lvl="1"/>
            <a:r>
              <a:rPr lang="en-US" altLang="en-US" dirty="0" smtClean="0"/>
              <a:t>Society at large</a:t>
            </a:r>
          </a:p>
          <a:p>
            <a:r>
              <a:rPr lang="en-US" altLang="en-US" dirty="0" smtClean="0"/>
              <a:t>Each party has certain rights and obligations toward the other parties</a:t>
            </a:r>
          </a:p>
        </p:txBody>
      </p:sp>
      <p:sp>
        <p:nvSpPr>
          <p:cNvPr id="56322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4–</a:t>
            </a:r>
            <a:fld id="{A2BDE49B-1BA1-42A5-AFA7-B5BE3368DFA9}" type="slidenum">
              <a:rPr lang="en-US" altLang="en-US" smtClean="0"/>
              <a:pPr/>
              <a:t>23</a:t>
            </a:fld>
            <a:endParaRPr lang="en-US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4–</a:t>
            </a:r>
            <a:fld id="{A2BDE49B-1BA1-42A5-AFA7-B5BE3368DFA9}" type="slidenum">
              <a:rPr lang="en-US" altLang="en-US" smtClean="0">
                <a:cs typeface="+mn-cs"/>
              </a:rPr>
              <a:pPr>
                <a:defRPr/>
              </a:pPr>
              <a:t>24</a:t>
            </a:fld>
            <a:endParaRPr lang="en-US" altLang="en-US" dirty="0">
              <a:cs typeface="+mn-cs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97318" y="1142970"/>
            <a:ext cx="6904121" cy="502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2"/>
          <p:cNvSpPr txBox="1">
            <a:spLocks noChangeArrowheads="1"/>
          </p:cNvSpPr>
          <p:nvPr/>
        </p:nvSpPr>
        <p:spPr bwMode="blackWhite">
          <a:xfrm>
            <a:off x="514350" y="512763"/>
            <a:ext cx="81026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3175" cap="flat" cmpd="sng" algn="ctr">
                <a:solidFill>
                  <a:srgbClr val="4D4D4D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107763" dir="2700000" algn="ctr" rotWithShape="0">
                    <a:srgbClr val="EAEAEA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 kern="1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9pPr>
          </a:lstStyle>
          <a:p>
            <a:pPr marL="1146175" indent="-1146175" eaLnBrk="1" hangingPunct="1">
              <a:defRPr/>
            </a:pPr>
            <a:r>
              <a:rPr lang="en-US" altLang="en-US" sz="1200" dirty="0" smtClean="0">
                <a:solidFill>
                  <a:srgbClr val="4D4D4D"/>
                </a:solidFill>
                <a:latin typeface="Arial" panose="020B0604020202020204" pitchFamily="34" charset="0"/>
              </a:rPr>
              <a:t>EXHIBIT 4.5</a:t>
            </a:r>
            <a:r>
              <a:rPr lang="en-US" altLang="en-US" sz="1600" dirty="0" smtClean="0">
                <a:solidFill>
                  <a:srgbClr val="4D4D4D"/>
                </a:solidFill>
                <a:latin typeface="Arial" panose="020B0604020202020204" pitchFamily="34" charset="0"/>
              </a:rPr>
              <a:t>	</a:t>
            </a:r>
            <a:r>
              <a:rPr lang="en-US" altLang="en-US" sz="1600" dirty="0" smtClean="0">
                <a:solidFill>
                  <a:schemeClr val="tx1"/>
                </a:solidFill>
              </a:rPr>
              <a:t>The Rights and Obligations of Marketing Research </a:t>
            </a:r>
          </a:p>
        </p:txBody>
      </p:sp>
    </p:spTree>
    <p:extLst>
      <p:ext uri="{BB962C8B-B14F-4D97-AF65-F5344CB8AC3E}">
        <p14:creationId xmlns:p14="http://schemas.microsoft.com/office/powerpoint/2010/main" xmlns="" val="2171092034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5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Rights and Obligations of the Research Participant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Participant’s right to privacy</a:t>
            </a:r>
          </a:p>
          <a:p>
            <a:pPr lvl="1"/>
            <a:r>
              <a:rPr lang="en-US" dirty="0" smtClean="0"/>
              <a:t>Informed consent means that the individual understands what the researcher wants him or her to do and agrees to be a participant in the research study</a:t>
            </a:r>
          </a:p>
          <a:p>
            <a:pPr lvl="1"/>
            <a:r>
              <a:rPr lang="en-US" dirty="0" smtClean="0"/>
              <a:t>The ethical responsibilities vary depending on whether participation is active or passive</a:t>
            </a:r>
            <a:endParaRPr lang="en-US" dirty="0"/>
          </a:p>
        </p:txBody>
      </p:sp>
      <p:sp>
        <p:nvSpPr>
          <p:cNvPr id="60418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4–</a:t>
            </a:r>
            <a:fld id="{A2BDE49B-1BA1-42A5-AFA7-B5BE3368DFA9}" type="slidenum">
              <a:rPr lang="en-US" altLang="en-US" smtClean="0"/>
              <a:pPr/>
              <a:t>25</a:t>
            </a:fld>
            <a:endParaRPr lang="en-US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Active Research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“Is a telephone call that interrupts family dinner an invasion of privacy?”</a:t>
            </a:r>
          </a:p>
          <a:p>
            <a:r>
              <a:rPr lang="en-US" altLang="en-US" dirty="0" smtClean="0"/>
              <a:t>“Is an e-mail requesting response to a 30-minute survey an invasion of privacy?”</a:t>
            </a:r>
          </a:p>
          <a:p>
            <a:r>
              <a:rPr lang="en-US" altLang="en-US" dirty="0" smtClean="0"/>
              <a:t>“Is capturing market information one posts on social network sites an invasion of privacy?”</a:t>
            </a:r>
          </a:p>
          <a:p>
            <a:r>
              <a:rPr lang="en-US" altLang="en-US" dirty="0" smtClean="0"/>
              <a:t>“Is a follow up contact to a previous response an invasion of privacy?” </a:t>
            </a:r>
          </a:p>
          <a:p>
            <a:r>
              <a:rPr lang="en-US" altLang="en-US" dirty="0" smtClean="0"/>
              <a:t>Note: do-not-call legislation restricts the calling of consumers who register with a no-call list</a:t>
            </a:r>
          </a:p>
        </p:txBody>
      </p:sp>
      <p:sp>
        <p:nvSpPr>
          <p:cNvPr id="70660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4–</a:t>
            </a:r>
            <a:fld id="{A2BDE49B-1BA1-42A5-AFA7-B5BE3368DFA9}" type="slidenum">
              <a:rPr lang="en-US" altLang="en-US" smtClean="0"/>
              <a:pPr/>
              <a:t>26</a:t>
            </a:fld>
            <a:endParaRPr lang="en-US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Passive Research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Generally, researchers do not view unobtrusive observation of public behavior in places such as stores, airports, sidewalks and museums as an invasion of a person’s privacy </a:t>
            </a:r>
          </a:p>
          <a:p>
            <a:r>
              <a:rPr lang="en-US" altLang="en-US" dirty="0" smtClean="0"/>
              <a:t>Implicit consent – behaviors that are openly performed in public implies that one is willing to have others observe them </a:t>
            </a:r>
          </a:p>
          <a:p>
            <a:r>
              <a:rPr lang="en-US" altLang="en-US" dirty="0" smtClean="0"/>
              <a:t>A guarantee of anonymity assures respondents that they cannot be identified or linked to their response in any way </a:t>
            </a:r>
          </a:p>
        </p:txBody>
      </p:sp>
      <p:sp>
        <p:nvSpPr>
          <p:cNvPr id="7168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4–</a:t>
            </a:r>
            <a:fld id="{A2BDE49B-1BA1-42A5-AFA7-B5BE3368DFA9}" type="slidenum">
              <a:rPr lang="en-US" altLang="en-US" smtClean="0"/>
              <a:pPr/>
              <a:t>27</a:t>
            </a:fld>
            <a:endParaRPr lang="en-US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The Obligation to Be Truthful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When someone willingly consents to participate actively, the researcher assumes he or she will provide truthful answers </a:t>
            </a:r>
          </a:p>
          <a:p>
            <a:r>
              <a:rPr lang="en-US" altLang="en-US" dirty="0" smtClean="0"/>
              <a:t>Honest cooperation is the primary obligation of the research participant</a:t>
            </a:r>
          </a:p>
          <a:p>
            <a:r>
              <a:rPr lang="en-US" altLang="en-US" dirty="0" smtClean="0"/>
              <a:t>The subject has the right to expect confidentiality </a:t>
            </a:r>
          </a:p>
          <a:p>
            <a:pPr lvl="1"/>
            <a:r>
              <a:rPr lang="en-US" altLang="en-US" dirty="0" smtClean="0"/>
              <a:t>Confidentiality means that researchers will not share any individual’s information others</a:t>
            </a:r>
          </a:p>
        </p:txBody>
      </p:sp>
      <p:sp>
        <p:nvSpPr>
          <p:cNvPr id="72708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4–</a:t>
            </a:r>
            <a:fld id="{A2BDE49B-1BA1-42A5-AFA7-B5BE3368DFA9}" type="slidenum">
              <a:rPr lang="en-US" altLang="en-US" smtClean="0"/>
              <a:pPr/>
              <a:t>28</a:t>
            </a:fld>
            <a:endParaRPr lang="en-US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Kid’s Stuff is Complicated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COPPA, the Children’s Online Privacy Protection Act, defines a child as anyone under the age of 13</a:t>
            </a:r>
          </a:p>
          <a:p>
            <a:r>
              <a:rPr lang="en-US" altLang="en-US" dirty="0" smtClean="0"/>
              <a:t>Anyone engaging in contact with a child through the Internet is obligated to obtain parental consent before a child can provide any personal information or identification </a:t>
            </a:r>
          </a:p>
        </p:txBody>
      </p:sp>
      <p:sp>
        <p:nvSpPr>
          <p:cNvPr id="73732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4–</a:t>
            </a:r>
            <a:fld id="{A2BDE49B-1BA1-42A5-AFA7-B5BE3368DFA9}" type="slidenum">
              <a:rPr lang="en-US" altLang="en-US" smtClean="0"/>
              <a:pPr/>
              <a:t>29</a:t>
            </a:fld>
            <a:endParaRPr lang="en-US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+mj-lt"/>
              <a:buAutoNum type="arabicPeriod" startAt="5"/>
            </a:pPr>
            <a:r>
              <a:rPr lang="en-US" altLang="en-US" dirty="0" smtClean="0"/>
              <a:t>Appreciate the rights and obligations of (a) research respondents—particularly children, (b) research clients or sponsors, (c) marketing researchers, and (d) society</a:t>
            </a:r>
          </a:p>
          <a:p>
            <a:pPr>
              <a:buAutoNum type="arabicPeriod" startAt="5"/>
            </a:pPr>
            <a:r>
              <a:rPr lang="en-US" altLang="en-US" dirty="0" smtClean="0"/>
              <a:t>Avoid situations involving a conflict of interest in performing marketing research</a:t>
            </a:r>
            <a:endParaRPr lang="en-US" alt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4–</a:t>
            </a:r>
            <a:fld id="{A2BDE49B-1BA1-42A5-AFA7-B5BE3368DFA9}" type="slidenum">
              <a:rPr lang="en-US" altLang="en-US" smtClean="0"/>
              <a:pPr/>
              <a:t>3</a:t>
            </a:fld>
            <a:endParaRPr lang="en-US" alt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>
                <a:solidFill>
                  <a:schemeClr val="bg1"/>
                </a:solidFill>
              </a:rPr>
              <a:t>LEARNING OUTCOMES (cont’d.)</a:t>
            </a:r>
          </a:p>
        </p:txBody>
      </p:sp>
    </p:spTree>
    <p:extLst>
      <p:ext uri="{BB962C8B-B14F-4D97-AF65-F5344CB8AC3E}">
        <p14:creationId xmlns:p14="http://schemas.microsoft.com/office/powerpoint/2010/main" xmlns="" val="295238615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8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Deception and the Right To Be Informed</a:t>
            </a:r>
          </a:p>
        </p:txBody>
      </p:sp>
      <p:sp>
        <p:nvSpPr>
          <p:cNvPr id="52838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Experimental designs</a:t>
            </a:r>
          </a:p>
          <a:p>
            <a:pPr lvl="1"/>
            <a:r>
              <a:rPr lang="en-US" altLang="en-US" dirty="0" smtClean="0"/>
              <a:t>Placebo: a false experimental effect used to create the perception of a true effect</a:t>
            </a:r>
          </a:p>
          <a:p>
            <a:pPr lvl="1"/>
            <a:r>
              <a:rPr lang="en-US" altLang="en-US" dirty="0" smtClean="0"/>
              <a:t>Debriefing: a session during which research subjects are fully informed and provided with a chance to ask any questions they may have about the experiment</a:t>
            </a:r>
          </a:p>
        </p:txBody>
      </p:sp>
      <p:sp>
        <p:nvSpPr>
          <p:cNvPr id="62466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4–</a:t>
            </a:r>
            <a:fld id="{A2BDE49B-1BA1-42A5-AFA7-B5BE3368DFA9}" type="slidenum">
              <a:rPr lang="en-US" altLang="en-US" smtClean="0"/>
              <a:pPr/>
              <a:t>30</a:t>
            </a:fld>
            <a:endParaRPr lang="en-US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9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Protection from Harm</a:t>
            </a:r>
          </a:p>
        </p:txBody>
      </p:sp>
      <p:sp>
        <p:nvSpPr>
          <p:cNvPr id="52941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Questions to ask to avoid harming a participant</a:t>
            </a:r>
          </a:p>
          <a:p>
            <a:pPr lvl="1"/>
            <a:r>
              <a:rPr lang="en-US" altLang="en-US" dirty="0" smtClean="0"/>
              <a:t>Has the research subject provided consent to participate in an experiment?</a:t>
            </a:r>
          </a:p>
          <a:p>
            <a:pPr lvl="1"/>
            <a:r>
              <a:rPr lang="en-US" altLang="en-US" dirty="0" smtClean="0"/>
              <a:t>Is the research subject subjected to substantial physical or psychological trauma?</a:t>
            </a:r>
          </a:p>
          <a:p>
            <a:pPr lvl="1"/>
            <a:r>
              <a:rPr lang="en-US" altLang="en-US" dirty="0" smtClean="0"/>
              <a:t>Can the research subject be easily returned to his or her initial state?</a:t>
            </a:r>
          </a:p>
          <a:p>
            <a:r>
              <a:rPr lang="en-US" altLang="en-US" dirty="0" smtClean="0"/>
              <a:t>Human subjects review committee: sometimes called the Institutional Review Board (IRB)</a:t>
            </a:r>
          </a:p>
          <a:p>
            <a:pPr lvl="1"/>
            <a:r>
              <a:rPr lang="en-US" altLang="en-US" dirty="0" smtClean="0"/>
              <a:t>Reviews proposed research designs to ensure that no harm can come to any research participant</a:t>
            </a:r>
          </a:p>
        </p:txBody>
      </p:sp>
      <p:sp>
        <p:nvSpPr>
          <p:cNvPr id="6451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4–</a:t>
            </a:r>
            <a:fld id="{A2BDE49B-1BA1-42A5-AFA7-B5BE3368DFA9}" type="slidenum">
              <a:rPr lang="en-US" altLang="en-US" smtClean="0"/>
              <a:pPr/>
              <a:t>31</a:t>
            </a:fld>
            <a:endParaRPr lang="en-US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3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Rights and Obligations of the Client Sponsor (User)</a:t>
            </a:r>
          </a:p>
        </p:txBody>
      </p:sp>
      <p:sp>
        <p:nvSpPr>
          <p:cNvPr id="53350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Issues in the client-researcher relationship</a:t>
            </a:r>
          </a:p>
          <a:p>
            <a:pPr lvl="1"/>
            <a:r>
              <a:rPr lang="en-US" altLang="en-US" dirty="0" smtClean="0"/>
              <a:t>Ethical behavior between buyer and seller</a:t>
            </a:r>
          </a:p>
          <a:p>
            <a:pPr lvl="1"/>
            <a:r>
              <a:rPr lang="en-US" altLang="en-US" dirty="0" smtClean="0"/>
              <a:t>An open relationship with research suppliers</a:t>
            </a:r>
          </a:p>
          <a:p>
            <a:pPr lvl="1"/>
            <a:r>
              <a:rPr lang="en-US" altLang="en-US" dirty="0" smtClean="0"/>
              <a:t>An open relationship with interested parties</a:t>
            </a:r>
          </a:p>
          <a:p>
            <a:pPr lvl="2"/>
            <a:r>
              <a:rPr lang="en-US" altLang="en-US" dirty="0" smtClean="0"/>
              <a:t>Advocacy research—research undertaken to support a specific claim in a legal action or represent some advocacy group</a:t>
            </a:r>
          </a:p>
          <a:p>
            <a:pPr lvl="1"/>
            <a:r>
              <a:rPr lang="en-US" altLang="en-US" dirty="0" smtClean="0"/>
              <a:t>Privacy rights of research participants</a:t>
            </a:r>
          </a:p>
        </p:txBody>
      </p:sp>
      <p:sp>
        <p:nvSpPr>
          <p:cNvPr id="66562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4–</a:t>
            </a:r>
            <a:fld id="{A2BDE49B-1BA1-42A5-AFA7-B5BE3368DFA9}" type="slidenum">
              <a:rPr lang="en-US" altLang="en-US" smtClean="0"/>
              <a:pPr/>
              <a:t>32</a:t>
            </a:fld>
            <a:endParaRPr lang="en-US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1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Rights and Obligations of the Researcher</a:t>
            </a:r>
          </a:p>
        </p:txBody>
      </p:sp>
      <p:sp>
        <p:nvSpPr>
          <p:cNvPr id="53145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Marketing research firms and marketing research departments should practice good business ethics</a:t>
            </a:r>
          </a:p>
          <a:p>
            <a:r>
              <a:rPr lang="en-US" altLang="en-US" dirty="0" smtClean="0"/>
              <a:t>Professional organizations with codes of ethics for marketing researchers</a:t>
            </a:r>
          </a:p>
          <a:p>
            <a:pPr lvl="1"/>
            <a:r>
              <a:rPr lang="en-US" altLang="en-US" dirty="0" smtClean="0"/>
              <a:t>American Marketing Association</a:t>
            </a:r>
          </a:p>
          <a:p>
            <a:pPr lvl="1"/>
            <a:r>
              <a:rPr lang="en-US" altLang="en-US" dirty="0" smtClean="0"/>
              <a:t>The European Society for Opinion and Market Research</a:t>
            </a:r>
          </a:p>
          <a:p>
            <a:pPr lvl="1"/>
            <a:r>
              <a:rPr lang="en-US" altLang="en-US" dirty="0" smtClean="0"/>
              <a:t>The Marketing Research Society</a:t>
            </a:r>
          </a:p>
        </p:txBody>
      </p:sp>
      <p:sp>
        <p:nvSpPr>
          <p:cNvPr id="6963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4–</a:t>
            </a:r>
            <a:fld id="{A2BDE49B-1BA1-42A5-AFA7-B5BE3368DFA9}" type="slidenum">
              <a:rPr lang="en-US" altLang="en-US" smtClean="0"/>
              <a:pPr/>
              <a:t>33</a:t>
            </a:fld>
            <a:endParaRPr lang="en-US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1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Rights and Obligations of the Researcher (cont’d.)</a:t>
            </a:r>
          </a:p>
        </p:txBody>
      </p:sp>
      <p:sp>
        <p:nvSpPr>
          <p:cNvPr id="53145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The researcher should </a:t>
            </a:r>
            <a:r>
              <a:rPr lang="en-US" altLang="en-US" i="1" dirty="0" smtClean="0"/>
              <a:t>not:</a:t>
            </a:r>
          </a:p>
          <a:p>
            <a:pPr lvl="1"/>
            <a:r>
              <a:rPr lang="en-US" altLang="en-US" dirty="0" smtClean="0"/>
              <a:t>Represent a sales pitch as marketing research</a:t>
            </a:r>
          </a:p>
          <a:p>
            <a:pPr lvl="1"/>
            <a:r>
              <a:rPr lang="en-US" altLang="en-US" dirty="0" smtClean="0"/>
              <a:t>Provide the name of anonymous respondents</a:t>
            </a:r>
          </a:p>
          <a:p>
            <a:pPr lvl="1"/>
            <a:r>
              <a:rPr lang="en-US" altLang="en-US" dirty="0" smtClean="0"/>
              <a:t>Breach the confidentiality of the research client or research participant</a:t>
            </a:r>
          </a:p>
          <a:p>
            <a:pPr lvl="1"/>
            <a:r>
              <a:rPr lang="en-US" altLang="en-US" dirty="0" smtClean="0"/>
              <a:t>Do research for multiple firms competing in the same market</a:t>
            </a:r>
          </a:p>
          <a:p>
            <a:pPr lvl="1"/>
            <a:r>
              <a:rPr lang="en-US" altLang="en-US" dirty="0" smtClean="0"/>
              <a:t>Disseminate false or misleading results</a:t>
            </a:r>
          </a:p>
          <a:p>
            <a:pPr lvl="1"/>
            <a:r>
              <a:rPr lang="en-US" altLang="en-US" dirty="0" smtClean="0"/>
              <a:t>Plagiarize the work of other researchers</a:t>
            </a:r>
          </a:p>
          <a:p>
            <a:pPr lvl="1"/>
            <a:r>
              <a:rPr lang="en-US" altLang="en-US" dirty="0" smtClean="0"/>
              <a:t>Violate the integrity of data gathered in the field </a:t>
            </a:r>
          </a:p>
        </p:txBody>
      </p:sp>
      <p:sp>
        <p:nvSpPr>
          <p:cNvPr id="6963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4–</a:t>
            </a:r>
            <a:fld id="{A2BDE49B-1BA1-42A5-AFA7-B5BE3368DFA9}" type="slidenum">
              <a:rPr lang="en-US" altLang="en-US" smtClean="0"/>
              <a:pPr/>
              <a:t>34</a:t>
            </a:fld>
            <a:endParaRPr lang="en-US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The Purpose of Research is Research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Mixing sales and research</a:t>
            </a:r>
          </a:p>
          <a:p>
            <a:pPr lvl="1"/>
            <a:r>
              <a:rPr lang="en-US" altLang="en-US" dirty="0" smtClean="0"/>
              <a:t>Consumers sometimes agree to participate in an interview that is purported to be pure research, but it becomes obvious that the interview is really a sales pitch in disguise </a:t>
            </a:r>
          </a:p>
          <a:p>
            <a:pPr lvl="1"/>
            <a:r>
              <a:rPr lang="en-US" altLang="en-US" dirty="0" smtClean="0"/>
              <a:t>The Federal Trade Commission (FTC) has indicated that it is illegal to use any plan, scheme, or ruse that misrepresents the true status of a person seeking admission to a prospect’s home, office, or other establishment</a:t>
            </a:r>
          </a:p>
        </p:txBody>
      </p:sp>
      <p:sp>
        <p:nvSpPr>
          <p:cNvPr id="7475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4–</a:t>
            </a:r>
            <a:fld id="{A2BDE49B-1BA1-42A5-AFA7-B5BE3368DFA9}" type="slidenum">
              <a:rPr lang="en-US" altLang="en-US" smtClean="0"/>
              <a:pPr/>
              <a:t>35</a:t>
            </a:fld>
            <a:endParaRPr lang="en-US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0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Research That Isn’t Research</a:t>
            </a:r>
          </a:p>
        </p:txBody>
      </p:sp>
      <p:sp>
        <p:nvSpPr>
          <p:cNvPr id="53043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Pseudo-research</a:t>
            </a:r>
          </a:p>
          <a:p>
            <a:pPr lvl="1"/>
            <a:r>
              <a:rPr lang="en-US" altLang="en-US" dirty="0" smtClean="0"/>
              <a:t>Conducted not to gather information for marketing decisions but to bolster a point of view and satisfy other needs</a:t>
            </a:r>
          </a:p>
          <a:p>
            <a:r>
              <a:rPr lang="en-US" altLang="en-US" dirty="0" smtClean="0"/>
              <a:t>Push poll</a:t>
            </a:r>
          </a:p>
          <a:p>
            <a:pPr lvl="1"/>
            <a:r>
              <a:rPr lang="en-US" altLang="en-US" dirty="0" smtClean="0"/>
              <a:t>Telemarketing under the guise of research</a:t>
            </a:r>
          </a:p>
          <a:p>
            <a:r>
              <a:rPr lang="en-US" altLang="en-US" dirty="0" smtClean="0"/>
              <a:t>Service monitoring</a:t>
            </a:r>
          </a:p>
          <a:p>
            <a:pPr lvl="1"/>
            <a:r>
              <a:rPr lang="en-US" altLang="en-US" dirty="0" smtClean="0"/>
              <a:t>Contacting customers about their experience with a product</a:t>
            </a:r>
          </a:p>
          <a:p>
            <a:pPr lvl="1"/>
            <a:r>
              <a:rPr lang="en-US" altLang="en-US" dirty="0" smtClean="0"/>
              <a:t>There is no selling attempt</a:t>
            </a:r>
          </a:p>
        </p:txBody>
      </p:sp>
      <p:sp>
        <p:nvSpPr>
          <p:cNvPr id="73730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4–</a:t>
            </a:r>
            <a:fld id="{A2BDE49B-1BA1-42A5-AFA7-B5BE3368DFA9}" type="slidenum">
              <a:rPr lang="en-US" altLang="en-US" smtClean="0"/>
              <a:pPr/>
              <a:t>36</a:t>
            </a:fld>
            <a:endParaRPr lang="en-US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0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Research That Isn’t Research (cont’d.)</a:t>
            </a:r>
          </a:p>
        </p:txBody>
      </p:sp>
      <p:sp>
        <p:nvSpPr>
          <p:cNvPr id="53043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Misrepresentation of research</a:t>
            </a:r>
          </a:p>
          <a:p>
            <a:pPr lvl="1"/>
            <a:r>
              <a:rPr lang="en-US" altLang="en-US" dirty="0" smtClean="0"/>
              <a:t>Honesty in presenting results</a:t>
            </a:r>
          </a:p>
          <a:p>
            <a:r>
              <a:rPr lang="en-US" altLang="en-US" dirty="0" smtClean="0"/>
              <a:t>Honesty in reporting errors and limitations</a:t>
            </a:r>
          </a:p>
          <a:p>
            <a:pPr lvl="1"/>
            <a:r>
              <a:rPr lang="en-US" altLang="en-US" dirty="0" smtClean="0"/>
              <a:t>Researchers should not keep any major error occurring during the course of the study a secret</a:t>
            </a:r>
          </a:p>
          <a:p>
            <a:pPr lvl="1"/>
            <a:r>
              <a:rPr lang="en-US" altLang="en-US" dirty="0" smtClean="0"/>
              <a:t>The researcher should point out the key limitations in the research report and presentation</a:t>
            </a:r>
          </a:p>
          <a:p>
            <a:r>
              <a:rPr lang="en-US" altLang="en-US" dirty="0" smtClean="0"/>
              <a:t>Confidentiality</a:t>
            </a:r>
          </a:p>
          <a:p>
            <a:pPr lvl="1"/>
            <a:r>
              <a:rPr lang="en-US" altLang="en-US" dirty="0" smtClean="0"/>
              <a:t>The researcher must abide by any confidentiality agreement with research participants</a:t>
            </a:r>
          </a:p>
        </p:txBody>
      </p:sp>
      <p:sp>
        <p:nvSpPr>
          <p:cNvPr id="73730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4–</a:t>
            </a:r>
            <a:fld id="{A2BDE49B-1BA1-42A5-AFA7-B5BE3368DFA9}" type="slidenum">
              <a:rPr lang="en-US" altLang="en-US" smtClean="0"/>
              <a:pPr/>
              <a:t>37</a:t>
            </a:fld>
            <a:endParaRPr lang="en-US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4–</a:t>
            </a:r>
            <a:fld id="{A2BDE49B-1BA1-42A5-AFA7-B5BE3368DFA9}" type="slidenum">
              <a:rPr lang="en-US" altLang="en-US" smtClean="0">
                <a:cs typeface="+mn-cs"/>
              </a:rPr>
              <a:pPr>
                <a:defRPr/>
              </a:pPr>
              <a:t>38</a:t>
            </a:fld>
            <a:endParaRPr lang="en-US" altLang="en-US" dirty="0">
              <a:cs typeface="+mn-cs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88772" y="1335373"/>
            <a:ext cx="3766457" cy="502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2"/>
          <p:cNvSpPr txBox="1">
            <a:spLocks noChangeArrowheads="1"/>
          </p:cNvSpPr>
          <p:nvPr/>
        </p:nvSpPr>
        <p:spPr bwMode="blackWhite">
          <a:xfrm>
            <a:off x="514350" y="512763"/>
            <a:ext cx="81026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3175" cap="flat" cmpd="sng" algn="ctr">
                <a:solidFill>
                  <a:srgbClr val="4D4D4D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107763" dir="2700000" algn="ctr" rotWithShape="0">
                    <a:srgbClr val="EAEAEA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 kern="1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9pPr>
          </a:lstStyle>
          <a:p>
            <a:pPr marL="1146175" indent="-1146175" eaLnBrk="1" hangingPunct="1">
              <a:defRPr/>
            </a:pPr>
            <a:r>
              <a:rPr lang="en-US" altLang="en-US" sz="1200" dirty="0" smtClean="0">
                <a:solidFill>
                  <a:srgbClr val="4D4D4D"/>
                </a:solidFill>
                <a:latin typeface="Arial" panose="020B0604020202020204" pitchFamily="34" charset="0"/>
              </a:rPr>
              <a:t>EXHIBIT 4.6</a:t>
            </a:r>
            <a:r>
              <a:rPr lang="en-US" altLang="en-US" sz="1600" dirty="0" smtClean="0">
                <a:solidFill>
                  <a:srgbClr val="4D4D4D"/>
                </a:solidFill>
                <a:latin typeface="Arial" panose="020B0604020202020204" pitchFamily="34" charset="0"/>
              </a:rPr>
              <a:t>	</a:t>
            </a:r>
            <a:r>
              <a:rPr lang="en-US" altLang="en-US" sz="1600" dirty="0" smtClean="0">
                <a:solidFill>
                  <a:schemeClr val="tx1"/>
                </a:solidFill>
              </a:rPr>
              <a:t>How Results Can Be Misrepresented in a Report or Presentation</a:t>
            </a:r>
          </a:p>
        </p:txBody>
      </p:sp>
    </p:spTree>
    <p:extLst>
      <p:ext uri="{BB962C8B-B14F-4D97-AF65-F5344CB8AC3E}">
        <p14:creationId xmlns:p14="http://schemas.microsoft.com/office/powerpoint/2010/main" xmlns="" val="1937680963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The Role of Society at Large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Marketing research offers benefits for individual members of and for society at large  </a:t>
            </a:r>
          </a:p>
          <a:p>
            <a:r>
              <a:rPr lang="en-US" altLang="en-US" dirty="0" smtClean="0"/>
              <a:t>The potential benefits of the research should always outweigh the burdens placed on members of society  </a:t>
            </a:r>
          </a:p>
          <a:p>
            <a:r>
              <a:rPr lang="en-US" altLang="en-US" dirty="0" smtClean="0"/>
              <a:t>Business, society and individuals all have ethical responsibilities</a:t>
            </a:r>
          </a:p>
          <a:p>
            <a:r>
              <a:rPr lang="en-US" altLang="en-US" dirty="0" smtClean="0"/>
              <a:t>Marketing research value is diminished when any party breeches a responsibility</a:t>
            </a:r>
          </a:p>
        </p:txBody>
      </p:sp>
      <p:sp>
        <p:nvSpPr>
          <p:cNvPr id="75780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4–</a:t>
            </a:r>
            <a:fld id="{A2BDE49B-1BA1-42A5-AFA7-B5BE3368DFA9}" type="slidenum">
              <a:rPr lang="en-US" altLang="en-US" smtClean="0"/>
              <a:pPr/>
              <a:t>39</a:t>
            </a:fld>
            <a:endParaRPr lang="en-US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68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Who Should Do the Research?</a:t>
            </a:r>
          </a:p>
        </p:txBody>
      </p:sp>
      <p:sp>
        <p:nvSpPr>
          <p:cNvPr id="50688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Outside agency</a:t>
            </a:r>
          </a:p>
          <a:p>
            <a:pPr lvl="1"/>
            <a:r>
              <a:rPr lang="en-US" altLang="en-US" dirty="0" smtClean="0"/>
              <a:t>An independent research firm contracted by the company that actually will benefit from the research</a:t>
            </a:r>
          </a:p>
          <a:p>
            <a:r>
              <a:rPr lang="en-US" altLang="en-US" dirty="0" smtClean="0"/>
              <a:t>In-house research</a:t>
            </a:r>
          </a:p>
          <a:p>
            <a:pPr lvl="1"/>
            <a:r>
              <a:rPr lang="en-US" altLang="en-US" dirty="0" smtClean="0"/>
              <a:t>Research performed by employees of the company that will benefit from the research</a:t>
            </a:r>
          </a:p>
        </p:txBody>
      </p:sp>
      <p:sp>
        <p:nvSpPr>
          <p:cNvPr id="20482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4–</a:t>
            </a:r>
            <a:fld id="{A2BDE49B-1BA1-42A5-AFA7-B5BE3368DFA9}" type="slidenum">
              <a:rPr lang="en-US" altLang="en-US" smtClean="0"/>
              <a:pPr/>
              <a:t>4</a:t>
            </a:fld>
            <a:endParaRPr lang="en-US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5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The Researcher and Conflicts of Interest</a:t>
            </a:r>
          </a:p>
        </p:txBody>
      </p:sp>
      <p:sp>
        <p:nvSpPr>
          <p:cNvPr id="55501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Conflict of interest</a:t>
            </a:r>
          </a:p>
          <a:p>
            <a:pPr lvl="1"/>
            <a:r>
              <a:rPr lang="en-US" altLang="en-US" dirty="0" smtClean="0"/>
              <a:t>Occurs when one researcher works for two competing companies</a:t>
            </a:r>
          </a:p>
        </p:txBody>
      </p:sp>
      <p:sp>
        <p:nvSpPr>
          <p:cNvPr id="75778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4–</a:t>
            </a:r>
            <a:fld id="{A2BDE49B-1BA1-42A5-AFA7-B5BE3368DFA9}" type="slidenum">
              <a:rPr lang="en-US" altLang="en-US" smtClean="0"/>
              <a:pPr/>
              <a:t>40</a:t>
            </a:fld>
            <a:endParaRPr lang="en-US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8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Do It Yourself or Let Your Fingers Do the Walking?</a:t>
            </a:r>
          </a:p>
        </p:txBody>
      </p:sp>
      <p:sp>
        <p:nvSpPr>
          <p:cNvPr id="54886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When to use an outside agency</a:t>
            </a:r>
          </a:p>
          <a:p>
            <a:pPr lvl="1"/>
            <a:r>
              <a:rPr lang="en-US" altLang="en-US" dirty="0" smtClean="0"/>
              <a:t>To get a fresh perspective</a:t>
            </a:r>
          </a:p>
          <a:p>
            <a:pPr lvl="1"/>
            <a:r>
              <a:rPr lang="en-US" altLang="en-US" dirty="0" smtClean="0"/>
              <a:t>To have objectivity</a:t>
            </a:r>
          </a:p>
          <a:p>
            <a:pPr lvl="1"/>
            <a:r>
              <a:rPr lang="en-US" altLang="en-US" dirty="0" smtClean="0"/>
              <a:t>When special expertise is needed</a:t>
            </a:r>
          </a:p>
          <a:p>
            <a:pPr lvl="1"/>
            <a:r>
              <a:rPr lang="en-US" altLang="en-US" dirty="0" smtClean="0"/>
              <a:t>When local expertise is needed</a:t>
            </a:r>
          </a:p>
          <a:p>
            <a:r>
              <a:rPr lang="en-US" altLang="en-US" dirty="0" smtClean="0"/>
              <a:t>When to use in-house research</a:t>
            </a:r>
          </a:p>
          <a:p>
            <a:pPr lvl="1"/>
            <a:r>
              <a:rPr lang="en-US" altLang="en-US" dirty="0" smtClean="0"/>
              <a:t>When the project needs to be done quickly</a:t>
            </a:r>
          </a:p>
          <a:p>
            <a:pPr lvl="1"/>
            <a:r>
              <a:rPr lang="en-US" altLang="en-US" dirty="0" smtClean="0"/>
              <a:t>When the project needs employee collaboration</a:t>
            </a:r>
          </a:p>
          <a:p>
            <a:pPr lvl="1"/>
            <a:r>
              <a:rPr lang="en-US" altLang="en-US" dirty="0" smtClean="0"/>
              <a:t>To save money</a:t>
            </a:r>
          </a:p>
          <a:p>
            <a:pPr lvl="1"/>
            <a:r>
              <a:rPr lang="en-US" altLang="en-US" dirty="0" smtClean="0"/>
              <a:t>If secrecy is a major concern</a:t>
            </a:r>
          </a:p>
        </p:txBody>
      </p:sp>
      <p:sp>
        <p:nvSpPr>
          <p:cNvPr id="24578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4–</a:t>
            </a:r>
            <a:fld id="{A2BDE49B-1BA1-42A5-AFA7-B5BE3368DFA9}" type="slidenum">
              <a:rPr lang="en-US" altLang="en-US" smtClean="0"/>
              <a:pPr/>
              <a:t>5</a:t>
            </a:fld>
            <a:endParaRPr lang="en-US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4–</a:t>
            </a:r>
            <a:fld id="{A2BDE49B-1BA1-42A5-AFA7-B5BE3368DFA9}" type="slidenum">
              <a:rPr lang="en-US" altLang="en-US" smtClean="0">
                <a:cs typeface="+mn-cs"/>
              </a:rPr>
              <a:pPr>
                <a:defRPr/>
              </a:pPr>
              <a:t>6</a:t>
            </a:fld>
            <a:endParaRPr lang="en-US" altLang="en-US" dirty="0">
              <a:cs typeface="+mn-cs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38124" y="1963092"/>
            <a:ext cx="7267753" cy="3843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2"/>
          <p:cNvSpPr txBox="1">
            <a:spLocks noChangeArrowheads="1"/>
          </p:cNvSpPr>
          <p:nvPr/>
        </p:nvSpPr>
        <p:spPr bwMode="blackWhite">
          <a:xfrm>
            <a:off x="514350" y="512763"/>
            <a:ext cx="81026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3175" cap="flat" cmpd="sng" algn="ctr">
                <a:solidFill>
                  <a:srgbClr val="4D4D4D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107763" dir="2700000" algn="ctr" rotWithShape="0">
                    <a:srgbClr val="EAEAEA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 kern="1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9pPr>
          </a:lstStyle>
          <a:p>
            <a:pPr marL="1146175" indent="-1146175" eaLnBrk="1" hangingPunct="1">
              <a:defRPr/>
            </a:pPr>
            <a:r>
              <a:rPr lang="en-US" altLang="en-US" sz="1200" dirty="0" smtClean="0">
                <a:solidFill>
                  <a:srgbClr val="4D4D4D"/>
                </a:solidFill>
                <a:latin typeface="Arial" panose="020B0604020202020204" pitchFamily="34" charset="0"/>
              </a:rPr>
              <a:t>EXHIBIT 4.</a:t>
            </a:r>
            <a:r>
              <a:rPr lang="en-US" altLang="en-US" sz="1200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altLang="en-US" sz="1600" dirty="0" smtClean="0">
                <a:solidFill>
                  <a:srgbClr val="4D4D4D"/>
                </a:solidFill>
                <a:latin typeface="Arial" panose="020B0604020202020204" pitchFamily="34" charset="0"/>
              </a:rPr>
              <a:t>	</a:t>
            </a:r>
            <a:r>
              <a:rPr lang="en-US" altLang="en-US" sz="1600" dirty="0" smtClean="0">
                <a:solidFill>
                  <a:schemeClr val="tx1"/>
                </a:solidFill>
              </a:rPr>
              <a:t>Advantages and Disadvantages of Outhouse Research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Working in the Marketing Research Field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Marketing research jobs are among the top career fields for recent college graduates</a:t>
            </a:r>
          </a:p>
          <a:p>
            <a:r>
              <a:rPr lang="en-US" altLang="en-US" dirty="0" smtClean="0"/>
              <a:t>About three-fourths of all U.S. organizations have a department or individual responsible for marketing research</a:t>
            </a:r>
          </a:p>
          <a:p>
            <a:r>
              <a:rPr lang="en-US" altLang="en-US" dirty="0" smtClean="0"/>
              <a:t>Often the term “client” is used by the research department to refer to line management—the entity for whom services are being performed</a:t>
            </a:r>
          </a:p>
        </p:txBody>
      </p:sp>
      <p:sp>
        <p:nvSpPr>
          <p:cNvPr id="67588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4–</a:t>
            </a:r>
            <a:fld id="{A2BDE49B-1BA1-42A5-AFA7-B5BE3368DFA9}" type="slidenum">
              <a:rPr lang="en-US" altLang="en-US" smtClean="0"/>
              <a:pPr/>
              <a:t>7</a:t>
            </a:fld>
            <a:endParaRPr lang="en-US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Research Suppliers and Contractors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Research suppliers</a:t>
            </a:r>
          </a:p>
          <a:p>
            <a:pPr lvl="1"/>
            <a:r>
              <a:rPr lang="en-US" altLang="en-US" dirty="0" smtClean="0"/>
              <a:t>Commercial providers of marketing research services</a:t>
            </a:r>
          </a:p>
          <a:p>
            <a:r>
              <a:rPr lang="en-US" altLang="en-US" dirty="0" smtClean="0"/>
              <a:t>Syndicated service</a:t>
            </a:r>
          </a:p>
          <a:p>
            <a:pPr lvl="1"/>
            <a:r>
              <a:rPr lang="en-US" altLang="en-US" dirty="0" smtClean="0"/>
              <a:t>A marketing research supplier that provides standardized information for many clients in return for a fee</a:t>
            </a:r>
          </a:p>
          <a:p>
            <a:r>
              <a:rPr lang="en-US" altLang="en-US" dirty="0" smtClean="0"/>
              <a:t>Standardized research services</a:t>
            </a:r>
          </a:p>
          <a:p>
            <a:pPr lvl="1"/>
            <a:r>
              <a:rPr lang="en-US" altLang="en-US" dirty="0" smtClean="0"/>
              <a:t>Companies that develop a unique methodology for investigating a specific business specialty area</a:t>
            </a:r>
          </a:p>
        </p:txBody>
      </p:sp>
      <p:sp>
        <p:nvSpPr>
          <p:cNvPr id="68612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4–</a:t>
            </a:r>
            <a:fld id="{A2BDE49B-1BA1-42A5-AFA7-B5BE3368DFA9}" type="slidenum">
              <a:rPr lang="en-US" altLang="en-US" smtClean="0"/>
              <a:pPr/>
              <a:t>8</a:t>
            </a:fld>
            <a:endParaRPr lang="en-US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0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Limited Research Service Companies and Custom Research</a:t>
            </a:r>
          </a:p>
        </p:txBody>
      </p:sp>
      <p:sp>
        <p:nvSpPr>
          <p:cNvPr id="55091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Limited-service research suppliers</a:t>
            </a:r>
          </a:p>
          <a:p>
            <a:pPr lvl="1"/>
            <a:r>
              <a:rPr lang="en-US" altLang="en-US" dirty="0" smtClean="0"/>
              <a:t>Specialize in particular research activities, such as syndicated service, field interviewing, data warehousing, or data processing</a:t>
            </a:r>
          </a:p>
          <a:p>
            <a:pPr lvl="1"/>
            <a:r>
              <a:rPr lang="en-US" altLang="en-US" dirty="0" smtClean="0"/>
              <a:t>Full-service research suppliers sometimes contract limited-service research suppliers companies for ad hoc marketing research projects</a:t>
            </a:r>
          </a:p>
          <a:p>
            <a:r>
              <a:rPr lang="en-US" altLang="en-US" dirty="0" smtClean="0"/>
              <a:t>Custom research</a:t>
            </a:r>
          </a:p>
          <a:p>
            <a:pPr lvl="1"/>
            <a:r>
              <a:rPr lang="en-US" altLang="en-US" dirty="0" smtClean="0"/>
              <a:t>Projects that are tailored specifically to a client’s unique needs</a:t>
            </a:r>
          </a:p>
        </p:txBody>
      </p:sp>
      <p:sp>
        <p:nvSpPr>
          <p:cNvPr id="26626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4–</a:t>
            </a:r>
            <a:fld id="{A2BDE49B-1BA1-42A5-AFA7-B5BE3368DFA9}" type="slidenum">
              <a:rPr lang="en-US" altLang="en-US" smtClean="0"/>
              <a:pPr/>
              <a:t>9</a:t>
            </a:fld>
            <a:endParaRPr lang="en-US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Exploring Marketing Research 9e.">
  <a:themeElements>
    <a:clrScheme name="1_Exploring Marketing Research 9e. 2">
      <a:dk1>
        <a:srgbClr val="000000"/>
      </a:dk1>
      <a:lt1>
        <a:srgbClr val="FFFFFF"/>
      </a:lt1>
      <a:dk2>
        <a:srgbClr val="003300"/>
      </a:dk2>
      <a:lt2>
        <a:srgbClr val="5F5F5F"/>
      </a:lt2>
      <a:accent1>
        <a:srgbClr val="009900"/>
      </a:accent1>
      <a:accent2>
        <a:srgbClr val="CC9900"/>
      </a:accent2>
      <a:accent3>
        <a:srgbClr val="FFFFFF"/>
      </a:accent3>
      <a:accent4>
        <a:srgbClr val="000000"/>
      </a:accent4>
      <a:accent5>
        <a:srgbClr val="AACAAA"/>
      </a:accent5>
      <a:accent6>
        <a:srgbClr val="B98A00"/>
      </a:accent6>
      <a:hlink>
        <a:srgbClr val="FF3300"/>
      </a:hlink>
      <a:folHlink>
        <a:srgbClr val="663300"/>
      </a:folHlink>
    </a:clrScheme>
    <a:fontScheme name="1_Exploring Marketing Research 9e.">
      <a:majorFont>
        <a:latin typeface="Tahoma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 xmlns="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xmlns="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 xmlns="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xmlns="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lnDef>
  </a:objectDefaults>
  <a:extraClrSchemeLst>
    <a:extraClrScheme>
      <a:clrScheme name="1_Exploring Marketing Research 9e. 1">
        <a:dk1>
          <a:srgbClr val="000000"/>
        </a:dk1>
        <a:lt1>
          <a:srgbClr val="FFFFFF"/>
        </a:lt1>
        <a:dk2>
          <a:srgbClr val="396F39"/>
        </a:dk2>
        <a:lt2>
          <a:srgbClr val="FFCC00"/>
        </a:lt2>
        <a:accent1>
          <a:srgbClr val="009900"/>
        </a:accent1>
        <a:accent2>
          <a:srgbClr val="CC9900"/>
        </a:accent2>
        <a:accent3>
          <a:srgbClr val="AEBBAE"/>
        </a:accent3>
        <a:accent4>
          <a:srgbClr val="DADADA"/>
        </a:accent4>
        <a:accent5>
          <a:srgbClr val="AACAAA"/>
        </a:accent5>
        <a:accent6>
          <a:srgbClr val="B98A00"/>
        </a:accent6>
        <a:hlink>
          <a:srgbClr val="FF3300"/>
        </a:hlink>
        <a:folHlink>
          <a:srgbClr val="66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xploring Marketing Research 9e. 2">
        <a:dk1>
          <a:srgbClr val="000000"/>
        </a:dk1>
        <a:lt1>
          <a:srgbClr val="FFFFFF"/>
        </a:lt1>
        <a:dk2>
          <a:srgbClr val="003300"/>
        </a:dk2>
        <a:lt2>
          <a:srgbClr val="5F5F5F"/>
        </a:lt2>
        <a:accent1>
          <a:srgbClr val="009900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AACAAA"/>
        </a:accent5>
        <a:accent6>
          <a:srgbClr val="B98A00"/>
        </a:accent6>
        <a:hlink>
          <a:srgbClr val="FF3300"/>
        </a:hlink>
        <a:folHlink>
          <a:srgbClr val="66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xploring Marketing Research 9e.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xploring Marketing Research 9e. 4">
        <a:dk1>
          <a:srgbClr val="000000"/>
        </a:dk1>
        <a:lt1>
          <a:srgbClr val="FFFFFF"/>
        </a:lt1>
        <a:dk2>
          <a:srgbClr val="FF0000"/>
        </a:dk2>
        <a:lt2>
          <a:srgbClr val="800000"/>
        </a:lt2>
        <a:accent1>
          <a:srgbClr val="008000"/>
        </a:accent1>
        <a:accent2>
          <a:srgbClr val="FF9900"/>
        </a:accent2>
        <a:accent3>
          <a:srgbClr val="FFFFFF"/>
        </a:accent3>
        <a:accent4>
          <a:srgbClr val="000000"/>
        </a:accent4>
        <a:accent5>
          <a:srgbClr val="AAC0AA"/>
        </a:accent5>
        <a:accent6>
          <a:srgbClr val="E78A00"/>
        </a:accent6>
        <a:hlink>
          <a:srgbClr val="CC3300"/>
        </a:hlink>
        <a:folHlink>
          <a:srgbClr val="6633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4303</TotalTime>
  <Words>3756</Words>
  <Application>Microsoft Office PowerPoint</Application>
  <PresentationFormat>Affichage à l'écran (4:3)</PresentationFormat>
  <Paragraphs>304</Paragraphs>
  <Slides>40</Slides>
  <Notes>22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40</vt:i4>
      </vt:variant>
    </vt:vector>
  </HeadingPairs>
  <TitlesOfParts>
    <vt:vector size="41" baseType="lpstr">
      <vt:lpstr>2_Exploring Marketing Research 9e.</vt:lpstr>
      <vt:lpstr>Diapositive 1</vt:lpstr>
      <vt:lpstr>LEARNING OUTCOMES</vt:lpstr>
      <vt:lpstr>LEARNING OUTCOMES (cont’d.)</vt:lpstr>
      <vt:lpstr>Who Should Do the Research?</vt:lpstr>
      <vt:lpstr>Do It Yourself or Let Your Fingers Do the Walking?</vt:lpstr>
      <vt:lpstr>Diapositive 6</vt:lpstr>
      <vt:lpstr>Working in the Marketing Research Field</vt:lpstr>
      <vt:lpstr>Research Suppliers and Contractors</vt:lpstr>
      <vt:lpstr>Limited Research Service Companies and Custom Research</vt:lpstr>
      <vt:lpstr>Diapositive 10</vt:lpstr>
      <vt:lpstr>Size of the Marketing Research Firm</vt:lpstr>
      <vt:lpstr>Mid-Sized Firms</vt:lpstr>
      <vt:lpstr>Mid-Sized Firms (cont’d.)</vt:lpstr>
      <vt:lpstr>Diapositive 14</vt:lpstr>
      <vt:lpstr>The Director of Marketing Research as a Manager</vt:lpstr>
      <vt:lpstr>Cross-Functional Teams</vt:lpstr>
      <vt:lpstr>Conflict Between Marketing Management and Marketing Research</vt:lpstr>
      <vt:lpstr>Conflict Between Marketing Management and Marketing Research (cont’d.)</vt:lpstr>
      <vt:lpstr>Reducing Conflict between Management and Researchers</vt:lpstr>
      <vt:lpstr>Diapositive 20</vt:lpstr>
      <vt:lpstr>Ethical Issues in Marketing Research</vt:lpstr>
      <vt:lpstr>Ethical Issues in Marketing Research (cont’d.)</vt:lpstr>
      <vt:lpstr>General Rights and Obligations of Concerned Parties</vt:lpstr>
      <vt:lpstr>Diapositive 24</vt:lpstr>
      <vt:lpstr>Rights and Obligations of the Research Participant</vt:lpstr>
      <vt:lpstr>Active Research</vt:lpstr>
      <vt:lpstr>Passive Research</vt:lpstr>
      <vt:lpstr>The Obligation to Be Truthful</vt:lpstr>
      <vt:lpstr>Kid’s Stuff is Complicated</vt:lpstr>
      <vt:lpstr>Deception and the Right To Be Informed</vt:lpstr>
      <vt:lpstr>Protection from Harm</vt:lpstr>
      <vt:lpstr>Rights and Obligations of the Client Sponsor (User)</vt:lpstr>
      <vt:lpstr>Rights and Obligations of the Researcher</vt:lpstr>
      <vt:lpstr>Rights and Obligations of the Researcher (cont’d.)</vt:lpstr>
      <vt:lpstr>The Purpose of Research is Research</vt:lpstr>
      <vt:lpstr>Research That Isn’t Research</vt:lpstr>
      <vt:lpstr>Research That Isn’t Research (cont’d.)</vt:lpstr>
      <vt:lpstr>Diapositive 38</vt:lpstr>
      <vt:lpstr>The Role of Society at Large</vt:lpstr>
      <vt:lpstr>The Researcher and Conflicts of Interest</vt:lpstr>
    </vt:vector>
  </TitlesOfParts>
  <Company>University of Louisiana Monroe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Exploring Marketing Research 10e</dc:title>
  <dc:subject>Chapter 1</dc:subject>
  <dc:creator>Laurie A. Babin</dc:creator>
  <cp:lastModifiedBy>Asus</cp:lastModifiedBy>
  <cp:revision>248</cp:revision>
  <dcterms:created xsi:type="dcterms:W3CDTF">2003-02-17T02:06:55Z</dcterms:created>
  <dcterms:modified xsi:type="dcterms:W3CDTF">2017-03-05T07:04:39Z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218764193</vt:i4>
  </property>
  <property fmtid="{D5CDD505-2E9C-101B-9397-08002B2CF9AE}" pid="3" name="_NewReviewCycle">
    <vt:lpwstr/>
  </property>
  <property fmtid="{D5CDD505-2E9C-101B-9397-08002B2CF9AE}" pid="4" name="_EmailSubject">
    <vt:lpwstr>Zikmund Marketing Research 6th ed online resources</vt:lpwstr>
  </property>
  <property fmtid="{D5CDD505-2E9C-101B-9397-08002B2CF9AE}" pid="5" name="_AuthorEmail">
    <vt:lpwstr>Mike.Roche@cengage.com</vt:lpwstr>
  </property>
  <property fmtid="{D5CDD505-2E9C-101B-9397-08002B2CF9AE}" pid="6" name="_AuthorEmailDisplayName">
    <vt:lpwstr>Roche, Michael</vt:lpwstr>
  </property>
</Properties>
</file>