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9" r:id="rId3"/>
    <p:sldId id="270" r:id="rId4"/>
    <p:sldId id="271" r:id="rId5"/>
    <p:sldId id="272" r:id="rId6"/>
    <p:sldId id="273" r:id="rId7"/>
    <p:sldId id="275" r:id="rId8"/>
    <p:sldId id="259" r:id="rId9"/>
    <p:sldId id="278" r:id="rId10"/>
    <p:sldId id="279" r:id="rId11"/>
    <p:sldId id="280" r:id="rId12"/>
    <p:sldId id="276" r:id="rId13"/>
    <p:sldId id="281" r:id="rId14"/>
    <p:sldId id="282" r:id="rId15"/>
    <p:sldId id="265" r:id="rId16"/>
    <p:sldId id="27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43286-1B1F-47E7-A4F4-B8B161C8A892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FDFBDE3-2DDA-47B3-8A1C-B32B77EB9A53}">
      <dgm:prSet phldrT="[Text]"/>
      <dgm:spPr/>
      <dgm:t>
        <a:bodyPr/>
        <a:lstStyle/>
        <a:p>
          <a:pPr rtl="1"/>
          <a:r>
            <a:rPr lang="ar-SA" dirty="0" smtClean="0"/>
            <a:t>مبادئ الإدارة لـ فريدريك تايلور</a:t>
          </a:r>
          <a:endParaRPr lang="ar-SA" dirty="0"/>
        </a:p>
      </dgm:t>
    </dgm:pt>
    <dgm:pt modelId="{6E37C519-0999-4DCE-A9E7-0EBAEC4B6C74}" type="parTrans" cxnId="{E746BDD9-2FB1-46D9-B20E-D2E1DDC04B62}">
      <dgm:prSet/>
      <dgm:spPr/>
      <dgm:t>
        <a:bodyPr/>
        <a:lstStyle/>
        <a:p>
          <a:pPr rtl="1"/>
          <a:endParaRPr lang="ar-SA"/>
        </a:p>
      </dgm:t>
    </dgm:pt>
    <dgm:pt modelId="{7D76123D-0B4D-40C7-BA3C-CB0C637554DC}" type="sibTrans" cxnId="{E746BDD9-2FB1-46D9-B20E-D2E1DDC04B62}">
      <dgm:prSet/>
      <dgm:spPr/>
      <dgm:t>
        <a:bodyPr/>
        <a:lstStyle/>
        <a:p>
          <a:pPr rtl="1"/>
          <a:endParaRPr lang="ar-SA"/>
        </a:p>
      </dgm:t>
    </dgm:pt>
    <dgm:pt modelId="{FB09D792-94DA-4B55-B32F-0F92E71C6510}">
      <dgm:prSet phldrT="[Text]"/>
      <dgm:spPr/>
      <dgm:t>
        <a:bodyPr/>
        <a:lstStyle/>
        <a:p>
          <a:pPr rtl="1"/>
          <a:r>
            <a:rPr lang="ar-SA" dirty="0" smtClean="0"/>
            <a:t>الحوافز مهة لرفع الكفاءة</a:t>
          </a:r>
          <a:endParaRPr lang="ar-SA" dirty="0"/>
        </a:p>
      </dgm:t>
    </dgm:pt>
    <dgm:pt modelId="{B49B06AE-D691-46AE-9283-2EE1347136E5}" type="parTrans" cxnId="{6ED3FE95-BC6D-4659-9229-5C0F80431A3A}">
      <dgm:prSet/>
      <dgm:spPr/>
      <dgm:t>
        <a:bodyPr/>
        <a:lstStyle/>
        <a:p>
          <a:pPr rtl="1"/>
          <a:endParaRPr lang="ar-SA"/>
        </a:p>
      </dgm:t>
    </dgm:pt>
    <dgm:pt modelId="{E01ACD0E-C32A-4194-8A8F-359EA4AC3ECF}" type="sibTrans" cxnId="{6ED3FE95-BC6D-4659-9229-5C0F80431A3A}">
      <dgm:prSet/>
      <dgm:spPr/>
      <dgm:t>
        <a:bodyPr/>
        <a:lstStyle/>
        <a:p>
          <a:pPr rtl="1"/>
          <a:endParaRPr lang="ar-SA"/>
        </a:p>
      </dgm:t>
    </dgm:pt>
    <dgm:pt modelId="{D3572529-5A1F-4128-9BDC-067A7FDCFBE1}">
      <dgm:prSet phldrT="[Text]"/>
      <dgm:spPr/>
      <dgm:t>
        <a:bodyPr/>
        <a:lstStyle/>
        <a:p>
          <a:pPr rtl="1"/>
          <a:r>
            <a:rPr lang="ar-SA" dirty="0" smtClean="0"/>
            <a:t>تنفيذ الأعمال مهمة القوى العاملة</a:t>
          </a:r>
          <a:endParaRPr lang="ar-SA" dirty="0"/>
        </a:p>
      </dgm:t>
    </dgm:pt>
    <dgm:pt modelId="{2A6B7ADE-6652-42E4-BDD3-8355F07CB223}" type="parTrans" cxnId="{8CB2DE48-9B10-4F79-BC97-663D5E929045}">
      <dgm:prSet/>
      <dgm:spPr/>
      <dgm:t>
        <a:bodyPr/>
        <a:lstStyle/>
        <a:p>
          <a:pPr rtl="1"/>
          <a:endParaRPr lang="ar-SA"/>
        </a:p>
      </dgm:t>
    </dgm:pt>
    <dgm:pt modelId="{10C4A71F-BAA7-4D71-B66F-9863FA06C488}" type="sibTrans" cxnId="{8CB2DE48-9B10-4F79-BC97-663D5E929045}">
      <dgm:prSet/>
      <dgm:spPr/>
      <dgm:t>
        <a:bodyPr/>
        <a:lstStyle/>
        <a:p>
          <a:pPr rtl="1"/>
          <a:endParaRPr lang="ar-SA"/>
        </a:p>
      </dgm:t>
    </dgm:pt>
    <dgm:pt modelId="{C3099669-3817-40FF-9B45-9C0964F8373A}">
      <dgm:prSet phldrT="[Text]"/>
      <dgm:spPr/>
      <dgm:t>
        <a:bodyPr/>
        <a:lstStyle/>
        <a:p>
          <a:pPr rtl="1"/>
          <a:r>
            <a:rPr lang="ar-SA" dirty="0" smtClean="0"/>
            <a:t>تخطيط الأعمال مهمة الإدارة العليا</a:t>
          </a:r>
          <a:endParaRPr lang="ar-SA" dirty="0"/>
        </a:p>
      </dgm:t>
    </dgm:pt>
    <dgm:pt modelId="{A5605510-CE7E-40B1-B349-E7E37C357253}" type="parTrans" cxnId="{5E037AB7-F731-41A9-B698-DC609A8795F1}">
      <dgm:prSet/>
      <dgm:spPr/>
      <dgm:t>
        <a:bodyPr/>
        <a:lstStyle/>
        <a:p>
          <a:pPr rtl="1"/>
          <a:endParaRPr lang="ar-SA"/>
        </a:p>
      </dgm:t>
    </dgm:pt>
    <dgm:pt modelId="{86EEDD29-074F-478F-B32F-1A3AB00EDE3F}" type="sibTrans" cxnId="{5E037AB7-F731-41A9-B698-DC609A8795F1}">
      <dgm:prSet/>
      <dgm:spPr/>
      <dgm:t>
        <a:bodyPr/>
        <a:lstStyle/>
        <a:p>
          <a:pPr rtl="1"/>
          <a:endParaRPr lang="ar-SA"/>
        </a:p>
      </dgm:t>
    </dgm:pt>
    <dgm:pt modelId="{F4A6E258-9112-4C83-9882-7E53D98A44A5}">
      <dgm:prSet phldrT="[Text]"/>
      <dgm:spPr/>
      <dgm:t>
        <a:bodyPr/>
        <a:lstStyle/>
        <a:p>
          <a:pPr rtl="1"/>
          <a:r>
            <a:rPr lang="ar-SA" dirty="0" smtClean="0"/>
            <a:t>وضع معيير لقياس الإنتاجية</a:t>
          </a:r>
          <a:endParaRPr lang="ar-SA" dirty="0"/>
        </a:p>
      </dgm:t>
    </dgm:pt>
    <dgm:pt modelId="{3240FACC-025B-42EB-B0FB-41474B4FEC9A}" type="parTrans" cxnId="{279C3971-B4CC-4075-B5EC-FBDAB1B8ADCF}">
      <dgm:prSet/>
      <dgm:spPr/>
      <dgm:t>
        <a:bodyPr/>
        <a:lstStyle/>
        <a:p>
          <a:pPr rtl="1"/>
          <a:endParaRPr lang="ar-SA"/>
        </a:p>
      </dgm:t>
    </dgm:pt>
    <dgm:pt modelId="{E4EEBB41-DE39-4BF8-89B7-5C17E8BC49F1}" type="sibTrans" cxnId="{279C3971-B4CC-4075-B5EC-FBDAB1B8ADCF}">
      <dgm:prSet/>
      <dgm:spPr/>
      <dgm:t>
        <a:bodyPr/>
        <a:lstStyle/>
        <a:p>
          <a:pPr rtl="1"/>
          <a:endParaRPr lang="ar-SA"/>
        </a:p>
      </dgm:t>
    </dgm:pt>
    <dgm:pt modelId="{62C3BBDE-1E05-48C5-80C2-8E1F8316A038}">
      <dgm:prSet phldrT="[Text]"/>
      <dgm:spPr/>
      <dgm:t>
        <a:bodyPr/>
        <a:lstStyle/>
        <a:p>
          <a:pPr rtl="1"/>
          <a:r>
            <a:rPr lang="ar-SA" dirty="0" smtClean="0"/>
            <a:t>زيادة الإنتاجية تعتمد على ( فصل التخطيط  عن التنفيذ – اختيار العمال – توفير الجو المناسب للعمل – الإهتمام بالوقت – نقل العمال الأقل كفاءة )</a:t>
          </a:r>
          <a:endParaRPr lang="ar-SA" dirty="0"/>
        </a:p>
      </dgm:t>
    </dgm:pt>
    <dgm:pt modelId="{A107D1F7-0443-4AEA-881C-79D2A64A8BC9}" type="parTrans" cxnId="{646CBE14-8341-487B-A9DD-46FD6B99609C}">
      <dgm:prSet/>
      <dgm:spPr/>
      <dgm:t>
        <a:bodyPr/>
        <a:lstStyle/>
        <a:p>
          <a:pPr rtl="1"/>
          <a:endParaRPr lang="ar-SA"/>
        </a:p>
      </dgm:t>
    </dgm:pt>
    <dgm:pt modelId="{BE3721DF-E28A-4F4B-8E7D-F85E3F686326}" type="sibTrans" cxnId="{646CBE14-8341-487B-A9DD-46FD6B99609C}">
      <dgm:prSet/>
      <dgm:spPr/>
      <dgm:t>
        <a:bodyPr/>
        <a:lstStyle/>
        <a:p>
          <a:pPr rtl="1"/>
          <a:endParaRPr lang="ar-SA"/>
        </a:p>
      </dgm:t>
    </dgm:pt>
    <dgm:pt modelId="{F7950EDA-EBAB-416A-8A77-92567DB916E1}" type="pres">
      <dgm:prSet presAssocID="{0D943286-1B1F-47E7-A4F4-B8B161C8A8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A4EEE7C-8C93-4A57-8170-A9CD860CFB75}" type="pres">
      <dgm:prSet presAssocID="{5FDFBDE3-2DDA-47B3-8A1C-B32B77EB9A53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146D4AFB-7EE1-40F8-99AC-647CC73F2CFC}" type="pres">
      <dgm:prSet presAssocID="{B49B06AE-D691-46AE-9283-2EE1347136E5}" presName="parTrans" presStyleLbl="bgSibTrans2D1" presStyleIdx="0" presStyleCnt="5"/>
      <dgm:spPr/>
      <dgm:t>
        <a:bodyPr/>
        <a:lstStyle/>
        <a:p>
          <a:pPr rtl="1"/>
          <a:endParaRPr lang="ar-SA"/>
        </a:p>
      </dgm:t>
    </dgm:pt>
    <dgm:pt modelId="{794EF655-B5AF-4361-A05B-38296A428B36}" type="pres">
      <dgm:prSet presAssocID="{FB09D792-94DA-4B55-B32F-0F92E71C65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5B5B9A-CCB3-4C9E-B529-5BB6641F7FF5}" type="pres">
      <dgm:prSet presAssocID="{3240FACC-025B-42EB-B0FB-41474B4FEC9A}" presName="parTrans" presStyleLbl="bgSibTrans2D1" presStyleIdx="1" presStyleCnt="5"/>
      <dgm:spPr/>
      <dgm:t>
        <a:bodyPr/>
        <a:lstStyle/>
        <a:p>
          <a:pPr rtl="1"/>
          <a:endParaRPr lang="ar-SA"/>
        </a:p>
      </dgm:t>
    </dgm:pt>
    <dgm:pt modelId="{E35E5CA9-2BF1-4A14-8109-0A83F0907E04}" type="pres">
      <dgm:prSet presAssocID="{F4A6E258-9112-4C83-9882-7E53D98A44A5}" presName="node" presStyleLbl="node1" presStyleIdx="1" presStyleCnt="5" custRadScaleRad="106023" custRadScaleInc="-1144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810ADB-9293-4CB8-BACA-B17A5E2851A4}" type="pres">
      <dgm:prSet presAssocID="{A107D1F7-0443-4AEA-881C-79D2A64A8BC9}" presName="parTrans" presStyleLbl="bgSibTrans2D1" presStyleIdx="2" presStyleCnt="5"/>
      <dgm:spPr/>
      <dgm:t>
        <a:bodyPr/>
        <a:lstStyle/>
        <a:p>
          <a:pPr rtl="1"/>
          <a:endParaRPr lang="ar-SA"/>
        </a:p>
      </dgm:t>
    </dgm:pt>
    <dgm:pt modelId="{4CA7B39D-ACC1-4333-B542-BD8D0D33A566}" type="pres">
      <dgm:prSet presAssocID="{62C3BBDE-1E05-48C5-80C2-8E1F8316A038}" presName="node" presStyleLbl="node1" presStyleIdx="2" presStyleCnt="5" custScaleX="111337" custScaleY="174574" custRadScaleRad="109657" custRadScaleInc="106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B41847-992B-4817-BAFE-52AC8EAF46E5}" type="pres">
      <dgm:prSet presAssocID="{2A6B7ADE-6652-42E4-BDD3-8355F07CB223}" presName="parTrans" presStyleLbl="bgSibTrans2D1" presStyleIdx="3" presStyleCnt="5"/>
      <dgm:spPr/>
      <dgm:t>
        <a:bodyPr/>
        <a:lstStyle/>
        <a:p>
          <a:pPr rtl="1"/>
          <a:endParaRPr lang="ar-SA"/>
        </a:p>
      </dgm:t>
    </dgm:pt>
    <dgm:pt modelId="{5BE4D630-C5E3-4DDD-A9B2-0C866BBFB487}" type="pres">
      <dgm:prSet presAssocID="{D3572529-5A1F-4128-9BDC-067A7FDCFBE1}" presName="node" presStyleLbl="node1" presStyleIdx="3" presStyleCnt="5" custRadScaleRad="102057" custRadScaleInc="1515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3C031F-5B56-4452-9F12-E99EB3D62F97}" type="pres">
      <dgm:prSet presAssocID="{A5605510-CE7E-40B1-B349-E7E37C357253}" presName="parTrans" presStyleLbl="bgSibTrans2D1" presStyleIdx="4" presStyleCnt="5"/>
      <dgm:spPr/>
      <dgm:t>
        <a:bodyPr/>
        <a:lstStyle/>
        <a:p>
          <a:pPr rtl="1"/>
          <a:endParaRPr lang="ar-SA"/>
        </a:p>
      </dgm:t>
    </dgm:pt>
    <dgm:pt modelId="{D7460945-EA5A-45FB-9381-4E8275B32DF1}" type="pres">
      <dgm:prSet presAssocID="{C3099669-3817-40FF-9B45-9C0964F837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5DBBC65-38CD-4ABD-8E8B-46A650C72819}" type="presOf" srcId="{D3572529-5A1F-4128-9BDC-067A7FDCFBE1}" destId="{5BE4D630-C5E3-4DDD-A9B2-0C866BBFB487}" srcOrd="0" destOrd="0" presId="urn:microsoft.com/office/officeart/2005/8/layout/radial4"/>
    <dgm:cxn modelId="{646CBE14-8341-487B-A9DD-46FD6B99609C}" srcId="{5FDFBDE3-2DDA-47B3-8A1C-B32B77EB9A53}" destId="{62C3BBDE-1E05-48C5-80C2-8E1F8316A038}" srcOrd="2" destOrd="0" parTransId="{A107D1F7-0443-4AEA-881C-79D2A64A8BC9}" sibTransId="{BE3721DF-E28A-4F4B-8E7D-F85E3F686326}"/>
    <dgm:cxn modelId="{FE06735F-7546-43CF-9EF0-07E430FF3C20}" type="presOf" srcId="{62C3BBDE-1E05-48C5-80C2-8E1F8316A038}" destId="{4CA7B39D-ACC1-4333-B542-BD8D0D33A566}" srcOrd="0" destOrd="0" presId="urn:microsoft.com/office/officeart/2005/8/layout/radial4"/>
    <dgm:cxn modelId="{09D261A5-440F-47BA-B51A-B3BF04BAEC7A}" type="presOf" srcId="{C3099669-3817-40FF-9B45-9C0964F8373A}" destId="{D7460945-EA5A-45FB-9381-4E8275B32DF1}" srcOrd="0" destOrd="0" presId="urn:microsoft.com/office/officeart/2005/8/layout/radial4"/>
    <dgm:cxn modelId="{732D9A9A-898D-4107-BBD5-1BAD8AE98B7D}" type="presOf" srcId="{A107D1F7-0443-4AEA-881C-79D2A64A8BC9}" destId="{D0810ADB-9293-4CB8-BACA-B17A5E2851A4}" srcOrd="0" destOrd="0" presId="urn:microsoft.com/office/officeart/2005/8/layout/radial4"/>
    <dgm:cxn modelId="{279C3971-B4CC-4075-B5EC-FBDAB1B8ADCF}" srcId="{5FDFBDE3-2DDA-47B3-8A1C-B32B77EB9A53}" destId="{F4A6E258-9112-4C83-9882-7E53D98A44A5}" srcOrd="1" destOrd="0" parTransId="{3240FACC-025B-42EB-B0FB-41474B4FEC9A}" sibTransId="{E4EEBB41-DE39-4BF8-89B7-5C17E8BC49F1}"/>
    <dgm:cxn modelId="{7274E53B-9A23-42A2-8BA6-CEA236D4EBC9}" type="presOf" srcId="{5FDFBDE3-2DDA-47B3-8A1C-B32B77EB9A53}" destId="{2A4EEE7C-8C93-4A57-8170-A9CD860CFB75}" srcOrd="0" destOrd="0" presId="urn:microsoft.com/office/officeart/2005/8/layout/radial4"/>
    <dgm:cxn modelId="{38D38206-2241-461B-9FA7-9A9011B289AA}" type="presOf" srcId="{0D943286-1B1F-47E7-A4F4-B8B161C8A892}" destId="{F7950EDA-EBAB-416A-8A77-92567DB916E1}" srcOrd="0" destOrd="0" presId="urn:microsoft.com/office/officeart/2005/8/layout/radial4"/>
    <dgm:cxn modelId="{8B30D775-35C3-48D3-A5E5-185425753D60}" type="presOf" srcId="{2A6B7ADE-6652-42E4-BDD3-8355F07CB223}" destId="{99B41847-992B-4817-BAFE-52AC8EAF46E5}" srcOrd="0" destOrd="0" presId="urn:microsoft.com/office/officeart/2005/8/layout/radial4"/>
    <dgm:cxn modelId="{5E037AB7-F731-41A9-B698-DC609A8795F1}" srcId="{5FDFBDE3-2DDA-47B3-8A1C-B32B77EB9A53}" destId="{C3099669-3817-40FF-9B45-9C0964F8373A}" srcOrd="4" destOrd="0" parTransId="{A5605510-CE7E-40B1-B349-E7E37C357253}" sibTransId="{86EEDD29-074F-478F-B32F-1A3AB00EDE3F}"/>
    <dgm:cxn modelId="{35A8B935-0D2E-4C40-8192-87CDB26E6799}" type="presOf" srcId="{A5605510-CE7E-40B1-B349-E7E37C357253}" destId="{0B3C031F-5B56-4452-9F12-E99EB3D62F97}" srcOrd="0" destOrd="0" presId="urn:microsoft.com/office/officeart/2005/8/layout/radial4"/>
    <dgm:cxn modelId="{7F43062F-42A5-46FE-9D28-5DFE3B19BFF7}" type="presOf" srcId="{B49B06AE-D691-46AE-9283-2EE1347136E5}" destId="{146D4AFB-7EE1-40F8-99AC-647CC73F2CFC}" srcOrd="0" destOrd="0" presId="urn:microsoft.com/office/officeart/2005/8/layout/radial4"/>
    <dgm:cxn modelId="{3E87F782-458C-4CC1-8612-202D31469CA7}" type="presOf" srcId="{F4A6E258-9112-4C83-9882-7E53D98A44A5}" destId="{E35E5CA9-2BF1-4A14-8109-0A83F0907E04}" srcOrd="0" destOrd="0" presId="urn:microsoft.com/office/officeart/2005/8/layout/radial4"/>
    <dgm:cxn modelId="{A5EB0BAB-5ABA-4F0E-9132-02FAF91FDCF6}" type="presOf" srcId="{FB09D792-94DA-4B55-B32F-0F92E71C6510}" destId="{794EF655-B5AF-4361-A05B-38296A428B36}" srcOrd="0" destOrd="0" presId="urn:microsoft.com/office/officeart/2005/8/layout/radial4"/>
    <dgm:cxn modelId="{22D7458D-AB3B-4EB1-B409-B93B8F8B1528}" type="presOf" srcId="{3240FACC-025B-42EB-B0FB-41474B4FEC9A}" destId="{1B5B5B9A-CCB3-4C9E-B529-5BB6641F7FF5}" srcOrd="0" destOrd="0" presId="urn:microsoft.com/office/officeart/2005/8/layout/radial4"/>
    <dgm:cxn modelId="{E746BDD9-2FB1-46D9-B20E-D2E1DDC04B62}" srcId="{0D943286-1B1F-47E7-A4F4-B8B161C8A892}" destId="{5FDFBDE3-2DDA-47B3-8A1C-B32B77EB9A53}" srcOrd="0" destOrd="0" parTransId="{6E37C519-0999-4DCE-A9E7-0EBAEC4B6C74}" sibTransId="{7D76123D-0B4D-40C7-BA3C-CB0C637554DC}"/>
    <dgm:cxn modelId="{6ED3FE95-BC6D-4659-9229-5C0F80431A3A}" srcId="{5FDFBDE3-2DDA-47B3-8A1C-B32B77EB9A53}" destId="{FB09D792-94DA-4B55-B32F-0F92E71C6510}" srcOrd="0" destOrd="0" parTransId="{B49B06AE-D691-46AE-9283-2EE1347136E5}" sibTransId="{E01ACD0E-C32A-4194-8A8F-359EA4AC3ECF}"/>
    <dgm:cxn modelId="{8CB2DE48-9B10-4F79-BC97-663D5E929045}" srcId="{5FDFBDE3-2DDA-47B3-8A1C-B32B77EB9A53}" destId="{D3572529-5A1F-4128-9BDC-067A7FDCFBE1}" srcOrd="3" destOrd="0" parTransId="{2A6B7ADE-6652-42E4-BDD3-8355F07CB223}" sibTransId="{10C4A71F-BAA7-4D71-B66F-9863FA06C488}"/>
    <dgm:cxn modelId="{0D6E17FD-39AA-413D-B6E4-B3F890DD4859}" type="presParOf" srcId="{F7950EDA-EBAB-416A-8A77-92567DB916E1}" destId="{2A4EEE7C-8C93-4A57-8170-A9CD860CFB75}" srcOrd="0" destOrd="0" presId="urn:microsoft.com/office/officeart/2005/8/layout/radial4"/>
    <dgm:cxn modelId="{32FBCE89-DF76-4CCD-A9D0-5AF1AF41DA6C}" type="presParOf" srcId="{F7950EDA-EBAB-416A-8A77-92567DB916E1}" destId="{146D4AFB-7EE1-40F8-99AC-647CC73F2CFC}" srcOrd="1" destOrd="0" presId="urn:microsoft.com/office/officeart/2005/8/layout/radial4"/>
    <dgm:cxn modelId="{E7FA3F6D-60C4-4C8C-B025-F4B66E35423B}" type="presParOf" srcId="{F7950EDA-EBAB-416A-8A77-92567DB916E1}" destId="{794EF655-B5AF-4361-A05B-38296A428B36}" srcOrd="2" destOrd="0" presId="urn:microsoft.com/office/officeart/2005/8/layout/radial4"/>
    <dgm:cxn modelId="{2D4A9155-3292-4144-9BAC-363BF1E610CF}" type="presParOf" srcId="{F7950EDA-EBAB-416A-8A77-92567DB916E1}" destId="{1B5B5B9A-CCB3-4C9E-B529-5BB6641F7FF5}" srcOrd="3" destOrd="0" presId="urn:microsoft.com/office/officeart/2005/8/layout/radial4"/>
    <dgm:cxn modelId="{4E480D9B-E3DB-4198-A7C8-9750F69B53BB}" type="presParOf" srcId="{F7950EDA-EBAB-416A-8A77-92567DB916E1}" destId="{E35E5CA9-2BF1-4A14-8109-0A83F0907E04}" srcOrd="4" destOrd="0" presId="urn:microsoft.com/office/officeart/2005/8/layout/radial4"/>
    <dgm:cxn modelId="{02CC5CCE-B3D4-4B6B-84BF-237453E8942A}" type="presParOf" srcId="{F7950EDA-EBAB-416A-8A77-92567DB916E1}" destId="{D0810ADB-9293-4CB8-BACA-B17A5E2851A4}" srcOrd="5" destOrd="0" presId="urn:microsoft.com/office/officeart/2005/8/layout/radial4"/>
    <dgm:cxn modelId="{0FAECF75-09D3-41CF-87AE-5D266565BDC7}" type="presParOf" srcId="{F7950EDA-EBAB-416A-8A77-92567DB916E1}" destId="{4CA7B39D-ACC1-4333-B542-BD8D0D33A566}" srcOrd="6" destOrd="0" presId="urn:microsoft.com/office/officeart/2005/8/layout/radial4"/>
    <dgm:cxn modelId="{54A74ADB-3C3D-4179-930C-47A143ACD2A0}" type="presParOf" srcId="{F7950EDA-EBAB-416A-8A77-92567DB916E1}" destId="{99B41847-992B-4817-BAFE-52AC8EAF46E5}" srcOrd="7" destOrd="0" presId="urn:microsoft.com/office/officeart/2005/8/layout/radial4"/>
    <dgm:cxn modelId="{C8C34814-B3BF-4518-AE2A-63F15C9F185E}" type="presParOf" srcId="{F7950EDA-EBAB-416A-8A77-92567DB916E1}" destId="{5BE4D630-C5E3-4DDD-A9B2-0C866BBFB487}" srcOrd="8" destOrd="0" presId="urn:microsoft.com/office/officeart/2005/8/layout/radial4"/>
    <dgm:cxn modelId="{8099F0E5-2EA2-411C-8070-4559C5364C4E}" type="presParOf" srcId="{F7950EDA-EBAB-416A-8A77-92567DB916E1}" destId="{0B3C031F-5B56-4452-9F12-E99EB3D62F97}" srcOrd="9" destOrd="0" presId="urn:microsoft.com/office/officeart/2005/8/layout/radial4"/>
    <dgm:cxn modelId="{BE5A607D-C0DC-414D-AE03-E67408016B5B}" type="presParOf" srcId="{F7950EDA-EBAB-416A-8A77-92567DB916E1}" destId="{D7460945-EA5A-45FB-9381-4E8275B32DF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2282C-F4C0-451C-BCA3-082BBB333195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D7CA7071-0F22-4BC5-B080-573103A5E8DE}">
      <dgm:prSet phldrT="[Text]"/>
      <dgm:spPr/>
      <dgm:t>
        <a:bodyPr/>
        <a:lstStyle/>
        <a:p>
          <a:pPr rtl="1"/>
          <a:r>
            <a:rPr lang="ar-SA" dirty="0" smtClean="0"/>
            <a:t>فن</a:t>
          </a:r>
          <a:endParaRPr lang="ar-SA" dirty="0"/>
        </a:p>
      </dgm:t>
    </dgm:pt>
    <dgm:pt modelId="{C5B0572F-107A-4573-8809-7EC13C2248B4}" type="parTrans" cxnId="{B72B9BA2-B5A5-41B8-A41A-9CE4BAECBA11}">
      <dgm:prSet/>
      <dgm:spPr/>
      <dgm:t>
        <a:bodyPr/>
        <a:lstStyle/>
        <a:p>
          <a:pPr rtl="1"/>
          <a:endParaRPr lang="ar-SA"/>
        </a:p>
      </dgm:t>
    </dgm:pt>
    <dgm:pt modelId="{9B3115AE-B4FC-4915-B4E8-7883904EE4A3}" type="sibTrans" cxnId="{B72B9BA2-B5A5-41B8-A41A-9CE4BAECBA11}">
      <dgm:prSet/>
      <dgm:spPr/>
      <dgm:t>
        <a:bodyPr/>
        <a:lstStyle/>
        <a:p>
          <a:pPr rtl="1"/>
          <a:endParaRPr lang="ar-SA"/>
        </a:p>
      </dgm:t>
    </dgm:pt>
    <dgm:pt modelId="{5ACA0CF1-8771-4B7D-83AD-E3C1C82AF3BF}">
      <dgm:prSet phldrT="[Text]"/>
      <dgm:spPr/>
      <dgm:t>
        <a:bodyPr/>
        <a:lstStyle/>
        <a:p>
          <a:pPr rtl="1"/>
          <a:r>
            <a:rPr lang="ar-SA" dirty="0" smtClean="0"/>
            <a:t>الإدارة تتطلب سمات شخصية (حسن التصرف – سرعة البديهة – الخيال ..الخ )</a:t>
          </a:r>
          <a:endParaRPr lang="ar-SA" dirty="0"/>
        </a:p>
      </dgm:t>
    </dgm:pt>
    <dgm:pt modelId="{B9C2F858-D198-4B0A-BEA2-5A0FC4B7D51E}" type="parTrans" cxnId="{14C1010F-2C03-4807-82EF-08286FAAD7B4}">
      <dgm:prSet/>
      <dgm:spPr/>
      <dgm:t>
        <a:bodyPr/>
        <a:lstStyle/>
        <a:p>
          <a:pPr rtl="1"/>
          <a:endParaRPr lang="ar-SA"/>
        </a:p>
      </dgm:t>
    </dgm:pt>
    <dgm:pt modelId="{C388DE1D-F4E9-4771-88FC-7063F0B2E0E7}" type="sibTrans" cxnId="{14C1010F-2C03-4807-82EF-08286FAAD7B4}">
      <dgm:prSet/>
      <dgm:spPr/>
      <dgm:t>
        <a:bodyPr/>
        <a:lstStyle/>
        <a:p>
          <a:pPr rtl="1"/>
          <a:endParaRPr lang="ar-SA"/>
        </a:p>
      </dgm:t>
    </dgm:pt>
    <dgm:pt modelId="{F5868973-0F39-4C30-A6CF-B7E2005E0B12}">
      <dgm:prSet phldrT="[Text]"/>
      <dgm:spPr/>
      <dgm:t>
        <a:bodyPr/>
        <a:lstStyle/>
        <a:p>
          <a:pPr rtl="1"/>
          <a:r>
            <a:rPr lang="ar-SA" dirty="0" smtClean="0"/>
            <a:t>علم</a:t>
          </a:r>
          <a:endParaRPr lang="ar-SA" dirty="0"/>
        </a:p>
      </dgm:t>
    </dgm:pt>
    <dgm:pt modelId="{68C0AF82-653D-4621-B523-13E01B5DFC82}" type="parTrans" cxnId="{90C0EE35-6827-4F29-B1DB-77338E8A1F3F}">
      <dgm:prSet/>
      <dgm:spPr/>
      <dgm:t>
        <a:bodyPr/>
        <a:lstStyle/>
        <a:p>
          <a:pPr rtl="1"/>
          <a:endParaRPr lang="ar-SA"/>
        </a:p>
      </dgm:t>
    </dgm:pt>
    <dgm:pt modelId="{00A2B717-172E-48DD-9D9C-06635B384A8A}" type="sibTrans" cxnId="{90C0EE35-6827-4F29-B1DB-77338E8A1F3F}">
      <dgm:prSet/>
      <dgm:spPr/>
      <dgm:t>
        <a:bodyPr/>
        <a:lstStyle/>
        <a:p>
          <a:pPr rtl="1"/>
          <a:endParaRPr lang="ar-SA"/>
        </a:p>
      </dgm:t>
    </dgm:pt>
    <dgm:pt modelId="{9A2B1B19-8896-465E-A159-0F3D3EA1D837}">
      <dgm:prSet phldrT="[Text]"/>
      <dgm:spPr/>
      <dgm:t>
        <a:bodyPr/>
        <a:lstStyle/>
        <a:p>
          <a:pPr rtl="1"/>
          <a:r>
            <a:rPr lang="ar-SA" dirty="0" smtClean="0"/>
            <a:t>دراسة الظواهر الإدارية تتم بخطوات الأسلوب العلمي .</a:t>
          </a:r>
          <a:endParaRPr lang="ar-SA" dirty="0"/>
        </a:p>
      </dgm:t>
    </dgm:pt>
    <dgm:pt modelId="{90A3932E-6B95-411A-8D1C-6024C6F57DF6}" type="parTrans" cxnId="{7E68D128-FCDD-4D6A-AB82-EF0BAB10C09E}">
      <dgm:prSet/>
      <dgm:spPr/>
      <dgm:t>
        <a:bodyPr/>
        <a:lstStyle/>
        <a:p>
          <a:pPr rtl="1"/>
          <a:endParaRPr lang="ar-SA"/>
        </a:p>
      </dgm:t>
    </dgm:pt>
    <dgm:pt modelId="{C796666F-BB1B-4A46-A5EC-19F898B9FEFE}" type="sibTrans" cxnId="{7E68D128-FCDD-4D6A-AB82-EF0BAB10C09E}">
      <dgm:prSet/>
      <dgm:spPr/>
      <dgm:t>
        <a:bodyPr/>
        <a:lstStyle/>
        <a:p>
          <a:pPr rtl="1"/>
          <a:endParaRPr lang="ar-SA"/>
        </a:p>
      </dgm:t>
    </dgm:pt>
    <dgm:pt modelId="{9FF663B1-09F0-4CB3-ACC3-14BF2DD0128B}">
      <dgm:prSet phldrT="[Text]"/>
      <dgm:spPr/>
      <dgm:t>
        <a:bodyPr/>
        <a:lstStyle/>
        <a:p>
          <a:pPr rtl="1"/>
          <a:r>
            <a:rPr lang="ar-SA" dirty="0" smtClean="0"/>
            <a:t>الإدارة كأي علم آخر له نظريات وتعاريف وتطبيقات .</a:t>
          </a:r>
          <a:endParaRPr lang="ar-SA" dirty="0"/>
        </a:p>
      </dgm:t>
    </dgm:pt>
    <dgm:pt modelId="{C7EE82B2-814D-4135-B9DC-A7A7F2D25170}" type="parTrans" cxnId="{7A9FB9BF-3436-429E-8FFD-4B5921EADDB6}">
      <dgm:prSet/>
      <dgm:spPr/>
      <dgm:t>
        <a:bodyPr/>
        <a:lstStyle/>
        <a:p>
          <a:pPr rtl="1"/>
          <a:endParaRPr lang="ar-SA"/>
        </a:p>
      </dgm:t>
    </dgm:pt>
    <dgm:pt modelId="{5848A906-C6C7-463E-8A2D-5D4B9168DBCE}" type="sibTrans" cxnId="{7A9FB9BF-3436-429E-8FFD-4B5921EADDB6}">
      <dgm:prSet/>
      <dgm:spPr/>
      <dgm:t>
        <a:bodyPr/>
        <a:lstStyle/>
        <a:p>
          <a:pPr rtl="1"/>
          <a:endParaRPr lang="ar-SA"/>
        </a:p>
      </dgm:t>
    </dgm:pt>
    <dgm:pt modelId="{E493031F-B06E-41F4-89AC-7614DFB4C2B0}">
      <dgm:prSet phldrT="[Text]"/>
      <dgm:spPr/>
      <dgm:t>
        <a:bodyPr/>
        <a:lstStyle/>
        <a:p>
          <a:pPr rtl="1"/>
          <a:r>
            <a:rPr lang="ar-SA" dirty="0" smtClean="0"/>
            <a:t>فن وعلم</a:t>
          </a:r>
          <a:endParaRPr lang="ar-SA" dirty="0"/>
        </a:p>
      </dgm:t>
    </dgm:pt>
    <dgm:pt modelId="{83A20C22-554F-46C0-A14A-0263CE618EB0}" type="parTrans" cxnId="{035B129A-15CC-4C4B-8BAD-0575B1165BF2}">
      <dgm:prSet/>
      <dgm:spPr/>
      <dgm:t>
        <a:bodyPr/>
        <a:lstStyle/>
        <a:p>
          <a:pPr rtl="1"/>
          <a:endParaRPr lang="ar-SA"/>
        </a:p>
      </dgm:t>
    </dgm:pt>
    <dgm:pt modelId="{932D955B-55E7-47F4-B1B0-6E97297DA00E}" type="sibTrans" cxnId="{035B129A-15CC-4C4B-8BAD-0575B1165BF2}">
      <dgm:prSet/>
      <dgm:spPr/>
      <dgm:t>
        <a:bodyPr/>
        <a:lstStyle/>
        <a:p>
          <a:pPr rtl="1"/>
          <a:endParaRPr lang="ar-SA"/>
        </a:p>
      </dgm:t>
    </dgm:pt>
    <dgm:pt modelId="{3388D4CE-7594-4738-84A6-BB3D82023764}">
      <dgm:prSet phldrT="[Text]"/>
      <dgm:spPr/>
      <dgm:t>
        <a:bodyPr/>
        <a:lstStyle/>
        <a:p>
          <a:pPr rtl="1"/>
          <a:r>
            <a:rPr lang="ar-SA" dirty="0" smtClean="0"/>
            <a:t>ارتفاع مستوى المهارة في العمل الإداري يحتاج للمارسة والخبرة .</a:t>
          </a:r>
          <a:endParaRPr lang="ar-SA" dirty="0"/>
        </a:p>
      </dgm:t>
    </dgm:pt>
    <dgm:pt modelId="{3D69CC98-8AB2-4128-8E77-8F6FEB5575E8}" type="parTrans" cxnId="{FC47A226-7460-445E-A1F1-02706118BFD6}">
      <dgm:prSet/>
      <dgm:spPr/>
      <dgm:t>
        <a:bodyPr/>
        <a:lstStyle/>
        <a:p>
          <a:pPr rtl="1"/>
          <a:endParaRPr lang="ar-SA"/>
        </a:p>
      </dgm:t>
    </dgm:pt>
    <dgm:pt modelId="{8BA24410-415C-41ED-B0E2-D9C7B1C1A375}" type="sibTrans" cxnId="{FC47A226-7460-445E-A1F1-02706118BFD6}">
      <dgm:prSet/>
      <dgm:spPr/>
      <dgm:t>
        <a:bodyPr/>
        <a:lstStyle/>
        <a:p>
          <a:pPr rtl="1"/>
          <a:endParaRPr lang="ar-SA"/>
        </a:p>
      </dgm:t>
    </dgm:pt>
    <dgm:pt modelId="{2B116BF0-6E75-4FA5-8342-0A7C682A7E75}">
      <dgm:prSet phldrT="[Text]"/>
      <dgm:spPr/>
      <dgm:t>
        <a:bodyPr/>
        <a:lstStyle/>
        <a:p>
          <a:pPr rtl="1"/>
          <a:r>
            <a:rPr lang="ar-SA" dirty="0" smtClean="0"/>
            <a:t>الإدارة علم يدرس الظواهر الإدارية .</a:t>
          </a:r>
          <a:endParaRPr lang="ar-SA" dirty="0"/>
        </a:p>
      </dgm:t>
    </dgm:pt>
    <dgm:pt modelId="{FDD9511C-32F1-4EB0-90F4-8404FC76109C}" type="parTrans" cxnId="{EFCC35C2-FB65-4B6D-93DC-4CE76C491772}">
      <dgm:prSet/>
      <dgm:spPr/>
      <dgm:t>
        <a:bodyPr/>
        <a:lstStyle/>
        <a:p>
          <a:pPr rtl="1"/>
          <a:endParaRPr lang="ar-SA"/>
        </a:p>
      </dgm:t>
    </dgm:pt>
    <dgm:pt modelId="{4D08BF2E-EB11-4D56-8D9F-C69F60D1EB98}" type="sibTrans" cxnId="{EFCC35C2-FB65-4B6D-93DC-4CE76C491772}">
      <dgm:prSet/>
      <dgm:spPr/>
      <dgm:t>
        <a:bodyPr/>
        <a:lstStyle/>
        <a:p>
          <a:pPr rtl="1"/>
          <a:endParaRPr lang="ar-SA"/>
        </a:p>
      </dgm:t>
    </dgm:pt>
    <dgm:pt modelId="{85D5FE39-D57F-4C0A-82BC-E5DB3BBA7D22}">
      <dgm:prSet phldrT="[Text]"/>
      <dgm:spPr/>
      <dgm:t>
        <a:bodyPr/>
        <a:lstStyle/>
        <a:p>
          <a:pPr rtl="1"/>
          <a:r>
            <a:rPr lang="ar-SA" dirty="0" smtClean="0"/>
            <a:t>اهمية الخبرة والمممارسة في تطوير المدير .</a:t>
          </a:r>
          <a:endParaRPr lang="ar-SA" dirty="0"/>
        </a:p>
      </dgm:t>
    </dgm:pt>
    <dgm:pt modelId="{62D21BF4-BC01-460E-94E0-827EEDF61F96}" type="parTrans" cxnId="{7B59C112-3FF8-4404-AC4F-78CD5C754E3B}">
      <dgm:prSet/>
      <dgm:spPr/>
      <dgm:t>
        <a:bodyPr/>
        <a:lstStyle/>
        <a:p>
          <a:pPr rtl="1"/>
          <a:endParaRPr lang="ar-SA"/>
        </a:p>
      </dgm:t>
    </dgm:pt>
    <dgm:pt modelId="{46706B42-4FA8-4BC1-8C58-6F6B26E30A8C}" type="sibTrans" cxnId="{7B59C112-3FF8-4404-AC4F-78CD5C754E3B}">
      <dgm:prSet/>
      <dgm:spPr/>
      <dgm:t>
        <a:bodyPr/>
        <a:lstStyle/>
        <a:p>
          <a:pPr rtl="1"/>
          <a:endParaRPr lang="ar-SA"/>
        </a:p>
      </dgm:t>
    </dgm:pt>
    <dgm:pt modelId="{FB884BA7-12C2-4D39-8346-0DDF8B186855}" type="pres">
      <dgm:prSet presAssocID="{EEC2282C-F4C0-451C-BCA3-082BBB3331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6505D87-BA0A-4C99-AD32-11C2D436E6A8}" type="pres">
      <dgm:prSet presAssocID="{D7CA7071-0F22-4BC5-B080-573103A5E8DE}" presName="composite" presStyleCnt="0"/>
      <dgm:spPr/>
    </dgm:pt>
    <dgm:pt modelId="{3E977847-DEF1-405A-B794-761EF66C6623}" type="pres">
      <dgm:prSet presAssocID="{D7CA7071-0F22-4BC5-B080-573103A5E8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8BCBB8-6770-4A92-A15A-DDDD117677B5}" type="pres">
      <dgm:prSet presAssocID="{D7CA7071-0F22-4BC5-B080-573103A5E8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AE9FDC-E2E2-420D-A4A6-CF37EB307B99}" type="pres">
      <dgm:prSet presAssocID="{9B3115AE-B4FC-4915-B4E8-7883904EE4A3}" presName="sp" presStyleCnt="0"/>
      <dgm:spPr/>
    </dgm:pt>
    <dgm:pt modelId="{E5EA134F-12C1-47F6-8EBA-F27FDF003D37}" type="pres">
      <dgm:prSet presAssocID="{F5868973-0F39-4C30-A6CF-B7E2005E0B12}" presName="composite" presStyleCnt="0"/>
      <dgm:spPr/>
    </dgm:pt>
    <dgm:pt modelId="{00943DCA-9F1D-46D3-926A-029F7F7DA28B}" type="pres">
      <dgm:prSet presAssocID="{F5868973-0F39-4C30-A6CF-B7E2005E0B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3296327-43E0-4DA2-9760-B7C0C4971AA2}" type="pres">
      <dgm:prSet presAssocID="{F5868973-0F39-4C30-A6CF-B7E2005E0B1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823143-869B-41AB-A0E6-EFC1EB2B1B12}" type="pres">
      <dgm:prSet presAssocID="{00A2B717-172E-48DD-9D9C-06635B384A8A}" presName="sp" presStyleCnt="0"/>
      <dgm:spPr/>
    </dgm:pt>
    <dgm:pt modelId="{C4207C92-CFA7-419D-AE09-846918E7ABEE}" type="pres">
      <dgm:prSet presAssocID="{E493031F-B06E-41F4-89AC-7614DFB4C2B0}" presName="composite" presStyleCnt="0"/>
      <dgm:spPr/>
    </dgm:pt>
    <dgm:pt modelId="{5DD258BA-E8E3-44F7-8EF1-CC626D521698}" type="pres">
      <dgm:prSet presAssocID="{E493031F-B06E-41F4-89AC-7614DFB4C2B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FA42B5-277B-4CC0-9D39-D9B40A168880}" type="pres">
      <dgm:prSet presAssocID="{E493031F-B06E-41F4-89AC-7614DFB4C2B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08A743B-8BD8-45D5-9881-12CC77595636}" type="presOf" srcId="{F5868973-0F39-4C30-A6CF-B7E2005E0B12}" destId="{00943DCA-9F1D-46D3-926A-029F7F7DA28B}" srcOrd="0" destOrd="0" presId="urn:microsoft.com/office/officeart/2005/8/layout/chevron2"/>
    <dgm:cxn modelId="{FC47A226-7460-445E-A1F1-02706118BFD6}" srcId="{E493031F-B06E-41F4-89AC-7614DFB4C2B0}" destId="{3388D4CE-7594-4738-84A6-BB3D82023764}" srcOrd="0" destOrd="0" parTransId="{3D69CC98-8AB2-4128-8E77-8F6FEB5575E8}" sibTransId="{8BA24410-415C-41ED-B0E2-D9C7B1C1A375}"/>
    <dgm:cxn modelId="{67EBF11A-8738-4D2C-A1EA-E2108EBDE6FA}" type="presOf" srcId="{9FF663B1-09F0-4CB3-ACC3-14BF2DD0128B}" destId="{13296327-43E0-4DA2-9760-B7C0C4971AA2}" srcOrd="0" destOrd="1" presId="urn:microsoft.com/office/officeart/2005/8/layout/chevron2"/>
    <dgm:cxn modelId="{D8241BB5-7733-4CE1-9FD5-8CA4354A318B}" type="presOf" srcId="{3388D4CE-7594-4738-84A6-BB3D82023764}" destId="{82FA42B5-277B-4CC0-9D39-D9B40A168880}" srcOrd="0" destOrd="0" presId="urn:microsoft.com/office/officeart/2005/8/layout/chevron2"/>
    <dgm:cxn modelId="{2DA628D6-F7E2-479E-88E5-ADF8B192B3AF}" type="presOf" srcId="{D7CA7071-0F22-4BC5-B080-573103A5E8DE}" destId="{3E977847-DEF1-405A-B794-761EF66C6623}" srcOrd="0" destOrd="0" presId="urn:microsoft.com/office/officeart/2005/8/layout/chevron2"/>
    <dgm:cxn modelId="{90C0EE35-6827-4F29-B1DB-77338E8A1F3F}" srcId="{EEC2282C-F4C0-451C-BCA3-082BBB333195}" destId="{F5868973-0F39-4C30-A6CF-B7E2005E0B12}" srcOrd="1" destOrd="0" parTransId="{68C0AF82-653D-4621-B523-13E01B5DFC82}" sibTransId="{00A2B717-172E-48DD-9D9C-06635B384A8A}"/>
    <dgm:cxn modelId="{8C31CC0C-F677-491E-B462-0CE9F4FD70BB}" type="presOf" srcId="{2B116BF0-6E75-4FA5-8342-0A7C682A7E75}" destId="{82FA42B5-277B-4CC0-9D39-D9B40A168880}" srcOrd="0" destOrd="1" presId="urn:microsoft.com/office/officeart/2005/8/layout/chevron2"/>
    <dgm:cxn modelId="{8A883B5E-5EC1-4C9F-BEF8-4F5DE1136992}" type="presOf" srcId="{EEC2282C-F4C0-451C-BCA3-082BBB333195}" destId="{FB884BA7-12C2-4D39-8346-0DDF8B186855}" srcOrd="0" destOrd="0" presId="urn:microsoft.com/office/officeart/2005/8/layout/chevron2"/>
    <dgm:cxn modelId="{7E68D128-FCDD-4D6A-AB82-EF0BAB10C09E}" srcId="{F5868973-0F39-4C30-A6CF-B7E2005E0B12}" destId="{9A2B1B19-8896-465E-A159-0F3D3EA1D837}" srcOrd="0" destOrd="0" parTransId="{90A3932E-6B95-411A-8D1C-6024C6F57DF6}" sibTransId="{C796666F-BB1B-4A46-A5EC-19F898B9FEFE}"/>
    <dgm:cxn modelId="{5B7CBA6D-1F15-4D1D-8A91-D9FE99633DCC}" type="presOf" srcId="{E493031F-B06E-41F4-89AC-7614DFB4C2B0}" destId="{5DD258BA-E8E3-44F7-8EF1-CC626D521698}" srcOrd="0" destOrd="0" presId="urn:microsoft.com/office/officeart/2005/8/layout/chevron2"/>
    <dgm:cxn modelId="{B72B9BA2-B5A5-41B8-A41A-9CE4BAECBA11}" srcId="{EEC2282C-F4C0-451C-BCA3-082BBB333195}" destId="{D7CA7071-0F22-4BC5-B080-573103A5E8DE}" srcOrd="0" destOrd="0" parTransId="{C5B0572F-107A-4573-8809-7EC13C2248B4}" sibTransId="{9B3115AE-B4FC-4915-B4E8-7883904EE4A3}"/>
    <dgm:cxn modelId="{14C1010F-2C03-4807-82EF-08286FAAD7B4}" srcId="{D7CA7071-0F22-4BC5-B080-573103A5E8DE}" destId="{5ACA0CF1-8771-4B7D-83AD-E3C1C82AF3BF}" srcOrd="0" destOrd="0" parTransId="{B9C2F858-D198-4B0A-BEA2-5A0FC4B7D51E}" sibTransId="{C388DE1D-F4E9-4771-88FC-7063F0B2E0E7}"/>
    <dgm:cxn modelId="{EFCC35C2-FB65-4B6D-93DC-4CE76C491772}" srcId="{E493031F-B06E-41F4-89AC-7614DFB4C2B0}" destId="{2B116BF0-6E75-4FA5-8342-0A7C682A7E75}" srcOrd="1" destOrd="0" parTransId="{FDD9511C-32F1-4EB0-90F4-8404FC76109C}" sibTransId="{4D08BF2E-EB11-4D56-8D9F-C69F60D1EB98}"/>
    <dgm:cxn modelId="{C1D69A76-683B-4104-AC94-44F3649F95E1}" type="presOf" srcId="{5ACA0CF1-8771-4B7D-83AD-E3C1C82AF3BF}" destId="{318BCBB8-6770-4A92-A15A-DDDD117677B5}" srcOrd="0" destOrd="0" presId="urn:microsoft.com/office/officeart/2005/8/layout/chevron2"/>
    <dgm:cxn modelId="{07726BE3-36A4-4AEC-A5D5-535CC899F568}" type="presOf" srcId="{9A2B1B19-8896-465E-A159-0F3D3EA1D837}" destId="{13296327-43E0-4DA2-9760-B7C0C4971AA2}" srcOrd="0" destOrd="0" presId="urn:microsoft.com/office/officeart/2005/8/layout/chevron2"/>
    <dgm:cxn modelId="{035B129A-15CC-4C4B-8BAD-0575B1165BF2}" srcId="{EEC2282C-F4C0-451C-BCA3-082BBB333195}" destId="{E493031F-B06E-41F4-89AC-7614DFB4C2B0}" srcOrd="2" destOrd="0" parTransId="{83A20C22-554F-46C0-A14A-0263CE618EB0}" sibTransId="{932D955B-55E7-47F4-B1B0-6E97297DA00E}"/>
    <dgm:cxn modelId="{E35F9F96-6D48-4A64-A722-11040EC5D0BC}" type="presOf" srcId="{85D5FE39-D57F-4C0A-82BC-E5DB3BBA7D22}" destId="{318BCBB8-6770-4A92-A15A-DDDD117677B5}" srcOrd="0" destOrd="1" presId="urn:microsoft.com/office/officeart/2005/8/layout/chevron2"/>
    <dgm:cxn modelId="{7B59C112-3FF8-4404-AC4F-78CD5C754E3B}" srcId="{D7CA7071-0F22-4BC5-B080-573103A5E8DE}" destId="{85D5FE39-D57F-4C0A-82BC-E5DB3BBA7D22}" srcOrd="1" destOrd="0" parTransId="{62D21BF4-BC01-460E-94E0-827EEDF61F96}" sibTransId="{46706B42-4FA8-4BC1-8C58-6F6B26E30A8C}"/>
    <dgm:cxn modelId="{7A9FB9BF-3436-429E-8FFD-4B5921EADDB6}" srcId="{F5868973-0F39-4C30-A6CF-B7E2005E0B12}" destId="{9FF663B1-09F0-4CB3-ACC3-14BF2DD0128B}" srcOrd="1" destOrd="0" parTransId="{C7EE82B2-814D-4135-B9DC-A7A7F2D25170}" sibTransId="{5848A906-C6C7-463E-8A2D-5D4B9168DBCE}"/>
    <dgm:cxn modelId="{C07FB43C-AF83-4981-9A69-C6C468E4B19A}" type="presParOf" srcId="{FB884BA7-12C2-4D39-8346-0DDF8B186855}" destId="{B6505D87-BA0A-4C99-AD32-11C2D436E6A8}" srcOrd="0" destOrd="0" presId="urn:microsoft.com/office/officeart/2005/8/layout/chevron2"/>
    <dgm:cxn modelId="{192D1D1D-10D7-408E-B567-39B6B9B2B088}" type="presParOf" srcId="{B6505D87-BA0A-4C99-AD32-11C2D436E6A8}" destId="{3E977847-DEF1-405A-B794-761EF66C6623}" srcOrd="0" destOrd="0" presId="urn:microsoft.com/office/officeart/2005/8/layout/chevron2"/>
    <dgm:cxn modelId="{EA567C98-F35D-4B57-86DC-753C7CE9790A}" type="presParOf" srcId="{B6505D87-BA0A-4C99-AD32-11C2D436E6A8}" destId="{318BCBB8-6770-4A92-A15A-DDDD117677B5}" srcOrd="1" destOrd="0" presId="urn:microsoft.com/office/officeart/2005/8/layout/chevron2"/>
    <dgm:cxn modelId="{148D5991-72C9-4D33-9202-1BB0204987FF}" type="presParOf" srcId="{FB884BA7-12C2-4D39-8346-0DDF8B186855}" destId="{A0AE9FDC-E2E2-420D-A4A6-CF37EB307B99}" srcOrd="1" destOrd="0" presId="urn:microsoft.com/office/officeart/2005/8/layout/chevron2"/>
    <dgm:cxn modelId="{D40EEDAE-3196-457E-A5E4-890782A3C158}" type="presParOf" srcId="{FB884BA7-12C2-4D39-8346-0DDF8B186855}" destId="{E5EA134F-12C1-47F6-8EBA-F27FDF003D37}" srcOrd="2" destOrd="0" presId="urn:microsoft.com/office/officeart/2005/8/layout/chevron2"/>
    <dgm:cxn modelId="{8DE16632-25C6-4AAE-8128-3ABA650228C1}" type="presParOf" srcId="{E5EA134F-12C1-47F6-8EBA-F27FDF003D37}" destId="{00943DCA-9F1D-46D3-926A-029F7F7DA28B}" srcOrd="0" destOrd="0" presId="urn:microsoft.com/office/officeart/2005/8/layout/chevron2"/>
    <dgm:cxn modelId="{86B8DFF2-8117-4004-A1FD-1AA3B1B27E61}" type="presParOf" srcId="{E5EA134F-12C1-47F6-8EBA-F27FDF003D37}" destId="{13296327-43E0-4DA2-9760-B7C0C4971AA2}" srcOrd="1" destOrd="0" presId="urn:microsoft.com/office/officeart/2005/8/layout/chevron2"/>
    <dgm:cxn modelId="{74B8533E-0DDE-4AB3-BC81-66770E167785}" type="presParOf" srcId="{FB884BA7-12C2-4D39-8346-0DDF8B186855}" destId="{38823143-869B-41AB-A0E6-EFC1EB2B1B12}" srcOrd="3" destOrd="0" presId="urn:microsoft.com/office/officeart/2005/8/layout/chevron2"/>
    <dgm:cxn modelId="{E948E731-B9EF-4E05-8A11-7714E10C4360}" type="presParOf" srcId="{FB884BA7-12C2-4D39-8346-0DDF8B186855}" destId="{C4207C92-CFA7-419D-AE09-846918E7ABEE}" srcOrd="4" destOrd="0" presId="urn:microsoft.com/office/officeart/2005/8/layout/chevron2"/>
    <dgm:cxn modelId="{DAB04ABF-2B69-440B-8313-E41F17285A5C}" type="presParOf" srcId="{C4207C92-CFA7-419D-AE09-846918E7ABEE}" destId="{5DD258BA-E8E3-44F7-8EF1-CC626D521698}" srcOrd="0" destOrd="0" presId="urn:microsoft.com/office/officeart/2005/8/layout/chevron2"/>
    <dgm:cxn modelId="{6C4AAD45-F143-401D-BC7B-4B4455AB81EB}" type="presParOf" srcId="{C4207C92-CFA7-419D-AE09-846918E7ABEE}" destId="{82FA42B5-277B-4CC0-9D39-D9B40A1688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4D43FC-A39F-4D70-937D-CA91EF64AA57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792B569D-DA2A-4A10-B5D7-D0E95EC1C9F6}">
      <dgm:prSet phldrT="[Text]"/>
      <dgm:spPr/>
      <dgm:t>
        <a:bodyPr/>
        <a:lstStyle/>
        <a:p>
          <a:pPr rtl="1"/>
          <a:r>
            <a:rPr lang="ar-SA" dirty="0" smtClean="0"/>
            <a:t>مجالات الإدارة</a:t>
          </a:r>
          <a:endParaRPr lang="ar-SA" dirty="0"/>
        </a:p>
      </dgm:t>
    </dgm:pt>
    <dgm:pt modelId="{8F599D63-76E4-45F0-A344-7CF9A85C659D}" type="parTrans" cxnId="{CCF3455C-C18C-4D24-8015-6BF2DD6E0DB4}">
      <dgm:prSet/>
      <dgm:spPr/>
      <dgm:t>
        <a:bodyPr/>
        <a:lstStyle/>
        <a:p>
          <a:pPr rtl="1"/>
          <a:endParaRPr lang="ar-SA"/>
        </a:p>
      </dgm:t>
    </dgm:pt>
    <dgm:pt modelId="{CE2B01F8-E4E8-4F15-8D05-A82F980E91FF}" type="sibTrans" cxnId="{CCF3455C-C18C-4D24-8015-6BF2DD6E0DB4}">
      <dgm:prSet/>
      <dgm:spPr/>
      <dgm:t>
        <a:bodyPr/>
        <a:lstStyle/>
        <a:p>
          <a:pPr rtl="1"/>
          <a:endParaRPr lang="ar-SA"/>
        </a:p>
      </dgm:t>
    </dgm:pt>
    <dgm:pt modelId="{158038DA-7195-4EC5-9262-654B8888013D}" type="pres">
      <dgm:prSet presAssocID="{864D43FC-A39F-4D70-937D-CA91EF64AA5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5574C14-5D69-4E16-BB32-C223C73B3566}" type="pres">
      <dgm:prSet presAssocID="{792B569D-DA2A-4A10-B5D7-D0E95EC1C9F6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908D27-F47E-46A0-9176-EE267094B335}" type="pres">
      <dgm:prSet presAssocID="{792B569D-DA2A-4A10-B5D7-D0E95EC1C9F6}" presName="gear1srcNode" presStyleLbl="node1" presStyleIdx="0" presStyleCnt="1"/>
      <dgm:spPr/>
      <dgm:t>
        <a:bodyPr/>
        <a:lstStyle/>
        <a:p>
          <a:pPr rtl="1"/>
          <a:endParaRPr lang="ar-SA"/>
        </a:p>
      </dgm:t>
    </dgm:pt>
    <dgm:pt modelId="{E0E97CCB-04BF-4C93-A1CE-DB1B353F76A7}" type="pres">
      <dgm:prSet presAssocID="{792B569D-DA2A-4A10-B5D7-D0E95EC1C9F6}" presName="gear1dstNode" presStyleLbl="node1" presStyleIdx="0" presStyleCnt="1"/>
      <dgm:spPr/>
      <dgm:t>
        <a:bodyPr/>
        <a:lstStyle/>
        <a:p>
          <a:pPr rtl="1"/>
          <a:endParaRPr lang="ar-SA"/>
        </a:p>
      </dgm:t>
    </dgm:pt>
    <dgm:pt modelId="{B3646BA4-C32F-444E-94C6-5489FA8FE7A3}" type="pres">
      <dgm:prSet presAssocID="{CE2B01F8-E4E8-4F15-8D05-A82F980E91FF}" presName="connector1" presStyleLbl="sibTrans2D1" presStyleIdx="0" presStyleCnt="1"/>
      <dgm:spPr/>
      <dgm:t>
        <a:bodyPr/>
        <a:lstStyle/>
        <a:p>
          <a:pPr rtl="1"/>
          <a:endParaRPr lang="ar-SA"/>
        </a:p>
      </dgm:t>
    </dgm:pt>
  </dgm:ptLst>
  <dgm:cxnLst>
    <dgm:cxn modelId="{DEF7C612-20A5-4CA7-94C0-FC576CC162F8}" type="presOf" srcId="{864D43FC-A39F-4D70-937D-CA91EF64AA57}" destId="{158038DA-7195-4EC5-9262-654B8888013D}" srcOrd="0" destOrd="0" presId="urn:microsoft.com/office/officeart/2005/8/layout/gear1"/>
    <dgm:cxn modelId="{CCF3455C-C18C-4D24-8015-6BF2DD6E0DB4}" srcId="{864D43FC-A39F-4D70-937D-CA91EF64AA57}" destId="{792B569D-DA2A-4A10-B5D7-D0E95EC1C9F6}" srcOrd="0" destOrd="0" parTransId="{8F599D63-76E4-45F0-A344-7CF9A85C659D}" sibTransId="{CE2B01F8-E4E8-4F15-8D05-A82F980E91FF}"/>
    <dgm:cxn modelId="{971FA21F-6C95-4FD3-B7E7-94E54621053E}" type="presOf" srcId="{792B569D-DA2A-4A10-B5D7-D0E95EC1C9F6}" destId="{E0E97CCB-04BF-4C93-A1CE-DB1B353F76A7}" srcOrd="2" destOrd="0" presId="urn:microsoft.com/office/officeart/2005/8/layout/gear1"/>
    <dgm:cxn modelId="{F00D8558-39D4-416D-973B-141868051CBF}" type="presOf" srcId="{CE2B01F8-E4E8-4F15-8D05-A82F980E91FF}" destId="{B3646BA4-C32F-444E-94C6-5489FA8FE7A3}" srcOrd="0" destOrd="0" presId="urn:microsoft.com/office/officeart/2005/8/layout/gear1"/>
    <dgm:cxn modelId="{21952EC5-853B-4504-9D19-9AB6A5663232}" type="presOf" srcId="{792B569D-DA2A-4A10-B5D7-D0E95EC1C9F6}" destId="{F7908D27-F47E-46A0-9176-EE267094B335}" srcOrd="1" destOrd="0" presId="urn:microsoft.com/office/officeart/2005/8/layout/gear1"/>
    <dgm:cxn modelId="{985A00BF-7344-450F-A475-A2F2DA9A9973}" type="presOf" srcId="{792B569D-DA2A-4A10-B5D7-D0E95EC1C9F6}" destId="{15574C14-5D69-4E16-BB32-C223C73B3566}" srcOrd="0" destOrd="0" presId="urn:microsoft.com/office/officeart/2005/8/layout/gear1"/>
    <dgm:cxn modelId="{72995FE1-00D9-429C-9083-9AED7EED9D51}" type="presParOf" srcId="{158038DA-7195-4EC5-9262-654B8888013D}" destId="{15574C14-5D69-4E16-BB32-C223C73B3566}" srcOrd="0" destOrd="0" presId="urn:microsoft.com/office/officeart/2005/8/layout/gear1"/>
    <dgm:cxn modelId="{C8096B10-A863-4F18-83A1-05B013599DDF}" type="presParOf" srcId="{158038DA-7195-4EC5-9262-654B8888013D}" destId="{F7908D27-F47E-46A0-9176-EE267094B335}" srcOrd="1" destOrd="0" presId="urn:microsoft.com/office/officeart/2005/8/layout/gear1"/>
    <dgm:cxn modelId="{8FB56E22-394C-4C14-816D-4E0322F15680}" type="presParOf" srcId="{158038DA-7195-4EC5-9262-654B8888013D}" destId="{E0E97CCB-04BF-4C93-A1CE-DB1B353F76A7}" srcOrd="2" destOrd="0" presId="urn:microsoft.com/office/officeart/2005/8/layout/gear1"/>
    <dgm:cxn modelId="{E6F1149B-95FB-4818-9C86-9E3392512995}" type="presParOf" srcId="{158038DA-7195-4EC5-9262-654B8888013D}" destId="{B3646BA4-C32F-444E-94C6-5489FA8FE7A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4D43FC-A39F-4D70-937D-CA91EF64AA57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792B569D-DA2A-4A10-B5D7-D0E95EC1C9F6}">
      <dgm:prSet phldrT="[Text]"/>
      <dgm:spPr/>
      <dgm:t>
        <a:bodyPr/>
        <a:lstStyle/>
        <a:p>
          <a:pPr rtl="1"/>
          <a:r>
            <a:rPr lang="ar-SA" dirty="0" smtClean="0"/>
            <a:t>مجالات الإدارة</a:t>
          </a:r>
          <a:endParaRPr lang="ar-SA" dirty="0"/>
        </a:p>
      </dgm:t>
    </dgm:pt>
    <dgm:pt modelId="{8F599D63-76E4-45F0-A344-7CF9A85C659D}" type="parTrans" cxnId="{CCF3455C-C18C-4D24-8015-6BF2DD6E0DB4}">
      <dgm:prSet/>
      <dgm:spPr/>
      <dgm:t>
        <a:bodyPr/>
        <a:lstStyle/>
        <a:p>
          <a:pPr rtl="1"/>
          <a:endParaRPr lang="ar-SA"/>
        </a:p>
      </dgm:t>
    </dgm:pt>
    <dgm:pt modelId="{CE2B01F8-E4E8-4F15-8D05-A82F980E91FF}" type="sibTrans" cxnId="{CCF3455C-C18C-4D24-8015-6BF2DD6E0DB4}">
      <dgm:prSet/>
      <dgm:spPr/>
      <dgm:t>
        <a:bodyPr/>
        <a:lstStyle/>
        <a:p>
          <a:pPr rtl="1"/>
          <a:endParaRPr lang="ar-SA"/>
        </a:p>
      </dgm:t>
    </dgm:pt>
    <dgm:pt modelId="{158038DA-7195-4EC5-9262-654B8888013D}" type="pres">
      <dgm:prSet presAssocID="{864D43FC-A39F-4D70-937D-CA91EF64AA5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5574C14-5D69-4E16-BB32-C223C73B3566}" type="pres">
      <dgm:prSet presAssocID="{792B569D-DA2A-4A10-B5D7-D0E95EC1C9F6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908D27-F47E-46A0-9176-EE267094B335}" type="pres">
      <dgm:prSet presAssocID="{792B569D-DA2A-4A10-B5D7-D0E95EC1C9F6}" presName="gear1srcNode" presStyleLbl="node1" presStyleIdx="0" presStyleCnt="1"/>
      <dgm:spPr/>
      <dgm:t>
        <a:bodyPr/>
        <a:lstStyle/>
        <a:p>
          <a:pPr rtl="1"/>
          <a:endParaRPr lang="ar-SA"/>
        </a:p>
      </dgm:t>
    </dgm:pt>
    <dgm:pt modelId="{E0E97CCB-04BF-4C93-A1CE-DB1B353F76A7}" type="pres">
      <dgm:prSet presAssocID="{792B569D-DA2A-4A10-B5D7-D0E95EC1C9F6}" presName="gear1dstNode" presStyleLbl="node1" presStyleIdx="0" presStyleCnt="1"/>
      <dgm:spPr/>
      <dgm:t>
        <a:bodyPr/>
        <a:lstStyle/>
        <a:p>
          <a:pPr rtl="1"/>
          <a:endParaRPr lang="ar-SA"/>
        </a:p>
      </dgm:t>
    </dgm:pt>
    <dgm:pt modelId="{B3646BA4-C32F-444E-94C6-5489FA8FE7A3}" type="pres">
      <dgm:prSet presAssocID="{CE2B01F8-E4E8-4F15-8D05-A82F980E91FF}" presName="connector1" presStyleLbl="sibTrans2D1" presStyleIdx="0" presStyleCnt="1"/>
      <dgm:spPr/>
      <dgm:t>
        <a:bodyPr/>
        <a:lstStyle/>
        <a:p>
          <a:pPr rtl="1"/>
          <a:endParaRPr lang="ar-SA"/>
        </a:p>
      </dgm:t>
    </dgm:pt>
  </dgm:ptLst>
  <dgm:cxnLst>
    <dgm:cxn modelId="{08928F2D-FA32-4C75-842B-AB17C31AE0E8}" type="presOf" srcId="{792B569D-DA2A-4A10-B5D7-D0E95EC1C9F6}" destId="{15574C14-5D69-4E16-BB32-C223C73B3566}" srcOrd="0" destOrd="0" presId="urn:microsoft.com/office/officeart/2005/8/layout/gear1"/>
    <dgm:cxn modelId="{6C476F7D-DF21-445D-94AC-1A48AF51292E}" type="presOf" srcId="{792B569D-DA2A-4A10-B5D7-D0E95EC1C9F6}" destId="{E0E97CCB-04BF-4C93-A1CE-DB1B353F76A7}" srcOrd="2" destOrd="0" presId="urn:microsoft.com/office/officeart/2005/8/layout/gear1"/>
    <dgm:cxn modelId="{CCF3455C-C18C-4D24-8015-6BF2DD6E0DB4}" srcId="{864D43FC-A39F-4D70-937D-CA91EF64AA57}" destId="{792B569D-DA2A-4A10-B5D7-D0E95EC1C9F6}" srcOrd="0" destOrd="0" parTransId="{8F599D63-76E4-45F0-A344-7CF9A85C659D}" sibTransId="{CE2B01F8-E4E8-4F15-8D05-A82F980E91FF}"/>
    <dgm:cxn modelId="{ED1A2546-153E-4D65-BAAA-B2A4F4C00A46}" type="presOf" srcId="{792B569D-DA2A-4A10-B5D7-D0E95EC1C9F6}" destId="{F7908D27-F47E-46A0-9176-EE267094B335}" srcOrd="1" destOrd="0" presId="urn:microsoft.com/office/officeart/2005/8/layout/gear1"/>
    <dgm:cxn modelId="{FAEF9D7C-3885-436D-85FC-A2E7B5A700BF}" type="presOf" srcId="{864D43FC-A39F-4D70-937D-CA91EF64AA57}" destId="{158038DA-7195-4EC5-9262-654B8888013D}" srcOrd="0" destOrd="0" presId="urn:microsoft.com/office/officeart/2005/8/layout/gear1"/>
    <dgm:cxn modelId="{7481E5FD-B5A4-4BAB-B65E-37E6133F45C1}" type="presOf" srcId="{CE2B01F8-E4E8-4F15-8D05-A82F980E91FF}" destId="{B3646BA4-C32F-444E-94C6-5489FA8FE7A3}" srcOrd="0" destOrd="0" presId="urn:microsoft.com/office/officeart/2005/8/layout/gear1"/>
    <dgm:cxn modelId="{4FADB651-18B1-4D1A-B957-E5D303C88AFA}" type="presParOf" srcId="{158038DA-7195-4EC5-9262-654B8888013D}" destId="{15574C14-5D69-4E16-BB32-C223C73B3566}" srcOrd="0" destOrd="0" presId="urn:microsoft.com/office/officeart/2005/8/layout/gear1"/>
    <dgm:cxn modelId="{F5249DDE-104A-47AA-AFAC-923BCA590B85}" type="presParOf" srcId="{158038DA-7195-4EC5-9262-654B8888013D}" destId="{F7908D27-F47E-46A0-9176-EE267094B335}" srcOrd="1" destOrd="0" presId="urn:microsoft.com/office/officeart/2005/8/layout/gear1"/>
    <dgm:cxn modelId="{712FB578-A80D-46EF-A4C4-E8C3EBA2B4E5}" type="presParOf" srcId="{158038DA-7195-4EC5-9262-654B8888013D}" destId="{E0E97CCB-04BF-4C93-A1CE-DB1B353F76A7}" srcOrd="2" destOrd="0" presId="urn:microsoft.com/office/officeart/2005/8/layout/gear1"/>
    <dgm:cxn modelId="{125BCD52-D69E-4B86-BA08-FA5EB3D613C9}" type="presParOf" srcId="{158038DA-7195-4EC5-9262-654B8888013D}" destId="{B3646BA4-C32F-444E-94C6-5489FA8FE7A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51A074-74DB-41AF-A1F5-AA61C7E4D10C}" type="datetimeFigureOut">
              <a:rPr lang="ar-SA" smtClean="0"/>
              <a:pPr/>
              <a:t>26/12/35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4CA8442-3003-4E06-9594-5228C9A0BA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A8442-3003-4E06-9594-5228C9A0BA1F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195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A8442-3003-4E06-9594-5228C9A0BA1F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259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A8442-3003-4E06-9594-5228C9A0BA1F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27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B29EE5-C58E-4D7E-82DE-75E7D0DB0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صورة 3" descr="سب.pn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-114300"/>
            <a:ext cx="9505950" cy="7200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276600" y="152400"/>
            <a:ext cx="28194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cs typeface="Arabic Transparent" pitchFamily="2" charset="0"/>
              </a:rPr>
              <a:t>مرحلة العلوم السلوكية</a:t>
            </a:r>
          </a:p>
          <a:p>
            <a:pPr algn="ctr" rtl="1"/>
            <a:r>
              <a:rPr lang="ar-SA" sz="2400" dirty="0" smtClean="0">
                <a:solidFill>
                  <a:schemeClr val="tx1"/>
                </a:solidFill>
                <a:cs typeface="Arabic Transparent" pitchFamily="2" charset="0"/>
              </a:rPr>
              <a:t>1935-1950م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62600" y="3048000"/>
            <a:ext cx="33528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المشاركة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62600" y="4267200"/>
            <a:ext cx="33528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ترابط حاجات المؤسسة والعمال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4267200" y="-914400"/>
            <a:ext cx="838200" cy="5105400"/>
          </a:xfrm>
          <a:prstGeom prst="rightBrac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6" descr="CMENO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522413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5562600" y="4800600"/>
            <a:ext cx="33528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دور العوامل البيئية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62600" y="3657600"/>
            <a:ext cx="33528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العلاقة بين الرئيس والمرؤوس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867400" y="2057400"/>
            <a:ext cx="2971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مبادئ المرحلة السلوكية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3201194" y="4342606"/>
            <a:ext cx="3809206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05400" y="2438400"/>
            <a:ext cx="685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05400" y="3276600"/>
            <a:ext cx="457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143000" y="2057400"/>
            <a:ext cx="2590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ايلتون مايو - فولييت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219200" y="3352800"/>
            <a:ext cx="2362200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اهمية المفهوم الإنساني للإدارة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5400000">
            <a:off x="2020094" y="3009106"/>
            <a:ext cx="685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562600" y="5410200"/>
            <a:ext cx="33528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اهمية الاتصالات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62600" y="6019800"/>
            <a:ext cx="33528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تطوير المهارات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105400" y="3810000"/>
            <a:ext cx="457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5400" y="4495800"/>
            <a:ext cx="457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05400" y="5029200"/>
            <a:ext cx="457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05400" y="5638800"/>
            <a:ext cx="457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05400" y="6248400"/>
            <a:ext cx="457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276600" y="381000"/>
            <a:ext cx="28194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cs typeface="Arabic Transparent" pitchFamily="2" charset="0"/>
              </a:rPr>
              <a:t>المرحلة الجديدة</a:t>
            </a:r>
          </a:p>
          <a:p>
            <a:pPr algn="ctr" rtl="1"/>
            <a:r>
              <a:rPr lang="ar-SA" sz="2400" dirty="0" smtClean="0">
                <a:solidFill>
                  <a:schemeClr val="tx1"/>
                </a:solidFill>
                <a:cs typeface="Arabic Transparent" pitchFamily="2" charset="0"/>
              </a:rPr>
              <a:t>1950م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67400" y="3505200"/>
            <a:ext cx="25146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اتجاهات ومبادئ تسعى لتحقيق النظرة الشمولية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 للإدارة من حيث المعرفة المتخصصة بالسلوك الإنساني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4267200" y="-685800"/>
            <a:ext cx="838200" cy="5105400"/>
          </a:xfrm>
          <a:prstGeom prst="rightBrac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6" descr="CMENO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522413"/>
          </a:xfrm>
          <a:prstGeom prst="rect">
            <a:avLst/>
          </a:prstGeom>
          <a:noFill/>
        </p:spPr>
      </p:pic>
      <p:sp>
        <p:nvSpPr>
          <p:cNvPr id="36" name="Rounded Rectangle 35"/>
          <p:cNvSpPr/>
          <p:nvPr/>
        </p:nvSpPr>
        <p:spPr>
          <a:xfrm>
            <a:off x="5715000" y="2286000"/>
            <a:ext cx="2590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تتسم هذه المرحلة بـ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6858000" y="3200400"/>
            <a:ext cx="609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524000" y="2286000"/>
            <a:ext cx="2590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مبادئ المرحلة الجديدة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28600" y="3124200"/>
            <a:ext cx="33528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الاعتماد على النظرة الواقعية للمؤسسة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28600" y="4114800"/>
            <a:ext cx="34290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الأسس العلمية للإدارة يجب أن تستمد من العلوم السلوكية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2438400" y="4419600"/>
            <a:ext cx="3124200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57600" y="6019800"/>
            <a:ext cx="381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657600" y="4648200"/>
            <a:ext cx="381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581400" y="3505200"/>
            <a:ext cx="381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52400" y="5486400"/>
            <a:ext cx="35052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اهمية التجديد والتغيير في الإدارة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AMSUNG\Desktop\657159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0195"/>
            <a:ext cx="8229600" cy="6163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2133600"/>
            <a:ext cx="4232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الإدارة مهمة ؟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takhtet 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290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04800"/>
            <a:ext cx="3581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طبيعة الإدارة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914400" y="16002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MENO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"/>
            <a:ext cx="1465263" cy="19050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2057400" y="2438400"/>
            <a:ext cx="70866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الإدارة العامة </a:t>
            </a:r>
            <a:r>
              <a:rPr lang="ar-SA" sz="2400" dirty="0" smtClean="0"/>
              <a:t>: تنسيق المجهودات الفردية والجماعية لتنفيذ السياسة العامة للدولة .</a:t>
            </a:r>
            <a:endParaRPr lang="ar-SA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3962400"/>
            <a:ext cx="77724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الإدارة التربوية </a:t>
            </a:r>
            <a:r>
              <a:rPr lang="ar-SA" sz="2400" dirty="0" smtClean="0"/>
              <a:t>: مجموع العمليات التي تستثمر الامكانات البشرية والمادية لتحقيق اهداف موضوعة في اطار نظام التربوي</a:t>
            </a:r>
            <a:r>
              <a:rPr lang="ar-SA" sz="2800" dirty="0" smtClean="0"/>
              <a:t>.</a:t>
            </a:r>
            <a:endParaRPr lang="ar-SA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5486400"/>
            <a:ext cx="70866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الإدارة التعليمية </a:t>
            </a:r>
            <a:r>
              <a:rPr lang="ar-SA" sz="2400" dirty="0" smtClean="0"/>
              <a:t>: مجموع العمليات المتكاملة داخل المؤسسات التعليمية أو فيما بينها لتحقيق الأغراض المنشودة من التربية.</a:t>
            </a:r>
            <a:endParaRPr lang="ar-SA" sz="2400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-2057400" y="-609600"/>
          <a:ext cx="5791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images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80000">
            <a:off x="59084" y="4483083"/>
            <a:ext cx="2266165" cy="231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/>
        </p:nvGraphicFramePr>
        <p:xfrm>
          <a:off x="-1447800" y="-609600"/>
          <a:ext cx="5105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76600" y="4114800"/>
            <a:ext cx="52578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B0F0"/>
                </a:solidFill>
              </a:rPr>
              <a:t>الإدارة الصفية </a:t>
            </a:r>
            <a:r>
              <a:rPr lang="ar-SA" sz="2800" dirty="0" smtClean="0"/>
              <a:t>: مجموعة العمليات والمواقف التعليمية التي تتم بين الطالب والمعلم ، بين الطالب والمنهج ، بين الطلاب وتوجيهها لتحقيق الأهداف الموضوعة .</a:t>
            </a:r>
            <a:endParaRPr lang="ar-SA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276600" y="1905000"/>
            <a:ext cx="5334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الإدارة المدرسية </a:t>
            </a:r>
            <a:r>
              <a:rPr lang="ar-SA" sz="2400" dirty="0" smtClean="0"/>
              <a:t>: الجهود المنسقة التي يقوم بها فريق العمل بالمدرسة لتحقيق الأهداف التربوية داخل المدرسة.</a:t>
            </a:r>
            <a:endParaRPr lang="ar-SA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00000"/>
                </a:solidFill>
              </a:rPr>
              <a:t>نافذة إيجابية لإدارة الحياة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ar-SA" dirty="0" smtClean="0"/>
          </a:p>
          <a:p>
            <a:pPr algn="r">
              <a:buNone/>
            </a:pPr>
            <a:r>
              <a:rPr lang="en-US" dirty="0" smtClean="0"/>
              <a:t> …. </a:t>
            </a:r>
            <a:r>
              <a:rPr lang="ar-SA" dirty="0" smtClean="0"/>
              <a:t>نصيحة بجمل</a:t>
            </a:r>
          </a:p>
          <a:p>
            <a:pPr algn="r">
              <a:buNone/>
            </a:pPr>
            <a:endParaRPr lang="ar-SA" dirty="0" smtClean="0"/>
          </a:p>
          <a:p>
            <a:pPr algn="r">
              <a:buNone/>
            </a:pPr>
            <a:r>
              <a:rPr lang="en-US" dirty="0" smtClean="0"/>
              <a:t>…..</a:t>
            </a:r>
            <a:r>
              <a:rPr lang="ar-SA" dirty="0" smtClean="0"/>
              <a:t>تجميل ، أمومة ، زواج ، الأسرة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66800" y="4038600"/>
          <a:ext cx="3889375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4538520" imgH="2589120" progId="">
                  <p:embed/>
                </p:oleObj>
              </mc:Choice>
              <mc:Fallback>
                <p:oleObj name="Clip" r:id="rId4" imgW="4538520" imgH="2589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3889375" cy="246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057400" y="2743200"/>
            <a:ext cx="8305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الإدارة</a:t>
            </a:r>
            <a:endParaRPr lang="ar-S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3" descr="PIC-154-1338470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24000" y="1524000"/>
            <a:ext cx="6858000" cy="3810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PIC-154-1338470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514600" y="2514600"/>
            <a:ext cx="6858000" cy="18288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29000" y="762000"/>
            <a:ext cx="4800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الأهداف </a:t>
            </a:r>
            <a:endParaRPr lang="ar-S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2667000"/>
            <a:ext cx="54184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4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1- التعرف على مفهوم الإدارة .</a:t>
            </a:r>
          </a:p>
          <a:p>
            <a:pPr algn="r"/>
            <a:r>
              <a:rPr lang="ar-SA" sz="4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2- مراحل تطور علم الإدارة .</a:t>
            </a:r>
          </a:p>
          <a:p>
            <a:pPr algn="r"/>
            <a:r>
              <a:rPr lang="ar-SA" sz="4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3- اهمية الإدارة .</a:t>
            </a:r>
          </a:p>
          <a:p>
            <a:pPr algn="r"/>
            <a:r>
              <a:rPr lang="ar-SA" sz="4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5- طبيعة ومجالات الإدارة 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2950197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وسيلة شرح على شكل سحابة 1"/>
          <p:cNvSpPr/>
          <p:nvPr/>
        </p:nvSpPr>
        <p:spPr>
          <a:xfrm>
            <a:off x="1219200" y="381000"/>
            <a:ext cx="6781800" cy="3240360"/>
          </a:xfrm>
          <a:prstGeom prst="cloudCallout">
            <a:avLst>
              <a:gd name="adj1" fmla="val -24951"/>
              <a:gd name="adj2" fmla="val 8214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75000"/>
                <a:lumOff val="25000"/>
                <a:alpha val="87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ما المقصود بـ الإدارة ؟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086600" y="381000"/>
            <a:ext cx="1819275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1 )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1371600"/>
            <a:ext cx="891540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بالتعاون مع أفراد مجموعتك استفيدي من الكلمات في الكاريكاتير التالي للتوصل إلى أكبر عدد من التعاريف التي تصف مفهوم الإدارة ؟</a:t>
            </a:r>
            <a:endParaRPr lang="en-US" sz="2800" dirty="0" smtClean="0"/>
          </a:p>
          <a:p>
            <a:endParaRPr lang="ar-S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y879i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71800" cy="6858000"/>
          </a:xfrm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200400" y="609600"/>
            <a:ext cx="5943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الإدارة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dirty="0" smtClean="0">
                <a:cs typeface="Arabic Transparent" pitchFamily="2" charset="0"/>
              </a:rPr>
              <a:t>عرفها </a:t>
            </a:r>
            <a:r>
              <a:rPr lang="ar-SA" sz="3600" dirty="0" smtClean="0">
                <a:solidFill>
                  <a:srgbClr val="FF0000"/>
                </a:solidFill>
                <a:cs typeface="Arabic Transparent" pitchFamily="2" charset="0"/>
              </a:rPr>
              <a:t>عابدين</a:t>
            </a:r>
            <a:r>
              <a:rPr lang="ar-SA" sz="3600" dirty="0" smtClean="0">
                <a:cs typeface="Arabic Transparent" pitchFamily="2" charset="0"/>
              </a:rPr>
              <a:t> بأنها عملية تتضمن تنظيم الموارد البشرية والمادية والاستخدام الأمثل لها بأعلى كفاءة واقل تكلفة من اجل تحقيق الأهداف من خلال التخطيط والتظيم والتوجيه والرقابة والتقويم .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71636"/>
          </a:xfrm>
        </p:spPr>
        <p:txBody>
          <a:bodyPr>
            <a:noAutofit/>
          </a:bodyPr>
          <a:lstStyle/>
          <a:p>
            <a:r>
              <a:rPr lang="ar-SA" sz="5400" dirty="0" smtClean="0"/>
              <a:t>مراحل تطور الإدارة</a:t>
            </a:r>
            <a:br>
              <a:rPr lang="ar-SA" sz="5400" dirty="0" smtClean="0"/>
            </a:br>
            <a:endParaRPr lang="ar-SA" sz="5400" dirty="0"/>
          </a:p>
        </p:txBody>
      </p:sp>
      <p:pic>
        <p:nvPicPr>
          <p:cNvPr id="4" name="عنصر نائب للمحتوى 3" descr="-----_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571744"/>
            <a:ext cx="5286412" cy="307183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276600" y="381000"/>
            <a:ext cx="28194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cs typeface="Arabic Transparent" pitchFamily="2" charset="0"/>
              </a:rPr>
              <a:t>مرحلة الإدارة العلمية</a:t>
            </a:r>
          </a:p>
          <a:p>
            <a:pPr algn="ctr" rtl="1"/>
            <a:r>
              <a:rPr lang="ar-SA" sz="2400" dirty="0" smtClean="0">
                <a:solidFill>
                  <a:schemeClr val="tx1"/>
                </a:solidFill>
                <a:cs typeface="Arabic Transparent" pitchFamily="2" charset="0"/>
              </a:rPr>
              <a:t>1910-1935م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00" y="3810000"/>
            <a:ext cx="19812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التحليل المنطقي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0" y="5181600"/>
            <a:ext cx="19812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تحديد الوظائف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4267200" y="-685800"/>
            <a:ext cx="838200" cy="5105400"/>
          </a:xfrm>
          <a:prstGeom prst="rightBrac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6" descr="CMENO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522413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6858000" y="5867400"/>
            <a:ext cx="1981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وضع معايير لقياس النتائج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58000" y="4495800"/>
            <a:ext cx="19812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التخطيط للأهداف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15000" y="2286000"/>
            <a:ext cx="2590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تعتمد هذه المرحلة على 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>
            <a:stCxn id="36" idx="2"/>
          </p:cNvCxnSpPr>
          <p:nvPr/>
        </p:nvCxnSpPr>
        <p:spPr>
          <a:xfrm rot="5400000">
            <a:off x="4648200" y="3886200"/>
            <a:ext cx="3352800" cy="1371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53200" y="4038600"/>
            <a:ext cx="304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48400" y="4800600"/>
            <a:ext cx="609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19800" y="5410200"/>
            <a:ext cx="838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38800" y="6248400"/>
            <a:ext cx="1219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143000" y="2286000"/>
            <a:ext cx="2590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فريدريك تايلور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28600" y="4953000"/>
            <a:ext cx="2362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البحث العلمي في مجال الإدارة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28600" y="3505200"/>
            <a:ext cx="2362200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الإدارة علم قائم على المبادئ العلمية لا الخبرة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28600" y="5943600"/>
            <a:ext cx="2362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وضع مبادئ للإدارة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1485900" y="3848100"/>
            <a:ext cx="3276600" cy="1371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590800" y="6172200"/>
            <a:ext cx="1219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590800" y="5334000"/>
            <a:ext cx="838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590800" y="4114800"/>
            <a:ext cx="381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422</Words>
  <Application>Microsoft Office PowerPoint</Application>
  <PresentationFormat>عرض على الشاشة (3:4)‏</PresentationFormat>
  <Paragraphs>76</Paragraphs>
  <Slides>17</Slides>
  <Notes>3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Arabic Transparent</vt:lpstr>
      <vt:lpstr>Arial</vt:lpstr>
      <vt:lpstr>Calibri</vt:lpstr>
      <vt:lpstr>Times New Roman</vt:lpstr>
      <vt:lpstr>Office Theme</vt:lpstr>
      <vt:lpstr>Clip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مراحل تطور الإدارة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نافذة إيجابية لإدارة الحياة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aaa</dc:creator>
  <cp:lastModifiedBy>TOSHIBA</cp:lastModifiedBy>
  <cp:revision>188</cp:revision>
  <dcterms:created xsi:type="dcterms:W3CDTF">2006-08-16T00:00:00Z</dcterms:created>
  <dcterms:modified xsi:type="dcterms:W3CDTF">2014-10-20T18:40:59Z</dcterms:modified>
</cp:coreProperties>
</file>