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5" r:id="rId6"/>
    <p:sldId id="257" r:id="rId7"/>
    <p:sldId id="264" r:id="rId8"/>
    <p:sldId id="266" r:id="rId9"/>
    <p:sldId id="27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1" r:id="rId18"/>
    <p:sldId id="259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FF33"/>
    <a:srgbClr val="00FF00"/>
    <a:srgbClr val="67D62A"/>
    <a:srgbClr val="FF99FF"/>
    <a:srgbClr val="FF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image" Target="../media/image8.jp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image" Target="../media/image8.jp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52123C-FF01-4CD8-90AA-36C6CD622D73}" type="doc">
      <dgm:prSet loTypeId="urn:microsoft.com/office/officeart/2005/8/layout/vList3" loCatId="list" qsTypeId="urn:microsoft.com/office/officeart/2005/8/quickstyle/3d2" qsCatId="3D" csTypeId="urn:microsoft.com/office/officeart/2005/8/colors/colorful3" csCatId="colorful" phldr="1"/>
      <dgm:spPr/>
    </dgm:pt>
    <dgm:pt modelId="{BFA77F37-E4BC-47F9-9663-42B73995A910}">
      <dgm:prSet phldrT="[نص]"/>
      <dgm:spPr/>
      <dgm:t>
        <a:bodyPr/>
        <a:lstStyle/>
        <a:p>
          <a:pPr rtl="1"/>
          <a:r>
            <a:rPr lang="ar-SA" dirty="0" smtClean="0"/>
            <a:t>الأهداف ( الوضوح – الحاجات – الواقعية - الشمولية – </a:t>
          </a:r>
          <a:r>
            <a:rPr lang="ar-SA" dirty="0" err="1" smtClean="0"/>
            <a:t>الإنسجام</a:t>
          </a:r>
          <a:r>
            <a:rPr lang="ar-SA" dirty="0" smtClean="0"/>
            <a:t> مع أهداف التربية )</a:t>
          </a:r>
          <a:endParaRPr lang="ar-SA" dirty="0"/>
        </a:p>
      </dgm:t>
    </dgm:pt>
    <dgm:pt modelId="{369B604B-BF27-4746-9B69-D830934258B8}" type="parTrans" cxnId="{E233A5C7-9A40-4661-8C60-A8D052C8E39B}">
      <dgm:prSet/>
      <dgm:spPr/>
      <dgm:t>
        <a:bodyPr/>
        <a:lstStyle/>
        <a:p>
          <a:pPr rtl="1"/>
          <a:endParaRPr lang="ar-SA"/>
        </a:p>
      </dgm:t>
    </dgm:pt>
    <dgm:pt modelId="{03D8F578-70FD-4A9C-9BE9-CB267FA1D87C}" type="sibTrans" cxnId="{E233A5C7-9A40-4661-8C60-A8D052C8E39B}">
      <dgm:prSet/>
      <dgm:spPr/>
      <dgm:t>
        <a:bodyPr/>
        <a:lstStyle/>
        <a:p>
          <a:pPr rtl="1"/>
          <a:endParaRPr lang="ar-SA"/>
        </a:p>
      </dgm:t>
    </dgm:pt>
    <dgm:pt modelId="{B519E859-1CB1-4F9F-835A-CFDFA253F708}">
      <dgm:prSet phldrT="[نص]"/>
      <dgm:spPr/>
      <dgm:t>
        <a:bodyPr/>
        <a:lstStyle/>
        <a:p>
          <a:pPr rtl="1"/>
          <a:r>
            <a:rPr lang="ar-SA" dirty="0" smtClean="0"/>
            <a:t>الأساليب والأنشطة ( مناسبة للأهداف والمستخدمين – قابلة </a:t>
          </a:r>
          <a:r>
            <a:rPr lang="ar-SA" dirty="0" err="1" smtClean="0"/>
            <a:t>للإستخدام</a:t>
          </a:r>
          <a:r>
            <a:rPr lang="ar-SA" dirty="0" smtClean="0"/>
            <a:t> –متنوعة – غير مكلفة )</a:t>
          </a:r>
          <a:endParaRPr lang="ar-SA" dirty="0"/>
        </a:p>
      </dgm:t>
    </dgm:pt>
    <dgm:pt modelId="{0ED06CAD-0C14-4E2B-AF96-638AA9FE6E75}" type="parTrans" cxnId="{93FF7B6E-FDE6-48BC-A926-0C7415E3BBC5}">
      <dgm:prSet/>
      <dgm:spPr/>
      <dgm:t>
        <a:bodyPr/>
        <a:lstStyle/>
        <a:p>
          <a:pPr rtl="1"/>
          <a:endParaRPr lang="ar-SA"/>
        </a:p>
      </dgm:t>
    </dgm:pt>
    <dgm:pt modelId="{B425646C-E316-4706-9749-677A5BFBF9BA}" type="sibTrans" cxnId="{93FF7B6E-FDE6-48BC-A926-0C7415E3BBC5}">
      <dgm:prSet/>
      <dgm:spPr/>
      <dgm:t>
        <a:bodyPr/>
        <a:lstStyle/>
        <a:p>
          <a:pPr rtl="1"/>
          <a:endParaRPr lang="ar-SA"/>
        </a:p>
      </dgm:t>
    </dgm:pt>
    <dgm:pt modelId="{FD21CE98-3B7C-470A-8C6F-079DE8D49C47}">
      <dgm:prSet phldrT="[نص]"/>
      <dgm:spPr/>
      <dgm:t>
        <a:bodyPr/>
        <a:lstStyle/>
        <a:p>
          <a:pPr rtl="1"/>
          <a:r>
            <a:rPr lang="ar-SA" dirty="0" smtClean="0"/>
            <a:t>التوقيت الزمني ( تحديد زمن كل هدف – تحديد زمن كل نشاط )</a:t>
          </a:r>
        </a:p>
      </dgm:t>
    </dgm:pt>
    <dgm:pt modelId="{2272337B-9FAF-4E33-A517-A4492029853E}" type="parTrans" cxnId="{FA0184AE-3499-4D94-B449-79DFDD86A344}">
      <dgm:prSet/>
      <dgm:spPr/>
      <dgm:t>
        <a:bodyPr/>
        <a:lstStyle/>
        <a:p>
          <a:pPr rtl="1"/>
          <a:endParaRPr lang="ar-SA"/>
        </a:p>
      </dgm:t>
    </dgm:pt>
    <dgm:pt modelId="{AA4C6581-8D4C-485A-912B-AAB9EFFA9D04}" type="sibTrans" cxnId="{FA0184AE-3499-4D94-B449-79DFDD86A344}">
      <dgm:prSet/>
      <dgm:spPr/>
      <dgm:t>
        <a:bodyPr/>
        <a:lstStyle/>
        <a:p>
          <a:pPr rtl="1"/>
          <a:endParaRPr lang="ar-SA"/>
        </a:p>
      </dgm:t>
    </dgm:pt>
    <dgm:pt modelId="{7E007E04-B586-4145-BE5D-DF01BD31027F}">
      <dgm:prSet phldrT="[نص]"/>
      <dgm:spPr/>
      <dgm:t>
        <a:bodyPr/>
        <a:lstStyle/>
        <a:p>
          <a:pPr rtl="1"/>
          <a:r>
            <a:rPr lang="ar-SA" dirty="0" smtClean="0"/>
            <a:t>التقويم ( مرحلي – نهائي – ذاتي – خارجي - </a:t>
          </a:r>
          <a:r>
            <a:rPr lang="ar-SA" dirty="0" err="1" smtClean="0"/>
            <a:t>الإستفادة</a:t>
          </a:r>
          <a:r>
            <a:rPr lang="ar-SA" dirty="0" smtClean="0"/>
            <a:t> منه في الخطط المستقبلية )</a:t>
          </a:r>
        </a:p>
      </dgm:t>
    </dgm:pt>
    <dgm:pt modelId="{4A6AF188-F025-42D2-B959-0DAA10494BE8}" type="parTrans" cxnId="{0FEC6C15-612F-4BAE-9B29-BB033762E795}">
      <dgm:prSet/>
      <dgm:spPr/>
      <dgm:t>
        <a:bodyPr/>
        <a:lstStyle/>
        <a:p>
          <a:pPr rtl="1"/>
          <a:endParaRPr lang="ar-SA"/>
        </a:p>
      </dgm:t>
    </dgm:pt>
    <dgm:pt modelId="{22DA2792-6C44-4EB9-883E-E6DF68CD167E}" type="sibTrans" cxnId="{0FEC6C15-612F-4BAE-9B29-BB033762E795}">
      <dgm:prSet/>
      <dgm:spPr/>
      <dgm:t>
        <a:bodyPr/>
        <a:lstStyle/>
        <a:p>
          <a:pPr rtl="1"/>
          <a:endParaRPr lang="ar-SA"/>
        </a:p>
      </dgm:t>
    </dgm:pt>
    <dgm:pt modelId="{8492E603-90B7-4A2E-AF91-FC52A60B5A5A}" type="pres">
      <dgm:prSet presAssocID="{C652123C-FF01-4CD8-90AA-36C6CD622D73}" presName="linearFlow" presStyleCnt="0">
        <dgm:presLayoutVars>
          <dgm:dir/>
          <dgm:resizeHandles val="exact"/>
        </dgm:presLayoutVars>
      </dgm:prSet>
      <dgm:spPr/>
    </dgm:pt>
    <dgm:pt modelId="{AD483D57-95EE-4D14-A4E6-C1614E392EDF}" type="pres">
      <dgm:prSet presAssocID="{BFA77F37-E4BC-47F9-9663-42B73995A910}" presName="composite" presStyleCnt="0"/>
      <dgm:spPr/>
    </dgm:pt>
    <dgm:pt modelId="{B20DC5C5-6287-4A2A-9714-E18939FE5C64}" type="pres">
      <dgm:prSet presAssocID="{BFA77F37-E4BC-47F9-9663-42B73995A910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BB519226-AFC2-47F1-9588-04204463E2B6}" type="pres">
      <dgm:prSet presAssocID="{BFA77F37-E4BC-47F9-9663-42B73995A91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22E69B-8961-4770-B3E7-C5B53D12B139}" type="pres">
      <dgm:prSet presAssocID="{03D8F578-70FD-4A9C-9BE9-CB267FA1D87C}" presName="spacing" presStyleCnt="0"/>
      <dgm:spPr/>
    </dgm:pt>
    <dgm:pt modelId="{E5B9B977-2B24-4F21-9CB1-AFE80FB9C2CD}" type="pres">
      <dgm:prSet presAssocID="{B519E859-1CB1-4F9F-835A-CFDFA253F708}" presName="composite" presStyleCnt="0"/>
      <dgm:spPr/>
    </dgm:pt>
    <dgm:pt modelId="{496BE4E3-9D9A-4642-B171-9C6641ED696F}" type="pres">
      <dgm:prSet presAssocID="{B519E859-1CB1-4F9F-835A-CFDFA253F708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7BDF7679-B15D-4DEB-9B13-30EA8DED453F}" type="pres">
      <dgm:prSet presAssocID="{B519E859-1CB1-4F9F-835A-CFDFA253F70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E3DF24-7203-4C3B-ADF8-5F47725FA3E3}" type="pres">
      <dgm:prSet presAssocID="{B425646C-E316-4706-9749-677A5BFBF9BA}" presName="spacing" presStyleCnt="0"/>
      <dgm:spPr/>
    </dgm:pt>
    <dgm:pt modelId="{9415E81B-ADCA-431D-9917-878BB19E4CA1}" type="pres">
      <dgm:prSet presAssocID="{FD21CE98-3B7C-470A-8C6F-079DE8D49C47}" presName="composite" presStyleCnt="0"/>
      <dgm:spPr/>
    </dgm:pt>
    <dgm:pt modelId="{0EFE4C2A-6A2E-41AD-A515-47EE15C01E0A}" type="pres">
      <dgm:prSet presAssocID="{FD21CE98-3B7C-470A-8C6F-079DE8D49C47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27581A67-2644-4642-A732-DA677E3DCE70}" type="pres">
      <dgm:prSet presAssocID="{FD21CE98-3B7C-470A-8C6F-079DE8D49C4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3FD179-6919-4A01-BCF3-26436B28BA1D}" type="pres">
      <dgm:prSet presAssocID="{AA4C6581-8D4C-485A-912B-AAB9EFFA9D04}" presName="spacing" presStyleCnt="0"/>
      <dgm:spPr/>
    </dgm:pt>
    <dgm:pt modelId="{7BA054AD-4C0D-42DF-9818-809B2718D5E2}" type="pres">
      <dgm:prSet presAssocID="{7E007E04-B586-4145-BE5D-DF01BD31027F}" presName="composite" presStyleCnt="0"/>
      <dgm:spPr/>
    </dgm:pt>
    <dgm:pt modelId="{E20087DE-7A43-4F81-97AB-470394EF1939}" type="pres">
      <dgm:prSet presAssocID="{7E007E04-B586-4145-BE5D-DF01BD31027F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5AD6E2CE-1299-480A-99E0-D7C0A42A7DF3}" type="pres">
      <dgm:prSet presAssocID="{7E007E04-B586-4145-BE5D-DF01BD31027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FF4A0E2-289D-4626-9F67-449DC16CC74D}" type="presOf" srcId="{BFA77F37-E4BC-47F9-9663-42B73995A910}" destId="{BB519226-AFC2-47F1-9588-04204463E2B6}" srcOrd="0" destOrd="0" presId="urn:microsoft.com/office/officeart/2005/8/layout/vList3"/>
    <dgm:cxn modelId="{93FF7B6E-FDE6-48BC-A926-0C7415E3BBC5}" srcId="{C652123C-FF01-4CD8-90AA-36C6CD622D73}" destId="{B519E859-1CB1-4F9F-835A-CFDFA253F708}" srcOrd="1" destOrd="0" parTransId="{0ED06CAD-0C14-4E2B-AF96-638AA9FE6E75}" sibTransId="{B425646C-E316-4706-9749-677A5BFBF9BA}"/>
    <dgm:cxn modelId="{3FC6C11C-7970-4659-878D-2FD31A38BC59}" type="presOf" srcId="{FD21CE98-3B7C-470A-8C6F-079DE8D49C47}" destId="{27581A67-2644-4642-A732-DA677E3DCE70}" srcOrd="0" destOrd="0" presId="urn:microsoft.com/office/officeart/2005/8/layout/vList3"/>
    <dgm:cxn modelId="{FA0184AE-3499-4D94-B449-79DFDD86A344}" srcId="{C652123C-FF01-4CD8-90AA-36C6CD622D73}" destId="{FD21CE98-3B7C-470A-8C6F-079DE8D49C47}" srcOrd="2" destOrd="0" parTransId="{2272337B-9FAF-4E33-A517-A4492029853E}" sibTransId="{AA4C6581-8D4C-485A-912B-AAB9EFFA9D04}"/>
    <dgm:cxn modelId="{0FEC6C15-612F-4BAE-9B29-BB033762E795}" srcId="{C652123C-FF01-4CD8-90AA-36C6CD622D73}" destId="{7E007E04-B586-4145-BE5D-DF01BD31027F}" srcOrd="3" destOrd="0" parTransId="{4A6AF188-F025-42D2-B959-0DAA10494BE8}" sibTransId="{22DA2792-6C44-4EB9-883E-E6DF68CD167E}"/>
    <dgm:cxn modelId="{E233A5C7-9A40-4661-8C60-A8D052C8E39B}" srcId="{C652123C-FF01-4CD8-90AA-36C6CD622D73}" destId="{BFA77F37-E4BC-47F9-9663-42B73995A910}" srcOrd="0" destOrd="0" parTransId="{369B604B-BF27-4746-9B69-D830934258B8}" sibTransId="{03D8F578-70FD-4A9C-9BE9-CB267FA1D87C}"/>
    <dgm:cxn modelId="{8BEE7A2D-1153-47BC-A13F-942983667BE7}" type="presOf" srcId="{B519E859-1CB1-4F9F-835A-CFDFA253F708}" destId="{7BDF7679-B15D-4DEB-9B13-30EA8DED453F}" srcOrd="0" destOrd="0" presId="urn:microsoft.com/office/officeart/2005/8/layout/vList3"/>
    <dgm:cxn modelId="{A45EF703-CDB9-4B7D-A5CE-2CFA1C9CBB13}" type="presOf" srcId="{C652123C-FF01-4CD8-90AA-36C6CD622D73}" destId="{8492E603-90B7-4A2E-AF91-FC52A60B5A5A}" srcOrd="0" destOrd="0" presId="urn:microsoft.com/office/officeart/2005/8/layout/vList3"/>
    <dgm:cxn modelId="{C07F57D1-6D30-487E-B97C-C4AD98AF8E36}" type="presOf" srcId="{7E007E04-B586-4145-BE5D-DF01BD31027F}" destId="{5AD6E2CE-1299-480A-99E0-D7C0A42A7DF3}" srcOrd="0" destOrd="0" presId="urn:microsoft.com/office/officeart/2005/8/layout/vList3"/>
    <dgm:cxn modelId="{CD1EBB38-D92C-4667-9B65-629478FEC868}" type="presParOf" srcId="{8492E603-90B7-4A2E-AF91-FC52A60B5A5A}" destId="{AD483D57-95EE-4D14-A4E6-C1614E392EDF}" srcOrd="0" destOrd="0" presId="urn:microsoft.com/office/officeart/2005/8/layout/vList3"/>
    <dgm:cxn modelId="{B2F91535-31A5-416D-8488-FD24CCD7B925}" type="presParOf" srcId="{AD483D57-95EE-4D14-A4E6-C1614E392EDF}" destId="{B20DC5C5-6287-4A2A-9714-E18939FE5C64}" srcOrd="0" destOrd="0" presId="urn:microsoft.com/office/officeart/2005/8/layout/vList3"/>
    <dgm:cxn modelId="{56ED9473-3F6D-4DAE-B423-7BF06C59E059}" type="presParOf" srcId="{AD483D57-95EE-4D14-A4E6-C1614E392EDF}" destId="{BB519226-AFC2-47F1-9588-04204463E2B6}" srcOrd="1" destOrd="0" presId="urn:microsoft.com/office/officeart/2005/8/layout/vList3"/>
    <dgm:cxn modelId="{9D826DC7-E00E-4EE7-8DE3-C7096C68143E}" type="presParOf" srcId="{8492E603-90B7-4A2E-AF91-FC52A60B5A5A}" destId="{1822E69B-8961-4770-B3E7-C5B53D12B139}" srcOrd="1" destOrd="0" presId="urn:microsoft.com/office/officeart/2005/8/layout/vList3"/>
    <dgm:cxn modelId="{72BBB1F7-0851-4E0F-80DC-F5B9917806F7}" type="presParOf" srcId="{8492E603-90B7-4A2E-AF91-FC52A60B5A5A}" destId="{E5B9B977-2B24-4F21-9CB1-AFE80FB9C2CD}" srcOrd="2" destOrd="0" presId="urn:microsoft.com/office/officeart/2005/8/layout/vList3"/>
    <dgm:cxn modelId="{88C1AA63-9671-493E-9C75-303D0185B1CD}" type="presParOf" srcId="{E5B9B977-2B24-4F21-9CB1-AFE80FB9C2CD}" destId="{496BE4E3-9D9A-4642-B171-9C6641ED696F}" srcOrd="0" destOrd="0" presId="urn:microsoft.com/office/officeart/2005/8/layout/vList3"/>
    <dgm:cxn modelId="{2A4878F9-1E76-4998-9F5A-B57E91F927FB}" type="presParOf" srcId="{E5B9B977-2B24-4F21-9CB1-AFE80FB9C2CD}" destId="{7BDF7679-B15D-4DEB-9B13-30EA8DED453F}" srcOrd="1" destOrd="0" presId="urn:microsoft.com/office/officeart/2005/8/layout/vList3"/>
    <dgm:cxn modelId="{07EEA55A-7728-4DEB-ABFB-124160C23E23}" type="presParOf" srcId="{8492E603-90B7-4A2E-AF91-FC52A60B5A5A}" destId="{60E3DF24-7203-4C3B-ADF8-5F47725FA3E3}" srcOrd="3" destOrd="0" presId="urn:microsoft.com/office/officeart/2005/8/layout/vList3"/>
    <dgm:cxn modelId="{2C76D80E-4C02-4FED-B0ED-39C307464BBB}" type="presParOf" srcId="{8492E603-90B7-4A2E-AF91-FC52A60B5A5A}" destId="{9415E81B-ADCA-431D-9917-878BB19E4CA1}" srcOrd="4" destOrd="0" presId="urn:microsoft.com/office/officeart/2005/8/layout/vList3"/>
    <dgm:cxn modelId="{60F850D6-E3B3-47E1-88CB-A3E716466070}" type="presParOf" srcId="{9415E81B-ADCA-431D-9917-878BB19E4CA1}" destId="{0EFE4C2A-6A2E-41AD-A515-47EE15C01E0A}" srcOrd="0" destOrd="0" presId="urn:microsoft.com/office/officeart/2005/8/layout/vList3"/>
    <dgm:cxn modelId="{4706F15B-45EF-4EC0-B720-C9BE53F29F68}" type="presParOf" srcId="{9415E81B-ADCA-431D-9917-878BB19E4CA1}" destId="{27581A67-2644-4642-A732-DA677E3DCE70}" srcOrd="1" destOrd="0" presId="urn:microsoft.com/office/officeart/2005/8/layout/vList3"/>
    <dgm:cxn modelId="{A40FD84B-02EA-4370-BC19-A95D558F68B7}" type="presParOf" srcId="{8492E603-90B7-4A2E-AF91-FC52A60B5A5A}" destId="{043FD179-6919-4A01-BCF3-26436B28BA1D}" srcOrd="5" destOrd="0" presId="urn:microsoft.com/office/officeart/2005/8/layout/vList3"/>
    <dgm:cxn modelId="{C2F5ADE6-8349-4EA9-AE26-8F822C64EF88}" type="presParOf" srcId="{8492E603-90B7-4A2E-AF91-FC52A60B5A5A}" destId="{7BA054AD-4C0D-42DF-9818-809B2718D5E2}" srcOrd="6" destOrd="0" presId="urn:microsoft.com/office/officeart/2005/8/layout/vList3"/>
    <dgm:cxn modelId="{2218D144-4A16-4ED2-81F6-7E2B96A87A13}" type="presParOf" srcId="{7BA054AD-4C0D-42DF-9818-809B2718D5E2}" destId="{E20087DE-7A43-4F81-97AB-470394EF1939}" srcOrd="0" destOrd="0" presId="urn:microsoft.com/office/officeart/2005/8/layout/vList3"/>
    <dgm:cxn modelId="{649B990C-25F2-44B7-9282-68FD91940CDA}" type="presParOf" srcId="{7BA054AD-4C0D-42DF-9818-809B2718D5E2}" destId="{5AD6E2CE-1299-480A-99E0-D7C0A42A7D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6B48C-E79E-4DF1-B76F-375D469FE435}" type="doc">
      <dgm:prSet loTypeId="urn:microsoft.com/office/officeart/2005/8/layout/StepDown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42ABE872-1179-455B-BE9A-9B01A58D2C1D}">
      <dgm:prSet phldrT="[نص]" custT="1"/>
      <dgm:spPr/>
      <dgm:t>
        <a:bodyPr/>
        <a:lstStyle/>
        <a:p>
          <a:pPr rtl="1"/>
          <a:r>
            <a:rPr lang="ar-SA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الأهداف العامة للتربية والتعليم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5C730B3-F668-4485-9DFE-97A71C6FA313}" type="parTrans" cxnId="{8649A4FB-7663-418B-A992-2C87DF7BA190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609B02B-8B46-4EB5-B22C-63A7C9F2D932}" type="sibTrans" cxnId="{8649A4FB-7663-418B-A992-2C87DF7BA190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4F59C94-BC9E-4FDF-93CD-F359EDE1D91E}">
      <dgm:prSet phldrT="[نص]" custT="1"/>
      <dgm:spPr/>
      <dgm:t>
        <a:bodyPr/>
        <a:lstStyle/>
        <a:p>
          <a:pPr rtl="1"/>
          <a:r>
            <a:rPr lang="ar-SA" sz="20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الإتجاهات</a:t>
          </a:r>
          <a:r>
            <a:rPr lang="ar-SA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 التربوية الحديثة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D899312-1F7E-4669-BFAE-E9F42DA8EC4C}" type="parTrans" cxnId="{27E40D44-0E41-49B8-B0FE-268EBE7A4F6E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C2EB5AC-894C-46CF-AED3-12A2629A809A}" type="sibTrans" cxnId="{27E40D44-0E41-49B8-B0FE-268EBE7A4F6E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9AA137F-37E3-4C8D-ACEF-353FA9888D3B}">
      <dgm:prSet phldrT="[نص]" custT="1"/>
      <dgm:spPr/>
      <dgm:t>
        <a:bodyPr/>
        <a:lstStyle/>
        <a:p>
          <a:pPr rtl="1"/>
          <a:r>
            <a:rPr lang="ar-SA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المعلمون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BB52739-0BC8-4108-99BF-AF7B836ECB73}" type="parTrans" cxnId="{480BC125-BC0E-46CA-B964-28D10DF52173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078AE4F-4C51-4593-BAF8-1CBF4AD327A0}" type="sibTrans" cxnId="{480BC125-BC0E-46CA-B964-28D10DF52173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4C37263-C8F2-4236-893F-6A251EADE9A4}">
      <dgm:prSet phldrT="[نص]" custT="1"/>
      <dgm:spPr/>
      <dgm:t>
        <a:bodyPr/>
        <a:lstStyle/>
        <a:p>
          <a:pPr rtl="1"/>
          <a:r>
            <a:rPr lang="ar-SA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المناهج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875FB65-F7AA-455B-AD02-B84F614766C9}" type="parTrans" cxnId="{84EBD363-1337-458A-8F2A-EA2E3C101280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2F68F44-1E6C-4E51-AE88-7AAA22FC0762}" type="sibTrans" cxnId="{84EBD363-1337-458A-8F2A-EA2E3C101280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9E13629-FA72-4D14-A505-62D4AA4E0A31}">
      <dgm:prSet phldrT="[نص]" custT="1"/>
      <dgm:spPr/>
      <dgm:t>
        <a:bodyPr/>
        <a:lstStyle/>
        <a:p>
          <a:pPr rtl="1"/>
          <a:r>
            <a:rPr lang="ar-SA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البناء المدرسي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F65958D-83C6-432A-AE4C-118E44C0B034}" type="parTrans" cxnId="{DA5C959B-72A0-48F7-B809-05E7D3AF6849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A17B2A6-D31E-4F05-9BC0-6A3758ED165F}" type="sibTrans" cxnId="{DA5C959B-72A0-48F7-B809-05E7D3AF6849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27647D2-CE39-4C58-B86D-5CA34868AAF7}">
      <dgm:prSet phldrT="[نص]" custT="1"/>
      <dgm:spPr/>
      <dgm:t>
        <a:bodyPr/>
        <a:lstStyle/>
        <a:p>
          <a:pPr rtl="1"/>
          <a:r>
            <a:rPr lang="ar-SA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المجتمع المحلي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B0BDA13-ED5B-49BC-BC37-621D061EC7F8}" type="parTrans" cxnId="{C96160C4-5205-4DA2-8002-854A31F37CE0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48BAB9A-465F-4A86-9645-8C5CEB73E833}" type="sibTrans" cxnId="{C96160C4-5205-4DA2-8002-854A31F37CE0}">
      <dgm:prSet/>
      <dgm:spPr/>
      <dgm:t>
        <a:bodyPr/>
        <a:lstStyle/>
        <a:p>
          <a:pPr rtl="1"/>
          <a:endParaRPr lang="ar-SA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4FFC8E2-18A1-436B-8D54-78D2BFF2B9A1}" type="pres">
      <dgm:prSet presAssocID="{C1A6B48C-E79E-4DF1-B76F-375D469FE435}" presName="rootnode" presStyleCnt="0">
        <dgm:presLayoutVars>
          <dgm:chMax/>
          <dgm:chPref/>
          <dgm:dir/>
          <dgm:animLvl val="lvl"/>
        </dgm:presLayoutVars>
      </dgm:prSet>
      <dgm:spPr/>
    </dgm:pt>
    <dgm:pt modelId="{20C1FD75-97A0-484A-87C6-EFD6B7BCEBD9}" type="pres">
      <dgm:prSet presAssocID="{42ABE872-1179-455B-BE9A-9B01A58D2C1D}" presName="composite" presStyleCnt="0"/>
      <dgm:spPr/>
    </dgm:pt>
    <dgm:pt modelId="{857527D4-B7EA-44F3-A7D5-51ED4F7FA988}" type="pres">
      <dgm:prSet presAssocID="{42ABE872-1179-455B-BE9A-9B01A58D2C1D}" presName="bentUpArrow1" presStyleLbl="alignImgPlace1" presStyleIdx="0" presStyleCnt="5"/>
      <dgm:spPr/>
    </dgm:pt>
    <dgm:pt modelId="{F88E98FF-2BD1-484F-9967-DDD1CE25DDF3}" type="pres">
      <dgm:prSet presAssocID="{42ABE872-1179-455B-BE9A-9B01A58D2C1D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EAB5ACEE-5C0D-4BEE-A18B-E870742AA8DB}" type="pres">
      <dgm:prSet presAssocID="{42ABE872-1179-455B-BE9A-9B01A58D2C1D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F69D57-682C-4A94-84A7-8D67276284E1}" type="pres">
      <dgm:prSet presAssocID="{3609B02B-8B46-4EB5-B22C-63A7C9F2D932}" presName="sibTrans" presStyleCnt="0"/>
      <dgm:spPr/>
    </dgm:pt>
    <dgm:pt modelId="{4E02531C-28B1-4CF3-9F0D-CC7645EB37A3}" type="pres">
      <dgm:prSet presAssocID="{74F59C94-BC9E-4FDF-93CD-F359EDE1D91E}" presName="composite" presStyleCnt="0"/>
      <dgm:spPr/>
    </dgm:pt>
    <dgm:pt modelId="{33878B89-151F-4248-AB26-6AF0C8ABEFD6}" type="pres">
      <dgm:prSet presAssocID="{74F59C94-BC9E-4FDF-93CD-F359EDE1D91E}" presName="bentUpArrow1" presStyleLbl="alignImgPlace1" presStyleIdx="1" presStyleCnt="5"/>
      <dgm:spPr/>
    </dgm:pt>
    <dgm:pt modelId="{AA8CBF3D-64B8-4EA1-91F0-6623C117613C}" type="pres">
      <dgm:prSet presAssocID="{74F59C94-BC9E-4FDF-93CD-F359EDE1D91E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</dgm:pt>
    <dgm:pt modelId="{868E1D7D-6355-4DE7-915B-FAD5F3FF8088}" type="pres">
      <dgm:prSet presAssocID="{74F59C94-BC9E-4FDF-93CD-F359EDE1D91E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92D3D5-6E49-404A-9201-8897622BEA1D}" type="pres">
      <dgm:prSet presAssocID="{AC2EB5AC-894C-46CF-AED3-12A2629A809A}" presName="sibTrans" presStyleCnt="0"/>
      <dgm:spPr/>
    </dgm:pt>
    <dgm:pt modelId="{EFC469A9-308A-45DF-87ED-2FD70383089A}" type="pres">
      <dgm:prSet presAssocID="{A9AA137F-37E3-4C8D-ACEF-353FA9888D3B}" presName="composite" presStyleCnt="0"/>
      <dgm:spPr/>
    </dgm:pt>
    <dgm:pt modelId="{91A71B3C-305C-4BE1-9679-DE9D2F6CB921}" type="pres">
      <dgm:prSet presAssocID="{A9AA137F-37E3-4C8D-ACEF-353FA9888D3B}" presName="bentUpArrow1" presStyleLbl="alignImgPlace1" presStyleIdx="2" presStyleCnt="5"/>
      <dgm:spPr/>
    </dgm:pt>
    <dgm:pt modelId="{B0BF578A-E444-49B9-80BD-8FBCD53A616B}" type="pres">
      <dgm:prSet presAssocID="{A9AA137F-37E3-4C8D-ACEF-353FA9888D3B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F2B9AAC-5F11-4714-A8FB-9AB1E3C67072}" type="pres">
      <dgm:prSet presAssocID="{A9AA137F-37E3-4C8D-ACEF-353FA9888D3B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97ACC031-31D1-4185-BE59-CBEB384C0359}" type="pres">
      <dgm:prSet presAssocID="{7078AE4F-4C51-4593-BAF8-1CBF4AD327A0}" presName="sibTrans" presStyleCnt="0"/>
      <dgm:spPr/>
    </dgm:pt>
    <dgm:pt modelId="{EB421AFF-3DA5-4AEB-97D8-D9E26D27A80D}" type="pres">
      <dgm:prSet presAssocID="{F4C37263-C8F2-4236-893F-6A251EADE9A4}" presName="composite" presStyleCnt="0"/>
      <dgm:spPr/>
    </dgm:pt>
    <dgm:pt modelId="{5E1FE768-DA1F-40DE-905E-E5A4E88D2CCF}" type="pres">
      <dgm:prSet presAssocID="{F4C37263-C8F2-4236-893F-6A251EADE9A4}" presName="bentUpArrow1" presStyleLbl="alignImgPlace1" presStyleIdx="3" presStyleCnt="5"/>
      <dgm:spPr/>
    </dgm:pt>
    <dgm:pt modelId="{5C84CE2C-1411-4B9E-A54B-7B749E56D33E}" type="pres">
      <dgm:prSet presAssocID="{F4C37263-C8F2-4236-893F-6A251EADE9A4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</dgm:pt>
    <dgm:pt modelId="{2C7F4AF1-153C-406C-A6A7-5D9B5160680A}" type="pres">
      <dgm:prSet presAssocID="{F4C37263-C8F2-4236-893F-6A251EADE9A4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010B2A2B-1D97-40CB-A822-60280E2736FE}" type="pres">
      <dgm:prSet presAssocID="{E2F68F44-1E6C-4E51-AE88-7AAA22FC0762}" presName="sibTrans" presStyleCnt="0"/>
      <dgm:spPr/>
    </dgm:pt>
    <dgm:pt modelId="{3409A088-FC7F-4583-8EF8-0AE83DBCB6E8}" type="pres">
      <dgm:prSet presAssocID="{59E13629-FA72-4D14-A505-62D4AA4E0A31}" presName="composite" presStyleCnt="0"/>
      <dgm:spPr/>
    </dgm:pt>
    <dgm:pt modelId="{8526845B-878C-4D85-9EAF-CCBF7C546C4A}" type="pres">
      <dgm:prSet presAssocID="{59E13629-FA72-4D14-A505-62D4AA4E0A31}" presName="bentUpArrow1" presStyleLbl="alignImgPlace1" presStyleIdx="4" presStyleCnt="5"/>
      <dgm:spPr/>
    </dgm:pt>
    <dgm:pt modelId="{CBA59C88-A920-4124-AAA0-07814CD5D476}" type="pres">
      <dgm:prSet presAssocID="{59E13629-FA72-4D14-A505-62D4AA4E0A31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206A1C-502F-44C3-87D1-A49CCFADFE5E}" type="pres">
      <dgm:prSet presAssocID="{59E13629-FA72-4D14-A505-62D4AA4E0A31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488307EE-8670-45DF-B770-99105B27C468}" type="pres">
      <dgm:prSet presAssocID="{6A17B2A6-D31E-4F05-9BC0-6A3758ED165F}" presName="sibTrans" presStyleCnt="0"/>
      <dgm:spPr/>
    </dgm:pt>
    <dgm:pt modelId="{EF4332B2-6EB2-4207-90B7-D1E2136CB39E}" type="pres">
      <dgm:prSet presAssocID="{327647D2-CE39-4C58-B86D-5CA34868AAF7}" presName="composite" presStyleCnt="0"/>
      <dgm:spPr/>
    </dgm:pt>
    <dgm:pt modelId="{29C26DF7-902B-41B6-85E7-1297E2BA0CEF}" type="pres">
      <dgm:prSet presAssocID="{327647D2-CE39-4C58-B86D-5CA34868AAF7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1051BCC2-4501-479B-9D46-7145D38157B1}" type="presOf" srcId="{327647D2-CE39-4C58-B86D-5CA34868AAF7}" destId="{29C26DF7-902B-41B6-85E7-1297E2BA0CEF}" srcOrd="0" destOrd="0" presId="urn:microsoft.com/office/officeart/2005/8/layout/StepDownProcess"/>
    <dgm:cxn modelId="{C96160C4-5205-4DA2-8002-854A31F37CE0}" srcId="{C1A6B48C-E79E-4DF1-B76F-375D469FE435}" destId="{327647D2-CE39-4C58-B86D-5CA34868AAF7}" srcOrd="5" destOrd="0" parTransId="{AB0BDA13-ED5B-49BC-BC37-621D061EC7F8}" sibTransId="{748BAB9A-465F-4A86-9645-8C5CEB73E833}"/>
    <dgm:cxn modelId="{27E40D44-0E41-49B8-B0FE-268EBE7A4F6E}" srcId="{C1A6B48C-E79E-4DF1-B76F-375D469FE435}" destId="{74F59C94-BC9E-4FDF-93CD-F359EDE1D91E}" srcOrd="1" destOrd="0" parTransId="{BD899312-1F7E-4669-BFAE-E9F42DA8EC4C}" sibTransId="{AC2EB5AC-894C-46CF-AED3-12A2629A809A}"/>
    <dgm:cxn modelId="{E39A5924-6B76-483E-9334-34424CDF73AA}" type="presOf" srcId="{A9AA137F-37E3-4C8D-ACEF-353FA9888D3B}" destId="{B0BF578A-E444-49B9-80BD-8FBCD53A616B}" srcOrd="0" destOrd="0" presId="urn:microsoft.com/office/officeart/2005/8/layout/StepDownProcess"/>
    <dgm:cxn modelId="{DA5C959B-72A0-48F7-B809-05E7D3AF6849}" srcId="{C1A6B48C-E79E-4DF1-B76F-375D469FE435}" destId="{59E13629-FA72-4D14-A505-62D4AA4E0A31}" srcOrd="4" destOrd="0" parTransId="{CF65958D-83C6-432A-AE4C-118E44C0B034}" sibTransId="{6A17B2A6-D31E-4F05-9BC0-6A3758ED165F}"/>
    <dgm:cxn modelId="{8649A4FB-7663-418B-A992-2C87DF7BA190}" srcId="{C1A6B48C-E79E-4DF1-B76F-375D469FE435}" destId="{42ABE872-1179-455B-BE9A-9B01A58D2C1D}" srcOrd="0" destOrd="0" parTransId="{75C730B3-F668-4485-9DFE-97A71C6FA313}" sibTransId="{3609B02B-8B46-4EB5-B22C-63A7C9F2D932}"/>
    <dgm:cxn modelId="{9195F996-A2E1-4C86-8454-7272FCF91C21}" type="presOf" srcId="{F4C37263-C8F2-4236-893F-6A251EADE9A4}" destId="{5C84CE2C-1411-4B9E-A54B-7B749E56D33E}" srcOrd="0" destOrd="0" presId="urn:microsoft.com/office/officeart/2005/8/layout/StepDownProcess"/>
    <dgm:cxn modelId="{480BC125-BC0E-46CA-B964-28D10DF52173}" srcId="{C1A6B48C-E79E-4DF1-B76F-375D469FE435}" destId="{A9AA137F-37E3-4C8D-ACEF-353FA9888D3B}" srcOrd="2" destOrd="0" parTransId="{6BB52739-0BC8-4108-99BF-AF7B836ECB73}" sibTransId="{7078AE4F-4C51-4593-BAF8-1CBF4AD327A0}"/>
    <dgm:cxn modelId="{94D6D2BE-0E99-443F-B5CC-5A3A7BE92E48}" type="presOf" srcId="{42ABE872-1179-455B-BE9A-9B01A58D2C1D}" destId="{F88E98FF-2BD1-484F-9967-DDD1CE25DDF3}" srcOrd="0" destOrd="0" presId="urn:microsoft.com/office/officeart/2005/8/layout/StepDownProcess"/>
    <dgm:cxn modelId="{976248C3-A6CE-4E01-A56A-4E01F04B3F55}" type="presOf" srcId="{C1A6B48C-E79E-4DF1-B76F-375D469FE435}" destId="{64FFC8E2-18A1-436B-8D54-78D2BFF2B9A1}" srcOrd="0" destOrd="0" presId="urn:microsoft.com/office/officeart/2005/8/layout/StepDownProcess"/>
    <dgm:cxn modelId="{45F3588E-45A8-4FB9-932D-EA3885A3898B}" type="presOf" srcId="{74F59C94-BC9E-4FDF-93CD-F359EDE1D91E}" destId="{AA8CBF3D-64B8-4EA1-91F0-6623C117613C}" srcOrd="0" destOrd="0" presId="urn:microsoft.com/office/officeart/2005/8/layout/StepDownProcess"/>
    <dgm:cxn modelId="{84EBD363-1337-458A-8F2A-EA2E3C101280}" srcId="{C1A6B48C-E79E-4DF1-B76F-375D469FE435}" destId="{F4C37263-C8F2-4236-893F-6A251EADE9A4}" srcOrd="3" destOrd="0" parTransId="{6875FB65-F7AA-455B-AD02-B84F614766C9}" sibTransId="{E2F68F44-1E6C-4E51-AE88-7AAA22FC0762}"/>
    <dgm:cxn modelId="{EA8EDD46-0378-4EC5-8C0B-D2AA9CE16433}" type="presOf" srcId="{59E13629-FA72-4D14-A505-62D4AA4E0A31}" destId="{CBA59C88-A920-4124-AAA0-07814CD5D476}" srcOrd="0" destOrd="0" presId="urn:microsoft.com/office/officeart/2005/8/layout/StepDownProcess"/>
    <dgm:cxn modelId="{CD9D9D4A-E00A-4538-BB86-98CF6C16875B}" type="presParOf" srcId="{64FFC8E2-18A1-436B-8D54-78D2BFF2B9A1}" destId="{20C1FD75-97A0-484A-87C6-EFD6B7BCEBD9}" srcOrd="0" destOrd="0" presId="urn:microsoft.com/office/officeart/2005/8/layout/StepDownProcess"/>
    <dgm:cxn modelId="{46EA5343-6CDC-4610-B456-4722346CF382}" type="presParOf" srcId="{20C1FD75-97A0-484A-87C6-EFD6B7BCEBD9}" destId="{857527D4-B7EA-44F3-A7D5-51ED4F7FA988}" srcOrd="0" destOrd="0" presId="urn:microsoft.com/office/officeart/2005/8/layout/StepDownProcess"/>
    <dgm:cxn modelId="{214E281A-CFC7-4B04-AD98-62773BC0AEFF}" type="presParOf" srcId="{20C1FD75-97A0-484A-87C6-EFD6B7BCEBD9}" destId="{F88E98FF-2BD1-484F-9967-DDD1CE25DDF3}" srcOrd="1" destOrd="0" presId="urn:microsoft.com/office/officeart/2005/8/layout/StepDownProcess"/>
    <dgm:cxn modelId="{385FEB67-3D8B-4C14-8E87-AA4AD9E52181}" type="presParOf" srcId="{20C1FD75-97A0-484A-87C6-EFD6B7BCEBD9}" destId="{EAB5ACEE-5C0D-4BEE-A18B-E870742AA8DB}" srcOrd="2" destOrd="0" presId="urn:microsoft.com/office/officeart/2005/8/layout/StepDownProcess"/>
    <dgm:cxn modelId="{1AC49044-AAA0-497C-B356-79A579ABAC21}" type="presParOf" srcId="{64FFC8E2-18A1-436B-8D54-78D2BFF2B9A1}" destId="{A0F69D57-682C-4A94-84A7-8D67276284E1}" srcOrd="1" destOrd="0" presId="urn:microsoft.com/office/officeart/2005/8/layout/StepDownProcess"/>
    <dgm:cxn modelId="{7A57D409-AE3C-4439-96FA-3149A36E0BAB}" type="presParOf" srcId="{64FFC8E2-18A1-436B-8D54-78D2BFF2B9A1}" destId="{4E02531C-28B1-4CF3-9F0D-CC7645EB37A3}" srcOrd="2" destOrd="0" presId="urn:microsoft.com/office/officeart/2005/8/layout/StepDownProcess"/>
    <dgm:cxn modelId="{E1FB5B84-C80A-4D97-A2AD-B37A10A8EDBD}" type="presParOf" srcId="{4E02531C-28B1-4CF3-9F0D-CC7645EB37A3}" destId="{33878B89-151F-4248-AB26-6AF0C8ABEFD6}" srcOrd="0" destOrd="0" presId="urn:microsoft.com/office/officeart/2005/8/layout/StepDownProcess"/>
    <dgm:cxn modelId="{F590658F-BFA7-42AB-A620-9A054B5ED763}" type="presParOf" srcId="{4E02531C-28B1-4CF3-9F0D-CC7645EB37A3}" destId="{AA8CBF3D-64B8-4EA1-91F0-6623C117613C}" srcOrd="1" destOrd="0" presId="urn:microsoft.com/office/officeart/2005/8/layout/StepDownProcess"/>
    <dgm:cxn modelId="{DAC01805-00AA-41D5-91DE-495ACDF105A0}" type="presParOf" srcId="{4E02531C-28B1-4CF3-9F0D-CC7645EB37A3}" destId="{868E1D7D-6355-4DE7-915B-FAD5F3FF8088}" srcOrd="2" destOrd="0" presId="urn:microsoft.com/office/officeart/2005/8/layout/StepDownProcess"/>
    <dgm:cxn modelId="{89748A32-2D2B-4FD9-89B8-2BDC920C82C2}" type="presParOf" srcId="{64FFC8E2-18A1-436B-8D54-78D2BFF2B9A1}" destId="{DA92D3D5-6E49-404A-9201-8897622BEA1D}" srcOrd="3" destOrd="0" presId="urn:microsoft.com/office/officeart/2005/8/layout/StepDownProcess"/>
    <dgm:cxn modelId="{2A2A3D7C-5BBC-41D7-9667-F54F20D3A0F4}" type="presParOf" srcId="{64FFC8E2-18A1-436B-8D54-78D2BFF2B9A1}" destId="{EFC469A9-308A-45DF-87ED-2FD70383089A}" srcOrd="4" destOrd="0" presId="urn:microsoft.com/office/officeart/2005/8/layout/StepDownProcess"/>
    <dgm:cxn modelId="{69C81111-B6AB-4D8A-A1CB-BBD09146F02D}" type="presParOf" srcId="{EFC469A9-308A-45DF-87ED-2FD70383089A}" destId="{91A71B3C-305C-4BE1-9679-DE9D2F6CB921}" srcOrd="0" destOrd="0" presId="urn:microsoft.com/office/officeart/2005/8/layout/StepDownProcess"/>
    <dgm:cxn modelId="{C3D3B5DB-E7BB-49FB-93EE-4F094965F082}" type="presParOf" srcId="{EFC469A9-308A-45DF-87ED-2FD70383089A}" destId="{B0BF578A-E444-49B9-80BD-8FBCD53A616B}" srcOrd="1" destOrd="0" presId="urn:microsoft.com/office/officeart/2005/8/layout/StepDownProcess"/>
    <dgm:cxn modelId="{1764C456-8CCD-4152-A78A-52352ECC8D46}" type="presParOf" srcId="{EFC469A9-308A-45DF-87ED-2FD70383089A}" destId="{EF2B9AAC-5F11-4714-A8FB-9AB1E3C67072}" srcOrd="2" destOrd="0" presId="urn:microsoft.com/office/officeart/2005/8/layout/StepDownProcess"/>
    <dgm:cxn modelId="{69A94AEC-4322-44F2-BDC7-EBF4F2657EA3}" type="presParOf" srcId="{64FFC8E2-18A1-436B-8D54-78D2BFF2B9A1}" destId="{97ACC031-31D1-4185-BE59-CBEB384C0359}" srcOrd="5" destOrd="0" presId="urn:microsoft.com/office/officeart/2005/8/layout/StepDownProcess"/>
    <dgm:cxn modelId="{0BB28CC1-0756-4276-B486-A0027BB636C9}" type="presParOf" srcId="{64FFC8E2-18A1-436B-8D54-78D2BFF2B9A1}" destId="{EB421AFF-3DA5-4AEB-97D8-D9E26D27A80D}" srcOrd="6" destOrd="0" presId="urn:microsoft.com/office/officeart/2005/8/layout/StepDownProcess"/>
    <dgm:cxn modelId="{7CCA4FE8-3679-4175-9D3C-E3EDA54108E6}" type="presParOf" srcId="{EB421AFF-3DA5-4AEB-97D8-D9E26D27A80D}" destId="{5E1FE768-DA1F-40DE-905E-E5A4E88D2CCF}" srcOrd="0" destOrd="0" presId="urn:microsoft.com/office/officeart/2005/8/layout/StepDownProcess"/>
    <dgm:cxn modelId="{69744C1C-6940-4357-9BE3-E0A7FBED61EA}" type="presParOf" srcId="{EB421AFF-3DA5-4AEB-97D8-D9E26D27A80D}" destId="{5C84CE2C-1411-4B9E-A54B-7B749E56D33E}" srcOrd="1" destOrd="0" presId="urn:microsoft.com/office/officeart/2005/8/layout/StepDownProcess"/>
    <dgm:cxn modelId="{52EA268E-968F-4AE1-B761-3B090CC3CF88}" type="presParOf" srcId="{EB421AFF-3DA5-4AEB-97D8-D9E26D27A80D}" destId="{2C7F4AF1-153C-406C-A6A7-5D9B5160680A}" srcOrd="2" destOrd="0" presId="urn:microsoft.com/office/officeart/2005/8/layout/StepDownProcess"/>
    <dgm:cxn modelId="{F1819F9F-3197-48E4-AFE3-72BDEE35EF5B}" type="presParOf" srcId="{64FFC8E2-18A1-436B-8D54-78D2BFF2B9A1}" destId="{010B2A2B-1D97-40CB-A822-60280E2736FE}" srcOrd="7" destOrd="0" presId="urn:microsoft.com/office/officeart/2005/8/layout/StepDownProcess"/>
    <dgm:cxn modelId="{842CE2E6-A2B3-4E18-9B2D-11A1A2F786C1}" type="presParOf" srcId="{64FFC8E2-18A1-436B-8D54-78D2BFF2B9A1}" destId="{3409A088-FC7F-4583-8EF8-0AE83DBCB6E8}" srcOrd="8" destOrd="0" presId="urn:microsoft.com/office/officeart/2005/8/layout/StepDownProcess"/>
    <dgm:cxn modelId="{F0384A48-C6BD-4DEA-9FC3-BD41FAEED3FE}" type="presParOf" srcId="{3409A088-FC7F-4583-8EF8-0AE83DBCB6E8}" destId="{8526845B-878C-4D85-9EAF-CCBF7C546C4A}" srcOrd="0" destOrd="0" presId="urn:microsoft.com/office/officeart/2005/8/layout/StepDownProcess"/>
    <dgm:cxn modelId="{17935D7B-37B9-4845-92F9-3B61992AE645}" type="presParOf" srcId="{3409A088-FC7F-4583-8EF8-0AE83DBCB6E8}" destId="{CBA59C88-A920-4124-AAA0-07814CD5D476}" srcOrd="1" destOrd="0" presId="urn:microsoft.com/office/officeart/2005/8/layout/StepDownProcess"/>
    <dgm:cxn modelId="{427958BB-4088-41D0-88F5-10A54484EAE6}" type="presParOf" srcId="{3409A088-FC7F-4583-8EF8-0AE83DBCB6E8}" destId="{0A206A1C-502F-44C3-87D1-A49CCFADFE5E}" srcOrd="2" destOrd="0" presId="urn:microsoft.com/office/officeart/2005/8/layout/StepDownProcess"/>
    <dgm:cxn modelId="{7C38BE56-DE08-4053-AEA4-5D4E5128B41E}" type="presParOf" srcId="{64FFC8E2-18A1-436B-8D54-78D2BFF2B9A1}" destId="{488307EE-8670-45DF-B770-99105B27C468}" srcOrd="9" destOrd="0" presId="urn:microsoft.com/office/officeart/2005/8/layout/StepDownProcess"/>
    <dgm:cxn modelId="{8062A7C1-5134-4F37-B2B2-65D98DFE365B}" type="presParOf" srcId="{64FFC8E2-18A1-436B-8D54-78D2BFF2B9A1}" destId="{EF4332B2-6EB2-4207-90B7-D1E2136CB39E}" srcOrd="10" destOrd="0" presId="urn:microsoft.com/office/officeart/2005/8/layout/StepDownProcess"/>
    <dgm:cxn modelId="{0C9B37C7-BC21-4195-BFC3-6C491B3540C3}" type="presParOf" srcId="{EF4332B2-6EB2-4207-90B7-D1E2136CB39E}" destId="{29C26DF7-902B-41B6-85E7-1297E2BA0CE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شؤون الطلاب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01FEC35E-7A6E-434B-80F3-B3792E43A547}">
      <dgm:prSet phldrT="[نص]" custT="1"/>
      <dgm:spPr/>
      <dgm:t>
        <a:bodyPr/>
        <a:lstStyle/>
        <a:p>
          <a:pPr rtl="1"/>
          <a:r>
            <a:rPr lang="ar-SA" sz="2400" dirty="0" smtClean="0"/>
            <a:t>القبول</a:t>
          </a:r>
        </a:p>
      </dgm:t>
    </dgm:pt>
    <dgm:pt modelId="{F24CA120-FE89-47C2-BAC2-183CC30E2579}" type="parTrans" cxnId="{1E0ED8CC-82B9-471E-B581-117B23B88589}">
      <dgm:prSet custT="1"/>
      <dgm:spPr/>
      <dgm:t>
        <a:bodyPr/>
        <a:lstStyle/>
        <a:p>
          <a:pPr rtl="1"/>
          <a:endParaRPr lang="ar-SA" sz="2400"/>
        </a:p>
      </dgm:t>
    </dgm:pt>
    <dgm:pt modelId="{74DD2792-D320-4ACF-884D-BEB2020CDCD6}" type="sibTrans" cxnId="{1E0ED8CC-82B9-471E-B581-117B23B88589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الصحية</a:t>
          </a:r>
          <a:endParaRPr lang="ar-SA" sz="2400" dirty="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CC1228FF-B8AF-4103-80AC-0A13A3D9E904}">
      <dgm:prSet phldrT="[نص]" custT="1"/>
      <dgm:spPr/>
      <dgm:t>
        <a:bodyPr/>
        <a:lstStyle/>
        <a:p>
          <a:pPr rtl="1"/>
          <a:r>
            <a:rPr lang="ar-SA" sz="2400" dirty="0" err="1" smtClean="0"/>
            <a:t>الإجتماعية</a:t>
          </a:r>
          <a:endParaRPr lang="ar-SA" sz="2400" dirty="0"/>
        </a:p>
      </dgm:t>
    </dgm:pt>
    <dgm:pt modelId="{F1EF6CB2-B4B6-4972-958D-1210F0655868}" type="parTrans" cxnId="{5E9ACFDD-C7D5-46E4-B76B-A3003F9A0FDF}">
      <dgm:prSet custT="1"/>
      <dgm:spPr/>
      <dgm:t>
        <a:bodyPr/>
        <a:lstStyle/>
        <a:p>
          <a:pPr rtl="1"/>
          <a:endParaRPr lang="ar-SA" sz="2400"/>
        </a:p>
      </dgm:t>
    </dgm:pt>
    <dgm:pt modelId="{2E0BF255-E151-4F02-A831-729AB8FFD4D5}" type="sibTrans" cxnId="{5E9ACFDD-C7D5-46E4-B76B-A3003F9A0FDF}">
      <dgm:prSet/>
      <dgm:spPr/>
      <dgm:t>
        <a:bodyPr/>
        <a:lstStyle/>
        <a:p>
          <a:pPr rtl="1"/>
          <a:endParaRPr lang="ar-SA" sz="2400"/>
        </a:p>
      </dgm:t>
    </dgm:pt>
    <dgm:pt modelId="{A21F2E79-D8DA-46E3-9144-F87ED6C54295}">
      <dgm:prSet phldrT="[نص]" custT="1"/>
      <dgm:spPr/>
      <dgm:t>
        <a:bodyPr/>
        <a:lstStyle/>
        <a:p>
          <a:pPr rtl="1"/>
          <a:r>
            <a:rPr lang="ar-SA" sz="2400" dirty="0" smtClean="0"/>
            <a:t>الاختبارات</a:t>
          </a:r>
          <a:endParaRPr lang="ar-SA" sz="2400" dirty="0"/>
        </a:p>
      </dgm:t>
    </dgm:pt>
    <dgm:pt modelId="{9954ED48-6CED-4589-A932-9F358A2AA34A}" type="parTrans" cxnId="{49EA028E-7BB0-4532-967A-C375DFC74D85}">
      <dgm:prSet custT="1"/>
      <dgm:spPr/>
      <dgm:t>
        <a:bodyPr/>
        <a:lstStyle/>
        <a:p>
          <a:pPr rtl="1"/>
          <a:endParaRPr lang="ar-SA" sz="2400"/>
        </a:p>
      </dgm:t>
    </dgm:pt>
    <dgm:pt modelId="{2362A2D0-9D23-435B-BB7B-8E8983268CD4}" type="sibTrans" cxnId="{49EA028E-7BB0-4532-967A-C375DFC74D85}">
      <dgm:prSet/>
      <dgm:spPr/>
      <dgm:t>
        <a:bodyPr/>
        <a:lstStyle/>
        <a:p>
          <a:pPr rtl="1"/>
          <a:endParaRPr lang="ar-SA" sz="2400"/>
        </a:p>
      </dgm:t>
    </dgm:pt>
    <dgm:pt modelId="{7B1845DB-BB14-4034-BD33-787C06732FBA}">
      <dgm:prSet phldrT="[نص]" custT="1"/>
      <dgm:spPr/>
      <dgm:t>
        <a:bodyPr/>
        <a:lstStyle/>
        <a:p>
          <a:pPr rtl="1"/>
          <a:r>
            <a:rPr lang="ar-SA" sz="2400" dirty="0" smtClean="0"/>
            <a:t>النشطة</a:t>
          </a:r>
          <a:endParaRPr lang="ar-SA" sz="2400" dirty="0"/>
        </a:p>
      </dgm:t>
    </dgm:pt>
    <dgm:pt modelId="{9B90280E-8A47-4E9A-B5ED-0C3EBC9C891C}" type="parTrans" cxnId="{3C35E34F-ED10-413B-9C63-2348C7C74143}">
      <dgm:prSet custT="1"/>
      <dgm:spPr/>
      <dgm:t>
        <a:bodyPr/>
        <a:lstStyle/>
        <a:p>
          <a:pPr rtl="1"/>
          <a:endParaRPr lang="ar-SA" sz="2400"/>
        </a:p>
      </dgm:t>
    </dgm:pt>
    <dgm:pt modelId="{E65A43E4-EF32-48BD-B506-FBE024E34E56}" type="sibTrans" cxnId="{3C35E34F-ED10-413B-9C63-2348C7C74143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729DD9EE-6DBD-47C5-BF05-89C35C688E24}" type="pres">
      <dgm:prSet presAssocID="{F24CA120-FE89-47C2-BAC2-183CC30E2579}" presName="parTrans" presStyleLbl="sibTrans2D1" presStyleIdx="0" presStyleCnt="5"/>
      <dgm:spPr/>
    </dgm:pt>
    <dgm:pt modelId="{3B993625-452A-4A06-90B5-3B46DEBCAC71}" type="pres">
      <dgm:prSet presAssocID="{F24CA120-FE89-47C2-BAC2-183CC30E2579}" presName="connectorText" presStyleLbl="sibTrans2D1" presStyleIdx="0" presStyleCnt="5"/>
      <dgm:spPr/>
    </dgm:pt>
    <dgm:pt modelId="{BD629EFD-2081-4600-9BAB-45F7701CF2E4}" type="pres">
      <dgm:prSet presAssocID="{01FEC35E-7A6E-434B-80F3-B3792E43A547}" presName="node" presStyleLbl="node1" presStyleIdx="0" presStyleCnt="5" custScaleX="1250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1" presStyleCnt="5"/>
      <dgm:spPr/>
    </dgm:pt>
    <dgm:pt modelId="{BC3C2C29-DCE4-4145-8F44-BE33E84CF0E5}" type="pres">
      <dgm:prSet presAssocID="{0D378247-02AA-40E0-B74C-75768CA5F4FC}" presName="connectorText" presStyleLbl="sibTrans2D1" presStyleIdx="1" presStyleCnt="5"/>
      <dgm:spPr/>
    </dgm:pt>
    <dgm:pt modelId="{83D4B9F5-C0DF-4716-8E93-704DE2BE0094}" type="pres">
      <dgm:prSet presAssocID="{13E6E1B8-C779-43B7-9F0A-8279EEDF5689}" presName="node" presStyleLbl="node1" presStyleIdx="1" presStyleCnt="5" custScaleX="131661">
        <dgm:presLayoutVars>
          <dgm:bulletEnabled val="1"/>
        </dgm:presLayoutVars>
      </dgm:prSet>
      <dgm:spPr/>
    </dgm:pt>
    <dgm:pt modelId="{B6AE0AE0-C253-46EF-8300-C91E3FEAC1CC}" type="pres">
      <dgm:prSet presAssocID="{F1EF6CB2-B4B6-4972-958D-1210F0655868}" presName="parTrans" presStyleLbl="sibTrans2D1" presStyleIdx="2" presStyleCnt="5"/>
      <dgm:spPr/>
    </dgm:pt>
    <dgm:pt modelId="{79D1A375-3B6B-4D76-85C1-5BAC724E5CC5}" type="pres">
      <dgm:prSet presAssocID="{F1EF6CB2-B4B6-4972-958D-1210F0655868}" presName="connectorText" presStyleLbl="sibTrans2D1" presStyleIdx="2" presStyleCnt="5"/>
      <dgm:spPr/>
    </dgm:pt>
    <dgm:pt modelId="{6B08BD4B-F2F2-42C4-AEAA-7A1717B84C2D}" type="pres">
      <dgm:prSet presAssocID="{CC1228FF-B8AF-4103-80AC-0A13A3D9E904}" presName="node" presStyleLbl="node1" presStyleIdx="2" presStyleCnt="5" custScaleX="121616" custRadScaleRad="105279" custRadScaleInc="-6922">
        <dgm:presLayoutVars>
          <dgm:bulletEnabled val="1"/>
        </dgm:presLayoutVars>
      </dgm:prSet>
      <dgm:spPr/>
    </dgm:pt>
    <dgm:pt modelId="{A07752B1-AF08-4B5E-9023-594E9FA18886}" type="pres">
      <dgm:prSet presAssocID="{9954ED48-6CED-4589-A932-9F358A2AA34A}" presName="parTrans" presStyleLbl="sibTrans2D1" presStyleIdx="3" presStyleCnt="5"/>
      <dgm:spPr/>
    </dgm:pt>
    <dgm:pt modelId="{18300CA1-F541-42AC-90BD-1AF808C7C1E6}" type="pres">
      <dgm:prSet presAssocID="{9954ED48-6CED-4589-A932-9F358A2AA34A}" presName="connectorText" presStyleLbl="sibTrans2D1" presStyleIdx="3" presStyleCnt="5"/>
      <dgm:spPr/>
    </dgm:pt>
    <dgm:pt modelId="{16DC4F7D-93AF-4C2B-A641-0919FEF6057C}" type="pres">
      <dgm:prSet presAssocID="{A21F2E79-D8DA-46E3-9144-F87ED6C54295}" presName="node" presStyleLbl="node1" presStyleIdx="3" presStyleCnt="5" custScaleX="133057">
        <dgm:presLayoutVars>
          <dgm:bulletEnabled val="1"/>
        </dgm:presLayoutVars>
      </dgm:prSet>
      <dgm:spPr/>
    </dgm:pt>
    <dgm:pt modelId="{0ECF2F48-080A-453C-900F-ACD0AF9AF625}" type="pres">
      <dgm:prSet presAssocID="{9B90280E-8A47-4E9A-B5ED-0C3EBC9C891C}" presName="parTrans" presStyleLbl="sibTrans2D1" presStyleIdx="4" presStyleCnt="5"/>
      <dgm:spPr/>
    </dgm:pt>
    <dgm:pt modelId="{B7A16C2C-8373-4F4B-96D2-238C1662BAF0}" type="pres">
      <dgm:prSet presAssocID="{9B90280E-8A47-4E9A-B5ED-0C3EBC9C891C}" presName="connectorText" presStyleLbl="sibTrans2D1" presStyleIdx="4" presStyleCnt="5"/>
      <dgm:spPr/>
    </dgm:pt>
    <dgm:pt modelId="{B960F1D2-0A9D-4D5B-B992-E43F467765BE}" type="pres">
      <dgm:prSet presAssocID="{7B1845DB-BB14-4034-BD33-787C06732FBA}" presName="node" presStyleLbl="node1" presStyleIdx="4" presStyleCnt="5" custScaleX="128432">
        <dgm:presLayoutVars>
          <dgm:bulletEnabled val="1"/>
        </dgm:presLayoutVars>
      </dgm:prSet>
      <dgm:spPr/>
    </dgm:pt>
  </dgm:ptLst>
  <dgm:cxnLst>
    <dgm:cxn modelId="{1D112CA6-5709-4916-BA0E-175F35A9DFE4}" type="presOf" srcId="{9B90280E-8A47-4E9A-B5ED-0C3EBC9C891C}" destId="{B7A16C2C-8373-4F4B-96D2-238C1662BAF0}" srcOrd="1" destOrd="0" presId="urn:microsoft.com/office/officeart/2005/8/layout/radial5"/>
    <dgm:cxn modelId="{CE2883F7-459A-4DA3-9E60-D23ABF83C435}" type="presOf" srcId="{C3CF13FB-1101-457B-BA50-F7913BA09505}" destId="{C1B9DE3B-283A-4D5C-9A48-B9DF1CFEB2D5}" srcOrd="0" destOrd="0" presId="urn:microsoft.com/office/officeart/2005/8/layout/radial5"/>
    <dgm:cxn modelId="{3C35E34F-ED10-413B-9C63-2348C7C74143}" srcId="{C3CF13FB-1101-457B-BA50-F7913BA09505}" destId="{7B1845DB-BB14-4034-BD33-787C06732FBA}" srcOrd="4" destOrd="0" parTransId="{9B90280E-8A47-4E9A-B5ED-0C3EBC9C891C}" sibTransId="{E65A43E4-EF32-48BD-B506-FBE024E34E56}"/>
    <dgm:cxn modelId="{B703B8BD-14DE-48FC-8EE7-ABE57015ECAF}" type="presOf" srcId="{9954ED48-6CED-4589-A932-9F358A2AA34A}" destId="{A07752B1-AF08-4B5E-9023-594E9FA18886}" srcOrd="0" destOrd="0" presId="urn:microsoft.com/office/officeart/2005/8/layout/radial5"/>
    <dgm:cxn modelId="{A0959AB4-9BC7-40C2-B75B-27AC76034FCE}" type="presOf" srcId="{7B1845DB-BB14-4034-BD33-787C06732FBA}" destId="{B960F1D2-0A9D-4D5B-B992-E43F467765BE}" srcOrd="0" destOrd="0" presId="urn:microsoft.com/office/officeart/2005/8/layout/radial5"/>
    <dgm:cxn modelId="{C2657EA3-690B-45DB-9775-6C8A915DE672}" type="presOf" srcId="{C4BF63F2-BB25-4AC7-B3D9-08CF8BD56FFB}" destId="{9104511F-8CA7-4C6B-8077-7B5F07724E7E}" srcOrd="0" destOrd="0" presId="urn:microsoft.com/office/officeart/2005/8/layout/radial5"/>
    <dgm:cxn modelId="{1C65D555-120C-4FCB-9070-46E9A50230E6}" srcId="{C3CF13FB-1101-457B-BA50-F7913BA09505}" destId="{13E6E1B8-C779-43B7-9F0A-8279EEDF5689}" srcOrd="1" destOrd="0" parTransId="{0D378247-02AA-40E0-B74C-75768CA5F4FC}" sibTransId="{9DE51B27-F8F8-4217-8477-FF51791B50B8}"/>
    <dgm:cxn modelId="{97CCFBAF-7B2B-44B1-9EA3-AC2C389C20A2}" type="presOf" srcId="{0D378247-02AA-40E0-B74C-75768CA5F4FC}" destId="{BC3C2C29-DCE4-4145-8F44-BE33E84CF0E5}" srcOrd="1" destOrd="0" presId="urn:microsoft.com/office/officeart/2005/8/layout/radial5"/>
    <dgm:cxn modelId="{4A9AE28B-2A14-4699-B34F-ED8946B5EA6D}" type="presOf" srcId="{F1EF6CB2-B4B6-4972-958D-1210F0655868}" destId="{B6AE0AE0-C253-46EF-8300-C91E3FEAC1CC}" srcOrd="0" destOrd="0" presId="urn:microsoft.com/office/officeart/2005/8/layout/radial5"/>
    <dgm:cxn modelId="{5E9ACFDD-C7D5-46E4-B76B-A3003F9A0FDF}" srcId="{C3CF13FB-1101-457B-BA50-F7913BA09505}" destId="{CC1228FF-B8AF-4103-80AC-0A13A3D9E904}" srcOrd="2" destOrd="0" parTransId="{F1EF6CB2-B4B6-4972-958D-1210F0655868}" sibTransId="{2E0BF255-E151-4F02-A831-729AB8FFD4D5}"/>
    <dgm:cxn modelId="{2CD505D6-785F-4A56-B2CB-314A8AC342CF}" type="presOf" srcId="{13E6E1B8-C779-43B7-9F0A-8279EEDF5689}" destId="{83D4B9F5-C0DF-4716-8E93-704DE2BE0094}" srcOrd="0" destOrd="0" presId="urn:microsoft.com/office/officeart/2005/8/layout/radial5"/>
    <dgm:cxn modelId="{49EA028E-7BB0-4532-967A-C375DFC74D85}" srcId="{C3CF13FB-1101-457B-BA50-F7913BA09505}" destId="{A21F2E79-D8DA-46E3-9144-F87ED6C54295}" srcOrd="3" destOrd="0" parTransId="{9954ED48-6CED-4589-A932-9F358A2AA34A}" sibTransId="{2362A2D0-9D23-435B-BB7B-8E8983268CD4}"/>
    <dgm:cxn modelId="{1E0ED8CC-82B9-471E-B581-117B23B88589}" srcId="{C3CF13FB-1101-457B-BA50-F7913BA09505}" destId="{01FEC35E-7A6E-434B-80F3-B3792E43A547}" srcOrd="0" destOrd="0" parTransId="{F24CA120-FE89-47C2-BAC2-183CC30E2579}" sibTransId="{74DD2792-D320-4ACF-884D-BEB2020CDCD6}"/>
    <dgm:cxn modelId="{CFA968E0-CA23-4091-9E4E-7EF37AE4E3C2}" type="presOf" srcId="{F1EF6CB2-B4B6-4972-958D-1210F0655868}" destId="{79D1A375-3B6B-4D76-85C1-5BAC724E5CC5}" srcOrd="1" destOrd="0" presId="urn:microsoft.com/office/officeart/2005/8/layout/radial5"/>
    <dgm:cxn modelId="{11C46FF5-7AEB-4B3A-B35F-49710ACEDD17}" type="presOf" srcId="{A21F2E79-D8DA-46E3-9144-F87ED6C54295}" destId="{16DC4F7D-93AF-4C2B-A641-0919FEF6057C}" srcOrd="0" destOrd="0" presId="urn:microsoft.com/office/officeart/2005/8/layout/radial5"/>
    <dgm:cxn modelId="{22E1E420-2A10-4E6D-807F-5D8C8B06A193}" type="presOf" srcId="{CC1228FF-B8AF-4103-80AC-0A13A3D9E904}" destId="{6B08BD4B-F2F2-42C4-AEAA-7A1717B84C2D}" srcOrd="0" destOrd="0" presId="urn:microsoft.com/office/officeart/2005/8/layout/radial5"/>
    <dgm:cxn modelId="{CE84B45F-A8D7-4682-B39A-C31E1DE729CB}" type="presOf" srcId="{9954ED48-6CED-4589-A932-9F358A2AA34A}" destId="{18300CA1-F541-42AC-90BD-1AF808C7C1E6}" srcOrd="1" destOrd="0" presId="urn:microsoft.com/office/officeart/2005/8/layout/radial5"/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141F83CD-394B-49FE-9A13-E31338DF27D8}" type="presOf" srcId="{F24CA120-FE89-47C2-BAC2-183CC30E2579}" destId="{3B993625-452A-4A06-90B5-3B46DEBCAC71}" srcOrd="1" destOrd="0" presId="urn:microsoft.com/office/officeart/2005/8/layout/radial5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5BA3DC51-79DB-4148-B331-9AFEE7FE54B3}" type="presOf" srcId="{0D378247-02AA-40E0-B74C-75768CA5F4FC}" destId="{69B747B9-B3DF-4357-8B28-D1130F476D54}" srcOrd="0" destOrd="0" presId="urn:microsoft.com/office/officeart/2005/8/layout/radial5"/>
    <dgm:cxn modelId="{9CBCD2E0-0CFA-4364-99FF-22FB17801A91}" type="presOf" srcId="{9B90280E-8A47-4E9A-B5ED-0C3EBC9C891C}" destId="{0ECF2F48-080A-453C-900F-ACD0AF9AF625}" srcOrd="0" destOrd="0" presId="urn:microsoft.com/office/officeart/2005/8/layout/radial5"/>
    <dgm:cxn modelId="{0D9BACD5-AB8A-450F-BFBD-1DC42FDCF8DC}" type="presOf" srcId="{F24CA120-FE89-47C2-BAC2-183CC30E2579}" destId="{729DD9EE-6DBD-47C5-BF05-89C35C688E24}" srcOrd="0" destOrd="0" presId="urn:microsoft.com/office/officeart/2005/8/layout/radial5"/>
    <dgm:cxn modelId="{7EEEF41B-4BD7-4A17-A505-11E503671B0B}" type="presOf" srcId="{01FEC35E-7A6E-434B-80F3-B3792E43A547}" destId="{BD629EFD-2081-4600-9BAB-45F7701CF2E4}" srcOrd="0" destOrd="0" presId="urn:microsoft.com/office/officeart/2005/8/layout/radial5"/>
    <dgm:cxn modelId="{2286F624-0E50-4D7D-B1C3-724A0C8E710A}" type="presParOf" srcId="{9104511F-8CA7-4C6B-8077-7B5F07724E7E}" destId="{C1B9DE3B-283A-4D5C-9A48-B9DF1CFEB2D5}" srcOrd="0" destOrd="0" presId="urn:microsoft.com/office/officeart/2005/8/layout/radial5"/>
    <dgm:cxn modelId="{8FB24582-81C9-45D6-999B-51666608F0B0}" type="presParOf" srcId="{9104511F-8CA7-4C6B-8077-7B5F07724E7E}" destId="{729DD9EE-6DBD-47C5-BF05-89C35C688E24}" srcOrd="1" destOrd="0" presId="urn:microsoft.com/office/officeart/2005/8/layout/radial5"/>
    <dgm:cxn modelId="{0692BAC6-9DCF-4846-81EB-751D914DD39B}" type="presParOf" srcId="{729DD9EE-6DBD-47C5-BF05-89C35C688E24}" destId="{3B993625-452A-4A06-90B5-3B46DEBCAC71}" srcOrd="0" destOrd="0" presId="urn:microsoft.com/office/officeart/2005/8/layout/radial5"/>
    <dgm:cxn modelId="{26233532-B38E-42BA-9C64-C42511B462C2}" type="presParOf" srcId="{9104511F-8CA7-4C6B-8077-7B5F07724E7E}" destId="{BD629EFD-2081-4600-9BAB-45F7701CF2E4}" srcOrd="2" destOrd="0" presId="urn:microsoft.com/office/officeart/2005/8/layout/radial5"/>
    <dgm:cxn modelId="{32161892-9C2C-437B-BBE6-F4E3D525B69E}" type="presParOf" srcId="{9104511F-8CA7-4C6B-8077-7B5F07724E7E}" destId="{69B747B9-B3DF-4357-8B28-D1130F476D54}" srcOrd="3" destOrd="0" presId="urn:microsoft.com/office/officeart/2005/8/layout/radial5"/>
    <dgm:cxn modelId="{1C3E5E43-81A7-4CB7-A32C-F3EF1B85067B}" type="presParOf" srcId="{69B747B9-B3DF-4357-8B28-D1130F476D54}" destId="{BC3C2C29-DCE4-4145-8F44-BE33E84CF0E5}" srcOrd="0" destOrd="0" presId="urn:microsoft.com/office/officeart/2005/8/layout/radial5"/>
    <dgm:cxn modelId="{C93A6A56-DEE2-4EB5-8444-85CEB02562E7}" type="presParOf" srcId="{9104511F-8CA7-4C6B-8077-7B5F07724E7E}" destId="{83D4B9F5-C0DF-4716-8E93-704DE2BE0094}" srcOrd="4" destOrd="0" presId="urn:microsoft.com/office/officeart/2005/8/layout/radial5"/>
    <dgm:cxn modelId="{73F56331-942B-4536-8EDB-4E53D4E85A7E}" type="presParOf" srcId="{9104511F-8CA7-4C6B-8077-7B5F07724E7E}" destId="{B6AE0AE0-C253-46EF-8300-C91E3FEAC1CC}" srcOrd="5" destOrd="0" presId="urn:microsoft.com/office/officeart/2005/8/layout/radial5"/>
    <dgm:cxn modelId="{3E01FF31-8225-4E1B-83C5-3A783526744A}" type="presParOf" srcId="{B6AE0AE0-C253-46EF-8300-C91E3FEAC1CC}" destId="{79D1A375-3B6B-4D76-85C1-5BAC724E5CC5}" srcOrd="0" destOrd="0" presId="urn:microsoft.com/office/officeart/2005/8/layout/radial5"/>
    <dgm:cxn modelId="{09B34205-EF12-4914-98D4-F092E5ED0395}" type="presParOf" srcId="{9104511F-8CA7-4C6B-8077-7B5F07724E7E}" destId="{6B08BD4B-F2F2-42C4-AEAA-7A1717B84C2D}" srcOrd="6" destOrd="0" presId="urn:microsoft.com/office/officeart/2005/8/layout/radial5"/>
    <dgm:cxn modelId="{8A41C0AC-1C19-4A1A-89DE-D1E3CE760048}" type="presParOf" srcId="{9104511F-8CA7-4C6B-8077-7B5F07724E7E}" destId="{A07752B1-AF08-4B5E-9023-594E9FA18886}" srcOrd="7" destOrd="0" presId="urn:microsoft.com/office/officeart/2005/8/layout/radial5"/>
    <dgm:cxn modelId="{DE63C979-5771-4BF3-93F3-0D955FD4FD85}" type="presParOf" srcId="{A07752B1-AF08-4B5E-9023-594E9FA18886}" destId="{18300CA1-F541-42AC-90BD-1AF808C7C1E6}" srcOrd="0" destOrd="0" presId="urn:microsoft.com/office/officeart/2005/8/layout/radial5"/>
    <dgm:cxn modelId="{C4DCC458-D4C8-438F-A819-40ECC80B4CB2}" type="presParOf" srcId="{9104511F-8CA7-4C6B-8077-7B5F07724E7E}" destId="{16DC4F7D-93AF-4C2B-A641-0919FEF6057C}" srcOrd="8" destOrd="0" presId="urn:microsoft.com/office/officeart/2005/8/layout/radial5"/>
    <dgm:cxn modelId="{4B0499F0-7A8E-48F1-BAAF-E07718533263}" type="presParOf" srcId="{9104511F-8CA7-4C6B-8077-7B5F07724E7E}" destId="{0ECF2F48-080A-453C-900F-ACD0AF9AF625}" srcOrd="9" destOrd="0" presId="urn:microsoft.com/office/officeart/2005/8/layout/radial5"/>
    <dgm:cxn modelId="{E6ADD2DF-485B-4056-AFB1-B0BEF3E5E638}" type="presParOf" srcId="{0ECF2F48-080A-453C-900F-ACD0AF9AF625}" destId="{B7A16C2C-8373-4F4B-96D2-238C1662BAF0}" srcOrd="0" destOrd="0" presId="urn:microsoft.com/office/officeart/2005/8/layout/radial5"/>
    <dgm:cxn modelId="{0B7776C9-7B45-4A72-952D-12AB1E74F63D}" type="presParOf" srcId="{9104511F-8CA7-4C6B-8077-7B5F07724E7E}" destId="{B960F1D2-0A9D-4D5B-B992-E43F467765B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المعلمون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C1228FF-B8AF-4103-80AC-0A13A3D9E904}">
      <dgm:prSet phldrT="[نص]" custT="1"/>
      <dgm:spPr/>
      <dgm:t>
        <a:bodyPr/>
        <a:lstStyle/>
        <a:p>
          <a:pPr rtl="1"/>
          <a:r>
            <a:rPr lang="ar-SA" sz="2400" dirty="0" smtClean="0"/>
            <a:t>التواصل</a:t>
          </a:r>
          <a:endParaRPr lang="ar-SA" sz="2400" dirty="0"/>
        </a:p>
      </dgm:t>
    </dgm:pt>
    <dgm:pt modelId="{F1EF6CB2-B4B6-4972-958D-1210F0655868}" type="parTrans" cxnId="{5E9ACFDD-C7D5-46E4-B76B-A3003F9A0FDF}">
      <dgm:prSet custT="1"/>
      <dgm:spPr/>
      <dgm:t>
        <a:bodyPr/>
        <a:lstStyle/>
        <a:p>
          <a:pPr rtl="1"/>
          <a:endParaRPr lang="ar-SA" sz="2400"/>
        </a:p>
      </dgm:t>
    </dgm:pt>
    <dgm:pt modelId="{2E0BF255-E151-4F02-A831-729AB8FFD4D5}" type="sibTrans" cxnId="{5E9ACFDD-C7D5-46E4-B76B-A3003F9A0FDF}">
      <dgm:prSet/>
      <dgm:spPr/>
      <dgm:t>
        <a:bodyPr/>
        <a:lstStyle/>
        <a:p>
          <a:pPr rtl="1"/>
          <a:endParaRPr lang="ar-SA" sz="2400"/>
        </a:p>
      </dgm:t>
    </dgm:pt>
    <dgm:pt modelId="{A21F2E79-D8DA-46E3-9144-F87ED6C54295}">
      <dgm:prSet phldrT="[نص]" custT="1"/>
      <dgm:spPr/>
      <dgm:t>
        <a:bodyPr/>
        <a:lstStyle/>
        <a:p>
          <a:pPr rtl="1"/>
          <a:r>
            <a:rPr lang="ar-SA" sz="2400" dirty="0" smtClean="0"/>
            <a:t>حاجات العمل</a:t>
          </a:r>
          <a:endParaRPr lang="ar-SA" sz="2400" dirty="0"/>
        </a:p>
      </dgm:t>
    </dgm:pt>
    <dgm:pt modelId="{9954ED48-6CED-4589-A932-9F358A2AA34A}" type="parTrans" cxnId="{49EA028E-7BB0-4532-967A-C375DFC74D85}">
      <dgm:prSet custT="1"/>
      <dgm:spPr/>
      <dgm:t>
        <a:bodyPr/>
        <a:lstStyle/>
        <a:p>
          <a:pPr rtl="1"/>
          <a:endParaRPr lang="ar-SA" sz="2400"/>
        </a:p>
      </dgm:t>
    </dgm:pt>
    <dgm:pt modelId="{2362A2D0-9D23-435B-BB7B-8E8983268CD4}" type="sibTrans" cxnId="{49EA028E-7BB0-4532-967A-C375DFC74D85}">
      <dgm:prSet/>
      <dgm:spPr/>
      <dgm:t>
        <a:bodyPr/>
        <a:lstStyle/>
        <a:p>
          <a:pPr rtl="1"/>
          <a:endParaRPr lang="ar-SA" sz="2400"/>
        </a:p>
      </dgm:t>
    </dgm:pt>
    <dgm:pt modelId="{7B1845DB-BB14-4034-BD33-787C06732FBA}">
      <dgm:prSet phldrT="[نص]" custT="1"/>
      <dgm:spPr/>
      <dgm:t>
        <a:bodyPr/>
        <a:lstStyle/>
        <a:p>
          <a:pPr rtl="1"/>
          <a:r>
            <a:rPr lang="ar-SA" sz="2400" dirty="0" smtClean="0"/>
            <a:t>وقت العمل</a:t>
          </a:r>
          <a:endParaRPr lang="ar-SA" sz="2400" dirty="0"/>
        </a:p>
      </dgm:t>
    </dgm:pt>
    <dgm:pt modelId="{9B90280E-8A47-4E9A-B5ED-0C3EBC9C891C}" type="parTrans" cxnId="{3C35E34F-ED10-413B-9C63-2348C7C74143}">
      <dgm:prSet custT="1"/>
      <dgm:spPr/>
      <dgm:t>
        <a:bodyPr/>
        <a:lstStyle/>
        <a:p>
          <a:pPr rtl="1"/>
          <a:endParaRPr lang="ar-SA" sz="2400"/>
        </a:p>
      </dgm:t>
    </dgm:pt>
    <dgm:pt modelId="{E65A43E4-EF32-48BD-B506-FBE024E34E56}" type="sibTrans" cxnId="{3C35E34F-ED10-413B-9C63-2348C7C74143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لتدريب</a:t>
          </a:r>
          <a:endParaRPr lang="ar-SA" sz="2400" dirty="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AA97227D-76B2-4BAE-AC1C-4B2BB858F365}">
      <dgm:prSet phldrT="[نص]" custT="1"/>
      <dgm:spPr/>
      <dgm:t>
        <a:bodyPr/>
        <a:lstStyle/>
        <a:p>
          <a:pPr rtl="1"/>
          <a:r>
            <a:rPr lang="ar-SA" sz="2400" dirty="0" smtClean="0"/>
            <a:t>التقويم</a:t>
          </a:r>
          <a:endParaRPr lang="ar-SA" sz="2400" dirty="0"/>
        </a:p>
      </dgm:t>
    </dgm:pt>
    <dgm:pt modelId="{2353F2A2-EF6C-4E79-83E9-228A35D24C9D}" type="parTrans" cxnId="{85D214D4-1270-414E-933D-FD7AD06F1FC9}">
      <dgm:prSet/>
      <dgm:spPr/>
      <dgm:t>
        <a:bodyPr/>
        <a:lstStyle/>
        <a:p>
          <a:pPr rtl="1"/>
          <a:endParaRPr lang="ar-SA"/>
        </a:p>
      </dgm:t>
    </dgm:pt>
    <dgm:pt modelId="{73B22939-A383-49F6-98EB-C8D00CF3086C}" type="sibTrans" cxnId="{85D214D4-1270-414E-933D-FD7AD06F1FC9}">
      <dgm:prSet/>
      <dgm:spPr/>
      <dgm:t>
        <a:bodyPr/>
        <a:lstStyle/>
        <a:p>
          <a:pPr rtl="1"/>
          <a:endParaRPr lang="ar-SA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 custScaleX="142978"/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0" presStyleCnt="5"/>
      <dgm:spPr/>
    </dgm:pt>
    <dgm:pt modelId="{BC3C2C29-DCE4-4145-8F44-BE33E84CF0E5}" type="pres">
      <dgm:prSet presAssocID="{0D378247-02AA-40E0-B74C-75768CA5F4FC}" presName="connectorText" presStyleLbl="sibTrans2D1" presStyleIdx="0" presStyleCnt="5"/>
      <dgm:spPr/>
    </dgm:pt>
    <dgm:pt modelId="{83D4B9F5-C0DF-4716-8E93-704DE2BE0094}" type="pres">
      <dgm:prSet presAssocID="{13E6E1B8-C779-43B7-9F0A-8279EEDF5689}" presName="node" presStyleLbl="node1" presStyleIdx="0" presStyleCnt="5" custScaleX="13166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AE0AE0-C253-46EF-8300-C91E3FEAC1CC}" type="pres">
      <dgm:prSet presAssocID="{F1EF6CB2-B4B6-4972-958D-1210F0655868}" presName="parTrans" presStyleLbl="sibTrans2D1" presStyleIdx="1" presStyleCnt="5"/>
      <dgm:spPr/>
    </dgm:pt>
    <dgm:pt modelId="{79D1A375-3B6B-4D76-85C1-5BAC724E5CC5}" type="pres">
      <dgm:prSet presAssocID="{F1EF6CB2-B4B6-4972-958D-1210F0655868}" presName="connectorText" presStyleLbl="sibTrans2D1" presStyleIdx="1" presStyleCnt="5"/>
      <dgm:spPr/>
    </dgm:pt>
    <dgm:pt modelId="{6B08BD4B-F2F2-42C4-AEAA-7A1717B84C2D}" type="pres">
      <dgm:prSet presAssocID="{CC1228FF-B8AF-4103-80AC-0A13A3D9E904}" presName="node" presStyleLbl="node1" presStyleIdx="1" presStyleCnt="5" custScaleX="121616" custRadScaleRad="105279" custRadScaleInc="-6922">
        <dgm:presLayoutVars>
          <dgm:bulletEnabled val="1"/>
        </dgm:presLayoutVars>
      </dgm:prSet>
      <dgm:spPr/>
    </dgm:pt>
    <dgm:pt modelId="{A07752B1-AF08-4B5E-9023-594E9FA18886}" type="pres">
      <dgm:prSet presAssocID="{9954ED48-6CED-4589-A932-9F358A2AA34A}" presName="parTrans" presStyleLbl="sibTrans2D1" presStyleIdx="2" presStyleCnt="5"/>
      <dgm:spPr/>
    </dgm:pt>
    <dgm:pt modelId="{18300CA1-F541-42AC-90BD-1AF808C7C1E6}" type="pres">
      <dgm:prSet presAssocID="{9954ED48-6CED-4589-A932-9F358A2AA34A}" presName="connectorText" presStyleLbl="sibTrans2D1" presStyleIdx="2" presStyleCnt="5"/>
      <dgm:spPr/>
    </dgm:pt>
    <dgm:pt modelId="{16DC4F7D-93AF-4C2B-A641-0919FEF6057C}" type="pres">
      <dgm:prSet presAssocID="{A21F2E79-D8DA-46E3-9144-F87ED6C54295}" presName="node" presStyleLbl="node1" presStyleIdx="2" presStyleCnt="5" custScaleX="1330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CF2F48-080A-453C-900F-ACD0AF9AF625}" type="pres">
      <dgm:prSet presAssocID="{9B90280E-8A47-4E9A-B5ED-0C3EBC9C891C}" presName="parTrans" presStyleLbl="sibTrans2D1" presStyleIdx="3" presStyleCnt="5"/>
      <dgm:spPr/>
    </dgm:pt>
    <dgm:pt modelId="{B7A16C2C-8373-4F4B-96D2-238C1662BAF0}" type="pres">
      <dgm:prSet presAssocID="{9B90280E-8A47-4E9A-B5ED-0C3EBC9C891C}" presName="connectorText" presStyleLbl="sibTrans2D1" presStyleIdx="3" presStyleCnt="5"/>
      <dgm:spPr/>
    </dgm:pt>
    <dgm:pt modelId="{B960F1D2-0A9D-4D5B-B992-E43F467765BE}" type="pres">
      <dgm:prSet presAssocID="{7B1845DB-BB14-4034-BD33-787C06732FBA}" presName="node" presStyleLbl="node1" presStyleIdx="3" presStyleCnt="5" custScaleX="128432">
        <dgm:presLayoutVars>
          <dgm:bulletEnabled val="1"/>
        </dgm:presLayoutVars>
      </dgm:prSet>
      <dgm:spPr/>
    </dgm:pt>
    <dgm:pt modelId="{DA49D0C3-D998-4947-B12B-A677AB01B90A}" type="pres">
      <dgm:prSet presAssocID="{2353F2A2-EF6C-4E79-83E9-228A35D24C9D}" presName="parTrans" presStyleLbl="sibTrans2D1" presStyleIdx="4" presStyleCnt="5"/>
      <dgm:spPr/>
    </dgm:pt>
    <dgm:pt modelId="{79DA5C5E-A77A-4BA6-8D93-1EBCE3445D40}" type="pres">
      <dgm:prSet presAssocID="{2353F2A2-EF6C-4E79-83E9-228A35D24C9D}" presName="connectorText" presStyleLbl="sibTrans2D1" presStyleIdx="4" presStyleCnt="5"/>
      <dgm:spPr/>
    </dgm:pt>
    <dgm:pt modelId="{E69CD525-941A-4A34-8046-5A750AA65EE2}" type="pres">
      <dgm:prSet presAssocID="{AA97227D-76B2-4BAE-AC1C-4B2BB858F365}" presName="node" presStyleLbl="node1" presStyleIdx="4" presStyleCnt="5">
        <dgm:presLayoutVars>
          <dgm:bulletEnabled val="1"/>
        </dgm:presLayoutVars>
      </dgm:prSet>
      <dgm:spPr/>
    </dgm:pt>
  </dgm:ptLst>
  <dgm:cxnLst>
    <dgm:cxn modelId="{24E13694-2BF7-4FD6-9AA3-EECD768D8189}" type="presOf" srcId="{9B90280E-8A47-4E9A-B5ED-0C3EBC9C891C}" destId="{B7A16C2C-8373-4F4B-96D2-238C1662BAF0}" srcOrd="1" destOrd="0" presId="urn:microsoft.com/office/officeart/2005/8/layout/radial5"/>
    <dgm:cxn modelId="{3CD9E131-02E5-41B8-A9F5-E04C67FB5AA8}" type="presOf" srcId="{2353F2A2-EF6C-4E79-83E9-228A35D24C9D}" destId="{79DA5C5E-A77A-4BA6-8D93-1EBCE3445D40}" srcOrd="1" destOrd="0" presId="urn:microsoft.com/office/officeart/2005/8/layout/radial5"/>
    <dgm:cxn modelId="{9A2963C8-D72C-497E-BA7C-907DB55F954F}" type="presOf" srcId="{13E6E1B8-C779-43B7-9F0A-8279EEDF5689}" destId="{83D4B9F5-C0DF-4716-8E93-704DE2BE0094}" srcOrd="0" destOrd="0" presId="urn:microsoft.com/office/officeart/2005/8/layout/radial5"/>
    <dgm:cxn modelId="{49EA028E-7BB0-4532-967A-C375DFC74D85}" srcId="{C3CF13FB-1101-457B-BA50-F7913BA09505}" destId="{A21F2E79-D8DA-46E3-9144-F87ED6C54295}" srcOrd="2" destOrd="0" parTransId="{9954ED48-6CED-4589-A932-9F358A2AA34A}" sibTransId="{2362A2D0-9D23-435B-BB7B-8E8983268CD4}"/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69D44808-2AA5-41CD-882F-9FFFBBE37770}" type="presOf" srcId="{9B90280E-8A47-4E9A-B5ED-0C3EBC9C891C}" destId="{0ECF2F48-080A-453C-900F-ACD0AF9AF625}" srcOrd="0" destOrd="0" presId="urn:microsoft.com/office/officeart/2005/8/layout/radial5"/>
    <dgm:cxn modelId="{419136B5-78F2-436C-82A2-DEBAC6C22BA9}" type="presOf" srcId="{9954ED48-6CED-4589-A932-9F358A2AA34A}" destId="{18300CA1-F541-42AC-90BD-1AF808C7C1E6}" srcOrd="1" destOrd="0" presId="urn:microsoft.com/office/officeart/2005/8/layout/radial5"/>
    <dgm:cxn modelId="{284AA391-FADD-4087-ABD8-9C93B457F6FA}" type="presOf" srcId="{9954ED48-6CED-4589-A932-9F358A2AA34A}" destId="{A07752B1-AF08-4B5E-9023-594E9FA18886}" srcOrd="0" destOrd="0" presId="urn:microsoft.com/office/officeart/2005/8/layout/radial5"/>
    <dgm:cxn modelId="{CF82A98E-6A57-46AB-B76D-842E460E4F0E}" type="presOf" srcId="{C3CF13FB-1101-457B-BA50-F7913BA09505}" destId="{C1B9DE3B-283A-4D5C-9A48-B9DF1CFEB2D5}" srcOrd="0" destOrd="0" presId="urn:microsoft.com/office/officeart/2005/8/layout/radial5"/>
    <dgm:cxn modelId="{2C0EC4CA-E65D-45E5-A876-2882B9EC85FC}" type="presOf" srcId="{CC1228FF-B8AF-4103-80AC-0A13A3D9E904}" destId="{6B08BD4B-F2F2-42C4-AEAA-7A1717B84C2D}" srcOrd="0" destOrd="0" presId="urn:microsoft.com/office/officeart/2005/8/layout/radial5"/>
    <dgm:cxn modelId="{E5E538E3-E656-42AA-9FCF-9C80AFCEB323}" type="presOf" srcId="{0D378247-02AA-40E0-B74C-75768CA5F4FC}" destId="{69B747B9-B3DF-4357-8B28-D1130F476D54}" srcOrd="0" destOrd="0" presId="urn:microsoft.com/office/officeart/2005/8/layout/radial5"/>
    <dgm:cxn modelId="{BDD05B22-748D-4F73-BFD2-2FCA2F583533}" type="presOf" srcId="{7B1845DB-BB14-4034-BD33-787C06732FBA}" destId="{B960F1D2-0A9D-4D5B-B992-E43F467765BE}" srcOrd="0" destOrd="0" presId="urn:microsoft.com/office/officeart/2005/8/layout/radial5"/>
    <dgm:cxn modelId="{3A27C026-2955-47BF-9327-79D744E7CD88}" type="presOf" srcId="{2353F2A2-EF6C-4E79-83E9-228A35D24C9D}" destId="{DA49D0C3-D998-4947-B12B-A677AB01B90A}" srcOrd="0" destOrd="0" presId="urn:microsoft.com/office/officeart/2005/8/layout/radial5"/>
    <dgm:cxn modelId="{F9B8F276-29D3-48F2-A1F6-42817CF1BC25}" type="presOf" srcId="{F1EF6CB2-B4B6-4972-958D-1210F0655868}" destId="{B6AE0AE0-C253-46EF-8300-C91E3FEAC1CC}" srcOrd="0" destOrd="0" presId="urn:microsoft.com/office/officeart/2005/8/layout/radial5"/>
    <dgm:cxn modelId="{AC9519D7-24C2-4609-82A3-AD879F3FD9FA}" type="presOf" srcId="{0D378247-02AA-40E0-B74C-75768CA5F4FC}" destId="{BC3C2C29-DCE4-4145-8F44-BE33E84CF0E5}" srcOrd="1" destOrd="0" presId="urn:microsoft.com/office/officeart/2005/8/layout/radial5"/>
    <dgm:cxn modelId="{3C1C5507-525E-493E-A27E-12E8EDC69651}" type="presOf" srcId="{F1EF6CB2-B4B6-4972-958D-1210F0655868}" destId="{79D1A375-3B6B-4D76-85C1-5BAC724E5CC5}" srcOrd="1" destOrd="0" presId="urn:microsoft.com/office/officeart/2005/8/layout/radial5"/>
    <dgm:cxn modelId="{83E0C6F1-CFCC-4195-85B5-109002253573}" type="presOf" srcId="{C4BF63F2-BB25-4AC7-B3D9-08CF8BD56FFB}" destId="{9104511F-8CA7-4C6B-8077-7B5F07724E7E}" srcOrd="0" destOrd="0" presId="urn:microsoft.com/office/officeart/2005/8/layout/radial5"/>
    <dgm:cxn modelId="{5E9ACFDD-C7D5-46E4-B76B-A3003F9A0FDF}" srcId="{C3CF13FB-1101-457B-BA50-F7913BA09505}" destId="{CC1228FF-B8AF-4103-80AC-0A13A3D9E904}" srcOrd="1" destOrd="0" parTransId="{F1EF6CB2-B4B6-4972-958D-1210F0655868}" sibTransId="{2E0BF255-E151-4F02-A831-729AB8FFD4D5}"/>
    <dgm:cxn modelId="{3C35E34F-ED10-413B-9C63-2348C7C74143}" srcId="{C3CF13FB-1101-457B-BA50-F7913BA09505}" destId="{7B1845DB-BB14-4034-BD33-787C06732FBA}" srcOrd="3" destOrd="0" parTransId="{9B90280E-8A47-4E9A-B5ED-0C3EBC9C891C}" sibTransId="{E65A43E4-EF32-48BD-B506-FBE024E34E56}"/>
    <dgm:cxn modelId="{85D214D4-1270-414E-933D-FD7AD06F1FC9}" srcId="{C3CF13FB-1101-457B-BA50-F7913BA09505}" destId="{AA97227D-76B2-4BAE-AC1C-4B2BB858F365}" srcOrd="4" destOrd="0" parTransId="{2353F2A2-EF6C-4E79-83E9-228A35D24C9D}" sibTransId="{73B22939-A383-49F6-98EB-C8D00CF3086C}"/>
    <dgm:cxn modelId="{606D928E-F8C1-4DAB-BC63-EC1276A68D1E}" type="presOf" srcId="{AA97227D-76B2-4BAE-AC1C-4B2BB858F365}" destId="{E69CD525-941A-4A34-8046-5A750AA65EE2}" srcOrd="0" destOrd="0" presId="urn:microsoft.com/office/officeart/2005/8/layout/radial5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81FF33DB-64CC-4ACF-A9CB-EF5D0A3541F3}" type="presOf" srcId="{A21F2E79-D8DA-46E3-9144-F87ED6C54295}" destId="{16DC4F7D-93AF-4C2B-A641-0919FEF6057C}" srcOrd="0" destOrd="0" presId="urn:microsoft.com/office/officeart/2005/8/layout/radial5"/>
    <dgm:cxn modelId="{1C65D555-120C-4FCB-9070-46E9A50230E6}" srcId="{C3CF13FB-1101-457B-BA50-F7913BA09505}" destId="{13E6E1B8-C779-43B7-9F0A-8279EEDF5689}" srcOrd="0" destOrd="0" parTransId="{0D378247-02AA-40E0-B74C-75768CA5F4FC}" sibTransId="{9DE51B27-F8F8-4217-8477-FF51791B50B8}"/>
    <dgm:cxn modelId="{D20D5E16-B158-4C56-813B-A096F80EF7A6}" type="presParOf" srcId="{9104511F-8CA7-4C6B-8077-7B5F07724E7E}" destId="{C1B9DE3B-283A-4D5C-9A48-B9DF1CFEB2D5}" srcOrd="0" destOrd="0" presId="urn:microsoft.com/office/officeart/2005/8/layout/radial5"/>
    <dgm:cxn modelId="{1BE677E0-1BB8-4A72-902A-28B377CC6BAA}" type="presParOf" srcId="{9104511F-8CA7-4C6B-8077-7B5F07724E7E}" destId="{69B747B9-B3DF-4357-8B28-D1130F476D54}" srcOrd="1" destOrd="0" presId="urn:microsoft.com/office/officeart/2005/8/layout/radial5"/>
    <dgm:cxn modelId="{59B12208-5226-46A6-B79D-9BF54C28EF82}" type="presParOf" srcId="{69B747B9-B3DF-4357-8B28-D1130F476D54}" destId="{BC3C2C29-DCE4-4145-8F44-BE33E84CF0E5}" srcOrd="0" destOrd="0" presId="urn:microsoft.com/office/officeart/2005/8/layout/radial5"/>
    <dgm:cxn modelId="{D66C4D65-CEDE-4C5E-BE2D-C7601125EADF}" type="presParOf" srcId="{9104511F-8CA7-4C6B-8077-7B5F07724E7E}" destId="{83D4B9F5-C0DF-4716-8E93-704DE2BE0094}" srcOrd="2" destOrd="0" presId="urn:microsoft.com/office/officeart/2005/8/layout/radial5"/>
    <dgm:cxn modelId="{C7C04C2B-0DA9-4B6E-966E-FFD8C790D004}" type="presParOf" srcId="{9104511F-8CA7-4C6B-8077-7B5F07724E7E}" destId="{B6AE0AE0-C253-46EF-8300-C91E3FEAC1CC}" srcOrd="3" destOrd="0" presId="urn:microsoft.com/office/officeart/2005/8/layout/radial5"/>
    <dgm:cxn modelId="{D027166A-7085-44F0-B3B2-28D55D612818}" type="presParOf" srcId="{B6AE0AE0-C253-46EF-8300-C91E3FEAC1CC}" destId="{79D1A375-3B6B-4D76-85C1-5BAC724E5CC5}" srcOrd="0" destOrd="0" presId="urn:microsoft.com/office/officeart/2005/8/layout/radial5"/>
    <dgm:cxn modelId="{3007BE0F-ED46-42CB-A4B1-04EDB2768EB9}" type="presParOf" srcId="{9104511F-8CA7-4C6B-8077-7B5F07724E7E}" destId="{6B08BD4B-F2F2-42C4-AEAA-7A1717B84C2D}" srcOrd="4" destOrd="0" presId="urn:microsoft.com/office/officeart/2005/8/layout/radial5"/>
    <dgm:cxn modelId="{FDB802E0-4858-422D-8561-C4F39B3F8C68}" type="presParOf" srcId="{9104511F-8CA7-4C6B-8077-7B5F07724E7E}" destId="{A07752B1-AF08-4B5E-9023-594E9FA18886}" srcOrd="5" destOrd="0" presId="urn:microsoft.com/office/officeart/2005/8/layout/radial5"/>
    <dgm:cxn modelId="{DD6945F6-0BDE-4CB8-BB59-B946F68F425D}" type="presParOf" srcId="{A07752B1-AF08-4B5E-9023-594E9FA18886}" destId="{18300CA1-F541-42AC-90BD-1AF808C7C1E6}" srcOrd="0" destOrd="0" presId="urn:microsoft.com/office/officeart/2005/8/layout/radial5"/>
    <dgm:cxn modelId="{14500482-2A1B-4C0F-B18C-7726B1A6D3D0}" type="presParOf" srcId="{9104511F-8CA7-4C6B-8077-7B5F07724E7E}" destId="{16DC4F7D-93AF-4C2B-A641-0919FEF6057C}" srcOrd="6" destOrd="0" presId="urn:microsoft.com/office/officeart/2005/8/layout/radial5"/>
    <dgm:cxn modelId="{12300AE6-3518-4F45-9B3A-7B45A394D694}" type="presParOf" srcId="{9104511F-8CA7-4C6B-8077-7B5F07724E7E}" destId="{0ECF2F48-080A-453C-900F-ACD0AF9AF625}" srcOrd="7" destOrd="0" presId="urn:microsoft.com/office/officeart/2005/8/layout/radial5"/>
    <dgm:cxn modelId="{05C6C8BB-BE01-45F7-9C56-416C859B9C4F}" type="presParOf" srcId="{0ECF2F48-080A-453C-900F-ACD0AF9AF625}" destId="{B7A16C2C-8373-4F4B-96D2-238C1662BAF0}" srcOrd="0" destOrd="0" presId="urn:microsoft.com/office/officeart/2005/8/layout/radial5"/>
    <dgm:cxn modelId="{9B8E4358-81DE-468E-BD21-833CAE5EA29D}" type="presParOf" srcId="{9104511F-8CA7-4C6B-8077-7B5F07724E7E}" destId="{B960F1D2-0A9D-4D5B-B992-E43F467765BE}" srcOrd="8" destOrd="0" presId="urn:microsoft.com/office/officeart/2005/8/layout/radial5"/>
    <dgm:cxn modelId="{8C9A8745-8044-46D9-A976-7C4566332747}" type="presParOf" srcId="{9104511F-8CA7-4C6B-8077-7B5F07724E7E}" destId="{DA49D0C3-D998-4947-B12B-A677AB01B90A}" srcOrd="9" destOrd="0" presId="urn:microsoft.com/office/officeart/2005/8/layout/radial5"/>
    <dgm:cxn modelId="{69453E64-3B2E-430C-BE3D-31E8376B0FCE}" type="presParOf" srcId="{DA49D0C3-D998-4947-B12B-A677AB01B90A}" destId="{79DA5C5E-A77A-4BA6-8D93-1EBCE3445D40}" srcOrd="0" destOrd="0" presId="urn:microsoft.com/office/officeart/2005/8/layout/radial5"/>
    <dgm:cxn modelId="{E4FE3F74-C3A4-4CD1-8F2A-928F251F605E}" type="presParOf" srcId="{9104511F-8CA7-4C6B-8077-7B5F07724E7E}" destId="{E69CD525-941A-4A34-8046-5A750AA65EE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المناهج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01FEC35E-7A6E-434B-80F3-B3792E43A547}">
      <dgm:prSet phldrT="[نص]" custT="1"/>
      <dgm:spPr/>
      <dgm:t>
        <a:bodyPr/>
        <a:lstStyle/>
        <a:p>
          <a:pPr rtl="1"/>
          <a:r>
            <a:rPr lang="ar-SA" sz="2400" dirty="0" smtClean="0"/>
            <a:t>رفع الملاحظات</a:t>
          </a:r>
        </a:p>
      </dgm:t>
    </dgm:pt>
    <dgm:pt modelId="{F24CA120-FE89-47C2-BAC2-183CC30E2579}" type="parTrans" cxnId="{1E0ED8CC-82B9-471E-B581-117B23B88589}">
      <dgm:prSet custT="1"/>
      <dgm:spPr/>
      <dgm:t>
        <a:bodyPr/>
        <a:lstStyle/>
        <a:p>
          <a:pPr rtl="1"/>
          <a:endParaRPr lang="ar-SA" sz="2400"/>
        </a:p>
      </dgm:t>
    </dgm:pt>
    <dgm:pt modelId="{74DD2792-D320-4ACF-884D-BEB2020CDCD6}" type="sibTrans" cxnId="{1E0ED8CC-82B9-471E-B581-117B23B88589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تحليل المناهج</a:t>
          </a:r>
          <a:endParaRPr lang="ar-SA" sz="2400" dirty="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729DD9EE-6DBD-47C5-BF05-89C35C688E24}" type="pres">
      <dgm:prSet presAssocID="{F24CA120-FE89-47C2-BAC2-183CC30E2579}" presName="parTrans" presStyleLbl="sibTrans2D1" presStyleIdx="0" presStyleCnt="2"/>
      <dgm:spPr/>
    </dgm:pt>
    <dgm:pt modelId="{3B993625-452A-4A06-90B5-3B46DEBCAC71}" type="pres">
      <dgm:prSet presAssocID="{F24CA120-FE89-47C2-BAC2-183CC30E2579}" presName="connectorText" presStyleLbl="sibTrans2D1" presStyleIdx="0" presStyleCnt="2"/>
      <dgm:spPr/>
    </dgm:pt>
    <dgm:pt modelId="{BD629EFD-2081-4600-9BAB-45F7701CF2E4}" type="pres">
      <dgm:prSet presAssocID="{01FEC35E-7A6E-434B-80F3-B3792E43A547}" presName="node" presStyleLbl="node1" presStyleIdx="0" presStyleCnt="2" custScaleX="1587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1" presStyleCnt="2"/>
      <dgm:spPr/>
    </dgm:pt>
    <dgm:pt modelId="{BC3C2C29-DCE4-4145-8F44-BE33E84CF0E5}" type="pres">
      <dgm:prSet presAssocID="{0D378247-02AA-40E0-B74C-75768CA5F4FC}" presName="connectorText" presStyleLbl="sibTrans2D1" presStyleIdx="1" presStyleCnt="2"/>
      <dgm:spPr/>
    </dgm:pt>
    <dgm:pt modelId="{83D4B9F5-C0DF-4716-8E93-704DE2BE0094}" type="pres">
      <dgm:prSet presAssocID="{13E6E1B8-C779-43B7-9F0A-8279EEDF5689}" presName="node" presStyleLbl="node1" presStyleIdx="1" presStyleCnt="2" custScaleX="131661">
        <dgm:presLayoutVars>
          <dgm:bulletEnabled val="1"/>
        </dgm:presLayoutVars>
      </dgm:prSet>
      <dgm:spPr/>
    </dgm:pt>
  </dgm:ptLst>
  <dgm:cxnLst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FE256F8E-F10F-4D6A-A631-DD7A229DBD0C}" type="presOf" srcId="{F24CA120-FE89-47C2-BAC2-183CC30E2579}" destId="{3B993625-452A-4A06-90B5-3B46DEBCAC71}" srcOrd="1" destOrd="0" presId="urn:microsoft.com/office/officeart/2005/8/layout/radial5"/>
    <dgm:cxn modelId="{9C5B8BC2-1572-4914-A5B0-81206F3A0F9E}" type="presOf" srcId="{C3CF13FB-1101-457B-BA50-F7913BA09505}" destId="{C1B9DE3B-283A-4D5C-9A48-B9DF1CFEB2D5}" srcOrd="0" destOrd="0" presId="urn:microsoft.com/office/officeart/2005/8/layout/radial5"/>
    <dgm:cxn modelId="{FCD167D6-CC23-41B8-895F-5A037105900B}" type="presOf" srcId="{01FEC35E-7A6E-434B-80F3-B3792E43A547}" destId="{BD629EFD-2081-4600-9BAB-45F7701CF2E4}" srcOrd="0" destOrd="0" presId="urn:microsoft.com/office/officeart/2005/8/layout/radial5"/>
    <dgm:cxn modelId="{239F1B69-41ED-4553-BE7F-92C5BFEC866B}" type="presOf" srcId="{0D378247-02AA-40E0-B74C-75768CA5F4FC}" destId="{69B747B9-B3DF-4357-8B28-D1130F476D54}" srcOrd="0" destOrd="0" presId="urn:microsoft.com/office/officeart/2005/8/layout/radial5"/>
    <dgm:cxn modelId="{79E01DB9-3B73-4A87-8379-0B8280A111DD}" type="presOf" srcId="{13E6E1B8-C779-43B7-9F0A-8279EEDF5689}" destId="{83D4B9F5-C0DF-4716-8E93-704DE2BE0094}" srcOrd="0" destOrd="0" presId="urn:microsoft.com/office/officeart/2005/8/layout/radial5"/>
    <dgm:cxn modelId="{012CEFE7-076D-4A7A-937F-B6F5A4666C69}" type="presOf" srcId="{C4BF63F2-BB25-4AC7-B3D9-08CF8BD56FFB}" destId="{9104511F-8CA7-4C6B-8077-7B5F07724E7E}" srcOrd="0" destOrd="0" presId="urn:microsoft.com/office/officeart/2005/8/layout/radial5"/>
    <dgm:cxn modelId="{56860B9C-FEE8-4E7B-A944-559041FC7AE7}" type="presOf" srcId="{F24CA120-FE89-47C2-BAC2-183CC30E2579}" destId="{729DD9EE-6DBD-47C5-BF05-89C35C688E24}" srcOrd="0" destOrd="0" presId="urn:microsoft.com/office/officeart/2005/8/layout/radial5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1E0ED8CC-82B9-471E-B581-117B23B88589}" srcId="{C3CF13FB-1101-457B-BA50-F7913BA09505}" destId="{01FEC35E-7A6E-434B-80F3-B3792E43A547}" srcOrd="0" destOrd="0" parTransId="{F24CA120-FE89-47C2-BAC2-183CC30E2579}" sibTransId="{74DD2792-D320-4ACF-884D-BEB2020CDCD6}"/>
    <dgm:cxn modelId="{1C65D555-120C-4FCB-9070-46E9A50230E6}" srcId="{C3CF13FB-1101-457B-BA50-F7913BA09505}" destId="{13E6E1B8-C779-43B7-9F0A-8279EEDF5689}" srcOrd="1" destOrd="0" parTransId="{0D378247-02AA-40E0-B74C-75768CA5F4FC}" sibTransId="{9DE51B27-F8F8-4217-8477-FF51791B50B8}"/>
    <dgm:cxn modelId="{ED8A9BDA-336C-4DA4-BBBB-BF082949DC8C}" type="presOf" srcId="{0D378247-02AA-40E0-B74C-75768CA5F4FC}" destId="{BC3C2C29-DCE4-4145-8F44-BE33E84CF0E5}" srcOrd="1" destOrd="0" presId="urn:microsoft.com/office/officeart/2005/8/layout/radial5"/>
    <dgm:cxn modelId="{E5E609D2-71AC-47E0-B6CB-8FF73857DFD9}" type="presParOf" srcId="{9104511F-8CA7-4C6B-8077-7B5F07724E7E}" destId="{C1B9DE3B-283A-4D5C-9A48-B9DF1CFEB2D5}" srcOrd="0" destOrd="0" presId="urn:microsoft.com/office/officeart/2005/8/layout/radial5"/>
    <dgm:cxn modelId="{7CEE4A90-B785-4C0D-BE34-D87CDDE0309D}" type="presParOf" srcId="{9104511F-8CA7-4C6B-8077-7B5F07724E7E}" destId="{729DD9EE-6DBD-47C5-BF05-89C35C688E24}" srcOrd="1" destOrd="0" presId="urn:microsoft.com/office/officeart/2005/8/layout/radial5"/>
    <dgm:cxn modelId="{9BADE70B-666E-4DE2-853D-99630CB7DF44}" type="presParOf" srcId="{729DD9EE-6DBD-47C5-BF05-89C35C688E24}" destId="{3B993625-452A-4A06-90B5-3B46DEBCAC71}" srcOrd="0" destOrd="0" presId="urn:microsoft.com/office/officeart/2005/8/layout/radial5"/>
    <dgm:cxn modelId="{74091156-F9F6-420F-8615-F26576445F86}" type="presParOf" srcId="{9104511F-8CA7-4C6B-8077-7B5F07724E7E}" destId="{BD629EFD-2081-4600-9BAB-45F7701CF2E4}" srcOrd="2" destOrd="0" presId="urn:microsoft.com/office/officeart/2005/8/layout/radial5"/>
    <dgm:cxn modelId="{1ABAEE55-2BAB-4973-9C77-D1DD16EEFDE1}" type="presParOf" srcId="{9104511F-8CA7-4C6B-8077-7B5F07724E7E}" destId="{69B747B9-B3DF-4357-8B28-D1130F476D54}" srcOrd="3" destOrd="0" presId="urn:microsoft.com/office/officeart/2005/8/layout/radial5"/>
    <dgm:cxn modelId="{79D0263B-DFA6-492A-9E21-82C977D6F7CE}" type="presParOf" srcId="{69B747B9-B3DF-4357-8B28-D1130F476D54}" destId="{BC3C2C29-DCE4-4145-8F44-BE33E84CF0E5}" srcOrd="0" destOrd="0" presId="urn:microsoft.com/office/officeart/2005/8/layout/radial5"/>
    <dgm:cxn modelId="{968F68BB-B78B-4C1A-814F-8CEBF61E930B}" type="presParOf" srcId="{9104511F-8CA7-4C6B-8077-7B5F07724E7E}" destId="{83D4B9F5-C0DF-4716-8E93-704DE2BE0094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المجتمع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01FEC35E-7A6E-434B-80F3-B3792E43A547}">
      <dgm:prSet phldrT="[نص]" custT="1"/>
      <dgm:spPr/>
      <dgm:t>
        <a:bodyPr/>
        <a:lstStyle/>
        <a:p>
          <a:pPr rtl="1"/>
          <a:r>
            <a:rPr lang="ar-SA" sz="2400" dirty="0" smtClean="0"/>
            <a:t>خدمة المجتمع</a:t>
          </a:r>
        </a:p>
      </dgm:t>
    </dgm:pt>
    <dgm:pt modelId="{F24CA120-FE89-47C2-BAC2-183CC30E2579}" type="parTrans" cxnId="{1E0ED8CC-82B9-471E-B581-117B23B88589}">
      <dgm:prSet custT="1"/>
      <dgm:spPr/>
      <dgm:t>
        <a:bodyPr/>
        <a:lstStyle/>
        <a:p>
          <a:pPr rtl="1"/>
          <a:endParaRPr lang="ar-SA" sz="2400"/>
        </a:p>
      </dgm:t>
    </dgm:pt>
    <dgm:pt modelId="{74DD2792-D320-4ACF-884D-BEB2020CDCD6}" type="sibTrans" cxnId="{1E0ED8CC-82B9-471E-B581-117B23B88589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دراسة المجتمع</a:t>
          </a:r>
          <a:endParaRPr lang="ar-SA" sz="2400" dirty="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A21F2E79-D8DA-46E3-9144-F87ED6C54295}">
      <dgm:prSet phldrT="[نص]" custT="1"/>
      <dgm:spPr/>
      <dgm:t>
        <a:bodyPr/>
        <a:lstStyle/>
        <a:p>
          <a:pPr rtl="1"/>
          <a:r>
            <a:rPr lang="ar-SA" sz="2400" dirty="0" smtClean="0"/>
            <a:t>تفعيل دور المجالس</a:t>
          </a:r>
          <a:endParaRPr lang="ar-SA" sz="2400" dirty="0"/>
        </a:p>
      </dgm:t>
    </dgm:pt>
    <dgm:pt modelId="{9954ED48-6CED-4589-A932-9F358A2AA34A}" type="parTrans" cxnId="{49EA028E-7BB0-4532-967A-C375DFC74D85}">
      <dgm:prSet custT="1"/>
      <dgm:spPr/>
      <dgm:t>
        <a:bodyPr/>
        <a:lstStyle/>
        <a:p>
          <a:pPr rtl="1"/>
          <a:endParaRPr lang="ar-SA" sz="2400"/>
        </a:p>
      </dgm:t>
    </dgm:pt>
    <dgm:pt modelId="{2362A2D0-9D23-435B-BB7B-8E8983268CD4}" type="sibTrans" cxnId="{49EA028E-7BB0-4532-967A-C375DFC74D85}">
      <dgm:prSet/>
      <dgm:spPr/>
      <dgm:t>
        <a:bodyPr/>
        <a:lstStyle/>
        <a:p>
          <a:pPr rtl="1"/>
          <a:endParaRPr lang="ar-SA" sz="2400"/>
        </a:p>
      </dgm:t>
    </dgm:pt>
    <dgm:pt modelId="{7B1845DB-BB14-4034-BD33-787C06732FBA}">
      <dgm:prSet phldrT="[نص]" custT="1"/>
      <dgm:spPr/>
      <dgm:t>
        <a:bodyPr/>
        <a:lstStyle/>
        <a:p>
          <a:pPr rtl="1"/>
          <a:r>
            <a:rPr lang="ar-SA" sz="2400" dirty="0" err="1" smtClean="0"/>
            <a:t>الإستفادة</a:t>
          </a:r>
          <a:r>
            <a:rPr lang="ar-SA" sz="2400" dirty="0" smtClean="0"/>
            <a:t> من المجتمع</a:t>
          </a:r>
          <a:endParaRPr lang="ar-SA" sz="2400" dirty="0"/>
        </a:p>
      </dgm:t>
    </dgm:pt>
    <dgm:pt modelId="{9B90280E-8A47-4E9A-B5ED-0C3EBC9C891C}" type="parTrans" cxnId="{3C35E34F-ED10-413B-9C63-2348C7C74143}">
      <dgm:prSet custT="1"/>
      <dgm:spPr/>
      <dgm:t>
        <a:bodyPr/>
        <a:lstStyle/>
        <a:p>
          <a:pPr rtl="1"/>
          <a:endParaRPr lang="ar-SA" sz="2400"/>
        </a:p>
      </dgm:t>
    </dgm:pt>
    <dgm:pt modelId="{E65A43E4-EF32-48BD-B506-FBE024E34E56}" type="sibTrans" cxnId="{3C35E34F-ED10-413B-9C63-2348C7C74143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729DD9EE-6DBD-47C5-BF05-89C35C688E24}" type="pres">
      <dgm:prSet presAssocID="{F24CA120-FE89-47C2-BAC2-183CC30E2579}" presName="parTrans" presStyleLbl="sibTrans2D1" presStyleIdx="0" presStyleCnt="4"/>
      <dgm:spPr/>
    </dgm:pt>
    <dgm:pt modelId="{3B993625-452A-4A06-90B5-3B46DEBCAC71}" type="pres">
      <dgm:prSet presAssocID="{F24CA120-FE89-47C2-BAC2-183CC30E2579}" presName="connectorText" presStyleLbl="sibTrans2D1" presStyleIdx="0" presStyleCnt="4"/>
      <dgm:spPr/>
    </dgm:pt>
    <dgm:pt modelId="{BD629EFD-2081-4600-9BAB-45F7701CF2E4}" type="pres">
      <dgm:prSet presAssocID="{01FEC35E-7A6E-434B-80F3-B3792E43A547}" presName="node" presStyleLbl="node1" presStyleIdx="0" presStyleCnt="4" custScaleX="1250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1" presStyleCnt="4"/>
      <dgm:spPr/>
    </dgm:pt>
    <dgm:pt modelId="{BC3C2C29-DCE4-4145-8F44-BE33E84CF0E5}" type="pres">
      <dgm:prSet presAssocID="{0D378247-02AA-40E0-B74C-75768CA5F4FC}" presName="connectorText" presStyleLbl="sibTrans2D1" presStyleIdx="1" presStyleCnt="4"/>
      <dgm:spPr/>
    </dgm:pt>
    <dgm:pt modelId="{83D4B9F5-C0DF-4716-8E93-704DE2BE0094}" type="pres">
      <dgm:prSet presAssocID="{13E6E1B8-C779-43B7-9F0A-8279EEDF5689}" presName="node" presStyleLbl="node1" presStyleIdx="1" presStyleCnt="4" custScaleX="131661">
        <dgm:presLayoutVars>
          <dgm:bulletEnabled val="1"/>
        </dgm:presLayoutVars>
      </dgm:prSet>
      <dgm:spPr/>
    </dgm:pt>
    <dgm:pt modelId="{A07752B1-AF08-4B5E-9023-594E9FA18886}" type="pres">
      <dgm:prSet presAssocID="{9954ED48-6CED-4589-A932-9F358A2AA34A}" presName="parTrans" presStyleLbl="sibTrans2D1" presStyleIdx="2" presStyleCnt="4"/>
      <dgm:spPr/>
    </dgm:pt>
    <dgm:pt modelId="{18300CA1-F541-42AC-90BD-1AF808C7C1E6}" type="pres">
      <dgm:prSet presAssocID="{9954ED48-6CED-4589-A932-9F358A2AA34A}" presName="connectorText" presStyleLbl="sibTrans2D1" presStyleIdx="2" presStyleCnt="4"/>
      <dgm:spPr/>
    </dgm:pt>
    <dgm:pt modelId="{16DC4F7D-93AF-4C2B-A641-0919FEF6057C}" type="pres">
      <dgm:prSet presAssocID="{A21F2E79-D8DA-46E3-9144-F87ED6C54295}" presName="node" presStyleLbl="node1" presStyleIdx="2" presStyleCnt="4" custScaleX="133057">
        <dgm:presLayoutVars>
          <dgm:bulletEnabled val="1"/>
        </dgm:presLayoutVars>
      </dgm:prSet>
      <dgm:spPr/>
    </dgm:pt>
    <dgm:pt modelId="{0ECF2F48-080A-453C-900F-ACD0AF9AF625}" type="pres">
      <dgm:prSet presAssocID="{9B90280E-8A47-4E9A-B5ED-0C3EBC9C891C}" presName="parTrans" presStyleLbl="sibTrans2D1" presStyleIdx="3" presStyleCnt="4"/>
      <dgm:spPr/>
    </dgm:pt>
    <dgm:pt modelId="{B7A16C2C-8373-4F4B-96D2-238C1662BAF0}" type="pres">
      <dgm:prSet presAssocID="{9B90280E-8A47-4E9A-B5ED-0C3EBC9C891C}" presName="connectorText" presStyleLbl="sibTrans2D1" presStyleIdx="3" presStyleCnt="4"/>
      <dgm:spPr/>
    </dgm:pt>
    <dgm:pt modelId="{B960F1D2-0A9D-4D5B-B992-E43F467765BE}" type="pres">
      <dgm:prSet presAssocID="{7B1845DB-BB14-4034-BD33-787C06732FBA}" presName="node" presStyleLbl="node1" presStyleIdx="3" presStyleCnt="4" custScaleX="12843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54A9CAF-9D8F-44B6-BFBC-980B7D9F79DF}" type="presOf" srcId="{9954ED48-6CED-4589-A932-9F358A2AA34A}" destId="{A07752B1-AF08-4B5E-9023-594E9FA18886}" srcOrd="0" destOrd="0" presId="urn:microsoft.com/office/officeart/2005/8/layout/radial5"/>
    <dgm:cxn modelId="{3C35E34F-ED10-413B-9C63-2348C7C74143}" srcId="{C3CF13FB-1101-457B-BA50-F7913BA09505}" destId="{7B1845DB-BB14-4034-BD33-787C06732FBA}" srcOrd="3" destOrd="0" parTransId="{9B90280E-8A47-4E9A-B5ED-0C3EBC9C891C}" sibTransId="{E65A43E4-EF32-48BD-B506-FBE024E34E56}"/>
    <dgm:cxn modelId="{DCD29616-2CCC-4F44-9E66-1C04B5A7E5BC}" type="presOf" srcId="{9954ED48-6CED-4589-A932-9F358A2AA34A}" destId="{18300CA1-F541-42AC-90BD-1AF808C7C1E6}" srcOrd="1" destOrd="0" presId="urn:microsoft.com/office/officeart/2005/8/layout/radial5"/>
    <dgm:cxn modelId="{1C65D555-120C-4FCB-9070-46E9A50230E6}" srcId="{C3CF13FB-1101-457B-BA50-F7913BA09505}" destId="{13E6E1B8-C779-43B7-9F0A-8279EEDF5689}" srcOrd="1" destOrd="0" parTransId="{0D378247-02AA-40E0-B74C-75768CA5F4FC}" sibTransId="{9DE51B27-F8F8-4217-8477-FF51791B50B8}"/>
    <dgm:cxn modelId="{D5DF2148-0C82-4844-BE36-8D29A3E545E2}" type="presOf" srcId="{13E6E1B8-C779-43B7-9F0A-8279EEDF5689}" destId="{83D4B9F5-C0DF-4716-8E93-704DE2BE0094}" srcOrd="0" destOrd="0" presId="urn:microsoft.com/office/officeart/2005/8/layout/radial5"/>
    <dgm:cxn modelId="{FC29C214-4D96-4813-AD99-F92EF3FFE360}" type="presOf" srcId="{A21F2E79-D8DA-46E3-9144-F87ED6C54295}" destId="{16DC4F7D-93AF-4C2B-A641-0919FEF6057C}" srcOrd="0" destOrd="0" presId="urn:microsoft.com/office/officeart/2005/8/layout/radial5"/>
    <dgm:cxn modelId="{49EA028E-7BB0-4532-967A-C375DFC74D85}" srcId="{C3CF13FB-1101-457B-BA50-F7913BA09505}" destId="{A21F2E79-D8DA-46E3-9144-F87ED6C54295}" srcOrd="2" destOrd="0" parTransId="{9954ED48-6CED-4589-A932-9F358A2AA34A}" sibTransId="{2362A2D0-9D23-435B-BB7B-8E8983268CD4}"/>
    <dgm:cxn modelId="{1E0ED8CC-82B9-471E-B581-117B23B88589}" srcId="{C3CF13FB-1101-457B-BA50-F7913BA09505}" destId="{01FEC35E-7A6E-434B-80F3-B3792E43A547}" srcOrd="0" destOrd="0" parTransId="{F24CA120-FE89-47C2-BAC2-183CC30E2579}" sibTransId="{74DD2792-D320-4ACF-884D-BEB2020CDCD6}"/>
    <dgm:cxn modelId="{83E492BE-74E5-4812-B933-8D1098210EEA}" type="presOf" srcId="{F24CA120-FE89-47C2-BAC2-183CC30E2579}" destId="{729DD9EE-6DBD-47C5-BF05-89C35C688E24}" srcOrd="0" destOrd="0" presId="urn:microsoft.com/office/officeart/2005/8/layout/radial5"/>
    <dgm:cxn modelId="{72AFDBA2-5C85-43F2-8022-CA65459646D8}" type="presOf" srcId="{0D378247-02AA-40E0-B74C-75768CA5F4FC}" destId="{BC3C2C29-DCE4-4145-8F44-BE33E84CF0E5}" srcOrd="1" destOrd="0" presId="urn:microsoft.com/office/officeart/2005/8/layout/radial5"/>
    <dgm:cxn modelId="{AFB28DE1-2404-4617-80E9-9B60EEA06F50}" type="presOf" srcId="{0D378247-02AA-40E0-B74C-75768CA5F4FC}" destId="{69B747B9-B3DF-4357-8B28-D1130F476D54}" srcOrd="0" destOrd="0" presId="urn:microsoft.com/office/officeart/2005/8/layout/radial5"/>
    <dgm:cxn modelId="{D0B9DB11-47CC-447B-B480-E3C60DB10482}" type="presOf" srcId="{C3CF13FB-1101-457B-BA50-F7913BA09505}" destId="{C1B9DE3B-283A-4D5C-9A48-B9DF1CFEB2D5}" srcOrd="0" destOrd="0" presId="urn:microsoft.com/office/officeart/2005/8/layout/radial5"/>
    <dgm:cxn modelId="{0B767E1D-98E9-48B6-BC8D-EA336F665D93}" type="presOf" srcId="{F24CA120-FE89-47C2-BAC2-183CC30E2579}" destId="{3B993625-452A-4A06-90B5-3B46DEBCAC71}" srcOrd="1" destOrd="0" presId="urn:microsoft.com/office/officeart/2005/8/layout/radial5"/>
    <dgm:cxn modelId="{D6A2E3AE-D745-4DE2-A0D0-9A04474E3F82}" type="presOf" srcId="{C4BF63F2-BB25-4AC7-B3D9-08CF8BD56FFB}" destId="{9104511F-8CA7-4C6B-8077-7B5F07724E7E}" srcOrd="0" destOrd="0" presId="urn:microsoft.com/office/officeart/2005/8/layout/radial5"/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CC125F47-08F4-4156-9583-36B4E7C4AECC}" type="presOf" srcId="{9B90280E-8A47-4E9A-B5ED-0C3EBC9C891C}" destId="{0ECF2F48-080A-453C-900F-ACD0AF9AF625}" srcOrd="0" destOrd="0" presId="urn:microsoft.com/office/officeart/2005/8/layout/radial5"/>
    <dgm:cxn modelId="{1E33F660-4808-4047-B12B-BEDD866AF6C2}" type="presOf" srcId="{7B1845DB-BB14-4034-BD33-787C06732FBA}" destId="{B960F1D2-0A9D-4D5B-B992-E43F467765BE}" srcOrd="0" destOrd="0" presId="urn:microsoft.com/office/officeart/2005/8/layout/radial5"/>
    <dgm:cxn modelId="{DF7198AD-65D6-4B56-A074-9837C056C86A}" type="presOf" srcId="{01FEC35E-7A6E-434B-80F3-B3792E43A547}" destId="{BD629EFD-2081-4600-9BAB-45F7701CF2E4}" srcOrd="0" destOrd="0" presId="urn:microsoft.com/office/officeart/2005/8/layout/radial5"/>
    <dgm:cxn modelId="{ED6BFA76-E6B6-4AEA-A552-9F0CD9460EB5}" type="presOf" srcId="{9B90280E-8A47-4E9A-B5ED-0C3EBC9C891C}" destId="{B7A16C2C-8373-4F4B-96D2-238C1662BAF0}" srcOrd="1" destOrd="0" presId="urn:microsoft.com/office/officeart/2005/8/layout/radial5"/>
    <dgm:cxn modelId="{7149818E-8DA2-4635-B0B5-2B05A3398DC6}" type="presParOf" srcId="{9104511F-8CA7-4C6B-8077-7B5F07724E7E}" destId="{C1B9DE3B-283A-4D5C-9A48-B9DF1CFEB2D5}" srcOrd="0" destOrd="0" presId="urn:microsoft.com/office/officeart/2005/8/layout/radial5"/>
    <dgm:cxn modelId="{E9986EAC-6653-4F0C-B2C8-4C20A31950CA}" type="presParOf" srcId="{9104511F-8CA7-4C6B-8077-7B5F07724E7E}" destId="{729DD9EE-6DBD-47C5-BF05-89C35C688E24}" srcOrd="1" destOrd="0" presId="urn:microsoft.com/office/officeart/2005/8/layout/radial5"/>
    <dgm:cxn modelId="{6CB952A1-624C-4B27-BD8F-F5C1E93AC4FF}" type="presParOf" srcId="{729DD9EE-6DBD-47C5-BF05-89C35C688E24}" destId="{3B993625-452A-4A06-90B5-3B46DEBCAC71}" srcOrd="0" destOrd="0" presId="urn:microsoft.com/office/officeart/2005/8/layout/radial5"/>
    <dgm:cxn modelId="{7B746155-7403-43A5-A9E4-69D149738A88}" type="presParOf" srcId="{9104511F-8CA7-4C6B-8077-7B5F07724E7E}" destId="{BD629EFD-2081-4600-9BAB-45F7701CF2E4}" srcOrd="2" destOrd="0" presId="urn:microsoft.com/office/officeart/2005/8/layout/radial5"/>
    <dgm:cxn modelId="{35A2EC33-4EE8-4B87-B20B-B8B6C4BE9CD1}" type="presParOf" srcId="{9104511F-8CA7-4C6B-8077-7B5F07724E7E}" destId="{69B747B9-B3DF-4357-8B28-D1130F476D54}" srcOrd="3" destOrd="0" presId="urn:microsoft.com/office/officeart/2005/8/layout/radial5"/>
    <dgm:cxn modelId="{5B522E34-6B00-4E83-8B2F-5CAE2CA7D565}" type="presParOf" srcId="{69B747B9-B3DF-4357-8B28-D1130F476D54}" destId="{BC3C2C29-DCE4-4145-8F44-BE33E84CF0E5}" srcOrd="0" destOrd="0" presId="urn:microsoft.com/office/officeart/2005/8/layout/radial5"/>
    <dgm:cxn modelId="{60F98994-F868-4E9B-B7D5-60E8FA31BFBC}" type="presParOf" srcId="{9104511F-8CA7-4C6B-8077-7B5F07724E7E}" destId="{83D4B9F5-C0DF-4716-8E93-704DE2BE0094}" srcOrd="4" destOrd="0" presId="urn:microsoft.com/office/officeart/2005/8/layout/radial5"/>
    <dgm:cxn modelId="{19814260-0F86-4A31-9FEA-7C7878A822E9}" type="presParOf" srcId="{9104511F-8CA7-4C6B-8077-7B5F07724E7E}" destId="{A07752B1-AF08-4B5E-9023-594E9FA18886}" srcOrd="5" destOrd="0" presId="urn:microsoft.com/office/officeart/2005/8/layout/radial5"/>
    <dgm:cxn modelId="{6DEBEF21-B161-4F33-816A-CA542C3ECB78}" type="presParOf" srcId="{A07752B1-AF08-4B5E-9023-594E9FA18886}" destId="{18300CA1-F541-42AC-90BD-1AF808C7C1E6}" srcOrd="0" destOrd="0" presId="urn:microsoft.com/office/officeart/2005/8/layout/radial5"/>
    <dgm:cxn modelId="{78F7E3E8-ED71-4470-9826-A4F907223BC5}" type="presParOf" srcId="{9104511F-8CA7-4C6B-8077-7B5F07724E7E}" destId="{16DC4F7D-93AF-4C2B-A641-0919FEF6057C}" srcOrd="6" destOrd="0" presId="urn:microsoft.com/office/officeart/2005/8/layout/radial5"/>
    <dgm:cxn modelId="{19758995-981B-40C3-A2D2-8B297B5F9B38}" type="presParOf" srcId="{9104511F-8CA7-4C6B-8077-7B5F07724E7E}" destId="{0ECF2F48-080A-453C-900F-ACD0AF9AF625}" srcOrd="7" destOrd="0" presId="urn:microsoft.com/office/officeart/2005/8/layout/radial5"/>
    <dgm:cxn modelId="{5C0D4031-0DF0-4EDC-BC11-E9DE0BE22E2D}" type="presParOf" srcId="{0ECF2F48-080A-453C-900F-ACD0AF9AF625}" destId="{B7A16C2C-8373-4F4B-96D2-238C1662BAF0}" srcOrd="0" destOrd="0" presId="urn:microsoft.com/office/officeart/2005/8/layout/radial5"/>
    <dgm:cxn modelId="{28B24664-3661-4B06-BE8D-05E8937C9F5F}" type="presParOf" srcId="{9104511F-8CA7-4C6B-8077-7B5F07724E7E}" destId="{B960F1D2-0A9D-4D5B-B992-E43F467765B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البناء المدرسي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01FEC35E-7A6E-434B-80F3-B3792E43A547}">
      <dgm:prSet phldrT="[نص]" custT="1"/>
      <dgm:spPr/>
      <dgm:t>
        <a:bodyPr/>
        <a:lstStyle/>
        <a:p>
          <a:pPr rtl="1"/>
          <a:r>
            <a:rPr lang="ar-SA" sz="2400" dirty="0" smtClean="0"/>
            <a:t>النظافة</a:t>
          </a:r>
        </a:p>
      </dgm:t>
    </dgm:pt>
    <dgm:pt modelId="{F24CA120-FE89-47C2-BAC2-183CC30E2579}" type="parTrans" cxnId="{1E0ED8CC-82B9-471E-B581-117B23B88589}">
      <dgm:prSet custT="1"/>
      <dgm:spPr/>
      <dgm:t>
        <a:bodyPr/>
        <a:lstStyle/>
        <a:p>
          <a:pPr rtl="1"/>
          <a:endParaRPr lang="ar-SA" sz="2400"/>
        </a:p>
      </dgm:t>
    </dgm:pt>
    <dgm:pt modelId="{74DD2792-D320-4ACF-884D-BEB2020CDCD6}" type="sibTrans" cxnId="{1E0ED8CC-82B9-471E-B581-117B23B88589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مشاريع الصيانة</a:t>
          </a:r>
          <a:endParaRPr lang="ar-SA" sz="2400" dirty="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A21F2E79-D8DA-46E3-9144-F87ED6C54295}">
      <dgm:prSet phldrT="[نص]" custT="1"/>
      <dgm:spPr/>
      <dgm:t>
        <a:bodyPr/>
        <a:lstStyle/>
        <a:p>
          <a:pPr rtl="1"/>
          <a:r>
            <a:rPr lang="ar-SA" sz="2400" dirty="0" smtClean="0"/>
            <a:t>استغلال المساحات</a:t>
          </a:r>
          <a:endParaRPr lang="ar-SA" sz="2400" dirty="0"/>
        </a:p>
      </dgm:t>
    </dgm:pt>
    <dgm:pt modelId="{9954ED48-6CED-4589-A932-9F358A2AA34A}" type="parTrans" cxnId="{49EA028E-7BB0-4532-967A-C375DFC74D85}">
      <dgm:prSet custT="1"/>
      <dgm:spPr/>
      <dgm:t>
        <a:bodyPr/>
        <a:lstStyle/>
        <a:p>
          <a:pPr rtl="1"/>
          <a:endParaRPr lang="ar-SA" sz="2400"/>
        </a:p>
      </dgm:t>
    </dgm:pt>
    <dgm:pt modelId="{2362A2D0-9D23-435B-BB7B-8E8983268CD4}" type="sibTrans" cxnId="{49EA028E-7BB0-4532-967A-C375DFC74D85}">
      <dgm:prSet/>
      <dgm:spPr/>
      <dgm:t>
        <a:bodyPr/>
        <a:lstStyle/>
        <a:p>
          <a:pPr rtl="1"/>
          <a:endParaRPr lang="ar-SA" sz="2400"/>
        </a:p>
      </dgm:t>
    </dgm:pt>
    <dgm:pt modelId="{7B1845DB-BB14-4034-BD33-787C06732FBA}">
      <dgm:prSet phldrT="[نص]" custT="1"/>
      <dgm:spPr/>
      <dgm:t>
        <a:bodyPr/>
        <a:lstStyle/>
        <a:p>
          <a:pPr rtl="1"/>
          <a:r>
            <a:rPr lang="ar-SA" sz="2400" dirty="0" smtClean="0"/>
            <a:t>حاجات البناء</a:t>
          </a:r>
          <a:endParaRPr lang="ar-SA" sz="2400" dirty="0"/>
        </a:p>
      </dgm:t>
    </dgm:pt>
    <dgm:pt modelId="{9B90280E-8A47-4E9A-B5ED-0C3EBC9C891C}" type="parTrans" cxnId="{3C35E34F-ED10-413B-9C63-2348C7C74143}">
      <dgm:prSet custT="1"/>
      <dgm:spPr/>
      <dgm:t>
        <a:bodyPr/>
        <a:lstStyle/>
        <a:p>
          <a:pPr rtl="1"/>
          <a:endParaRPr lang="ar-SA" sz="2400"/>
        </a:p>
      </dgm:t>
    </dgm:pt>
    <dgm:pt modelId="{E65A43E4-EF32-48BD-B506-FBE024E34E56}" type="sibTrans" cxnId="{3C35E34F-ED10-413B-9C63-2348C7C74143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 custScaleX="124498"/>
      <dgm:spPr/>
      <dgm:t>
        <a:bodyPr/>
        <a:lstStyle/>
        <a:p>
          <a:pPr rtl="1"/>
          <a:endParaRPr lang="ar-SA"/>
        </a:p>
      </dgm:t>
    </dgm:pt>
    <dgm:pt modelId="{729DD9EE-6DBD-47C5-BF05-89C35C688E24}" type="pres">
      <dgm:prSet presAssocID="{F24CA120-FE89-47C2-BAC2-183CC30E2579}" presName="parTrans" presStyleLbl="sibTrans2D1" presStyleIdx="0" presStyleCnt="4"/>
      <dgm:spPr/>
    </dgm:pt>
    <dgm:pt modelId="{3B993625-452A-4A06-90B5-3B46DEBCAC71}" type="pres">
      <dgm:prSet presAssocID="{F24CA120-FE89-47C2-BAC2-183CC30E2579}" presName="connectorText" presStyleLbl="sibTrans2D1" presStyleIdx="0" presStyleCnt="4"/>
      <dgm:spPr/>
    </dgm:pt>
    <dgm:pt modelId="{BD629EFD-2081-4600-9BAB-45F7701CF2E4}" type="pres">
      <dgm:prSet presAssocID="{01FEC35E-7A6E-434B-80F3-B3792E43A547}" presName="node" presStyleLbl="node1" presStyleIdx="0" presStyleCnt="4" custScaleX="1250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1" presStyleCnt="4"/>
      <dgm:spPr/>
    </dgm:pt>
    <dgm:pt modelId="{BC3C2C29-DCE4-4145-8F44-BE33E84CF0E5}" type="pres">
      <dgm:prSet presAssocID="{0D378247-02AA-40E0-B74C-75768CA5F4FC}" presName="connectorText" presStyleLbl="sibTrans2D1" presStyleIdx="1" presStyleCnt="4"/>
      <dgm:spPr/>
    </dgm:pt>
    <dgm:pt modelId="{83D4B9F5-C0DF-4716-8E93-704DE2BE0094}" type="pres">
      <dgm:prSet presAssocID="{13E6E1B8-C779-43B7-9F0A-8279EEDF5689}" presName="node" presStyleLbl="node1" presStyleIdx="1" presStyleCnt="4" custScaleX="131661">
        <dgm:presLayoutVars>
          <dgm:bulletEnabled val="1"/>
        </dgm:presLayoutVars>
      </dgm:prSet>
      <dgm:spPr/>
    </dgm:pt>
    <dgm:pt modelId="{A07752B1-AF08-4B5E-9023-594E9FA18886}" type="pres">
      <dgm:prSet presAssocID="{9954ED48-6CED-4589-A932-9F358A2AA34A}" presName="parTrans" presStyleLbl="sibTrans2D1" presStyleIdx="2" presStyleCnt="4"/>
      <dgm:spPr/>
    </dgm:pt>
    <dgm:pt modelId="{18300CA1-F541-42AC-90BD-1AF808C7C1E6}" type="pres">
      <dgm:prSet presAssocID="{9954ED48-6CED-4589-A932-9F358A2AA34A}" presName="connectorText" presStyleLbl="sibTrans2D1" presStyleIdx="2" presStyleCnt="4"/>
      <dgm:spPr/>
    </dgm:pt>
    <dgm:pt modelId="{16DC4F7D-93AF-4C2B-A641-0919FEF6057C}" type="pres">
      <dgm:prSet presAssocID="{A21F2E79-D8DA-46E3-9144-F87ED6C54295}" presName="node" presStyleLbl="node1" presStyleIdx="2" presStyleCnt="4" custScaleX="133057">
        <dgm:presLayoutVars>
          <dgm:bulletEnabled val="1"/>
        </dgm:presLayoutVars>
      </dgm:prSet>
      <dgm:spPr/>
    </dgm:pt>
    <dgm:pt modelId="{0ECF2F48-080A-453C-900F-ACD0AF9AF625}" type="pres">
      <dgm:prSet presAssocID="{9B90280E-8A47-4E9A-B5ED-0C3EBC9C891C}" presName="parTrans" presStyleLbl="sibTrans2D1" presStyleIdx="3" presStyleCnt="4"/>
      <dgm:spPr/>
    </dgm:pt>
    <dgm:pt modelId="{B7A16C2C-8373-4F4B-96D2-238C1662BAF0}" type="pres">
      <dgm:prSet presAssocID="{9B90280E-8A47-4E9A-B5ED-0C3EBC9C891C}" presName="connectorText" presStyleLbl="sibTrans2D1" presStyleIdx="3" presStyleCnt="4"/>
      <dgm:spPr/>
    </dgm:pt>
    <dgm:pt modelId="{B960F1D2-0A9D-4D5B-B992-E43F467765BE}" type="pres">
      <dgm:prSet presAssocID="{7B1845DB-BB14-4034-BD33-787C06732FBA}" presName="node" presStyleLbl="node1" presStyleIdx="3" presStyleCnt="4" custScaleX="128432">
        <dgm:presLayoutVars>
          <dgm:bulletEnabled val="1"/>
        </dgm:presLayoutVars>
      </dgm:prSet>
      <dgm:spPr/>
    </dgm:pt>
  </dgm:ptLst>
  <dgm:cxnLst>
    <dgm:cxn modelId="{3C35E34F-ED10-413B-9C63-2348C7C74143}" srcId="{C3CF13FB-1101-457B-BA50-F7913BA09505}" destId="{7B1845DB-BB14-4034-BD33-787C06732FBA}" srcOrd="3" destOrd="0" parTransId="{9B90280E-8A47-4E9A-B5ED-0C3EBC9C891C}" sibTransId="{E65A43E4-EF32-48BD-B506-FBE024E34E56}"/>
    <dgm:cxn modelId="{04105B44-EC41-4B7B-9404-905A6EB57014}" type="presOf" srcId="{C3CF13FB-1101-457B-BA50-F7913BA09505}" destId="{C1B9DE3B-283A-4D5C-9A48-B9DF1CFEB2D5}" srcOrd="0" destOrd="0" presId="urn:microsoft.com/office/officeart/2005/8/layout/radial5"/>
    <dgm:cxn modelId="{754C8DE9-3ECE-4157-82F2-D20D48EADBEE}" type="presOf" srcId="{9954ED48-6CED-4589-A932-9F358A2AA34A}" destId="{18300CA1-F541-42AC-90BD-1AF808C7C1E6}" srcOrd="1" destOrd="0" presId="urn:microsoft.com/office/officeart/2005/8/layout/radial5"/>
    <dgm:cxn modelId="{C30B48D0-AB40-4C03-869F-D75ABCFD40C9}" type="presOf" srcId="{0D378247-02AA-40E0-B74C-75768CA5F4FC}" destId="{BC3C2C29-DCE4-4145-8F44-BE33E84CF0E5}" srcOrd="1" destOrd="0" presId="urn:microsoft.com/office/officeart/2005/8/layout/radial5"/>
    <dgm:cxn modelId="{1C65D555-120C-4FCB-9070-46E9A50230E6}" srcId="{C3CF13FB-1101-457B-BA50-F7913BA09505}" destId="{13E6E1B8-C779-43B7-9F0A-8279EEDF5689}" srcOrd="1" destOrd="0" parTransId="{0D378247-02AA-40E0-B74C-75768CA5F4FC}" sibTransId="{9DE51B27-F8F8-4217-8477-FF51791B50B8}"/>
    <dgm:cxn modelId="{016DE9B5-9147-4F2C-A824-35721E02E3C9}" type="presOf" srcId="{9B90280E-8A47-4E9A-B5ED-0C3EBC9C891C}" destId="{B7A16C2C-8373-4F4B-96D2-238C1662BAF0}" srcOrd="1" destOrd="0" presId="urn:microsoft.com/office/officeart/2005/8/layout/radial5"/>
    <dgm:cxn modelId="{49EA028E-7BB0-4532-967A-C375DFC74D85}" srcId="{C3CF13FB-1101-457B-BA50-F7913BA09505}" destId="{A21F2E79-D8DA-46E3-9144-F87ED6C54295}" srcOrd="2" destOrd="0" parTransId="{9954ED48-6CED-4589-A932-9F358A2AA34A}" sibTransId="{2362A2D0-9D23-435B-BB7B-8E8983268CD4}"/>
    <dgm:cxn modelId="{10EBBD64-604A-4D38-9E44-A4B87AC6CB5B}" type="presOf" srcId="{F24CA120-FE89-47C2-BAC2-183CC30E2579}" destId="{3B993625-452A-4A06-90B5-3B46DEBCAC71}" srcOrd="1" destOrd="0" presId="urn:microsoft.com/office/officeart/2005/8/layout/radial5"/>
    <dgm:cxn modelId="{1E0ED8CC-82B9-471E-B581-117B23B88589}" srcId="{C3CF13FB-1101-457B-BA50-F7913BA09505}" destId="{01FEC35E-7A6E-434B-80F3-B3792E43A547}" srcOrd="0" destOrd="0" parTransId="{F24CA120-FE89-47C2-BAC2-183CC30E2579}" sibTransId="{74DD2792-D320-4ACF-884D-BEB2020CDCD6}"/>
    <dgm:cxn modelId="{0965AECF-B34F-4073-9ABA-122A5A70C05A}" type="presOf" srcId="{9B90280E-8A47-4E9A-B5ED-0C3EBC9C891C}" destId="{0ECF2F48-080A-453C-900F-ACD0AF9AF625}" srcOrd="0" destOrd="0" presId="urn:microsoft.com/office/officeart/2005/8/layout/radial5"/>
    <dgm:cxn modelId="{36891550-82BB-4899-B843-F14252712B58}" type="presOf" srcId="{F24CA120-FE89-47C2-BAC2-183CC30E2579}" destId="{729DD9EE-6DBD-47C5-BF05-89C35C688E24}" srcOrd="0" destOrd="0" presId="urn:microsoft.com/office/officeart/2005/8/layout/radial5"/>
    <dgm:cxn modelId="{4A42A424-EA1A-48F3-AC7B-9CF8ED3DA7B6}" type="presOf" srcId="{C4BF63F2-BB25-4AC7-B3D9-08CF8BD56FFB}" destId="{9104511F-8CA7-4C6B-8077-7B5F07724E7E}" srcOrd="0" destOrd="0" presId="urn:microsoft.com/office/officeart/2005/8/layout/radial5"/>
    <dgm:cxn modelId="{213E28D2-1E3C-4065-B5AB-DD53AFD8FA5E}" type="presOf" srcId="{13E6E1B8-C779-43B7-9F0A-8279EEDF5689}" destId="{83D4B9F5-C0DF-4716-8E93-704DE2BE0094}" srcOrd="0" destOrd="0" presId="urn:microsoft.com/office/officeart/2005/8/layout/radial5"/>
    <dgm:cxn modelId="{F961F40D-087C-4A83-BEF9-6CE03C711B84}" type="presOf" srcId="{9954ED48-6CED-4589-A932-9F358A2AA34A}" destId="{A07752B1-AF08-4B5E-9023-594E9FA18886}" srcOrd="0" destOrd="0" presId="urn:microsoft.com/office/officeart/2005/8/layout/radial5"/>
    <dgm:cxn modelId="{E9CAA4FF-7E4F-4776-A724-9240CE7C925A}" type="presOf" srcId="{A21F2E79-D8DA-46E3-9144-F87ED6C54295}" destId="{16DC4F7D-93AF-4C2B-A641-0919FEF6057C}" srcOrd="0" destOrd="0" presId="urn:microsoft.com/office/officeart/2005/8/layout/radial5"/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8A098CB3-DBB2-4FB0-A766-4C4DA0F7AF03}" type="presOf" srcId="{0D378247-02AA-40E0-B74C-75768CA5F4FC}" destId="{69B747B9-B3DF-4357-8B28-D1130F476D54}" srcOrd="0" destOrd="0" presId="urn:microsoft.com/office/officeart/2005/8/layout/radial5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30C998B3-03EB-4139-A2FB-33E463FA4549}" type="presOf" srcId="{7B1845DB-BB14-4034-BD33-787C06732FBA}" destId="{B960F1D2-0A9D-4D5B-B992-E43F467765BE}" srcOrd="0" destOrd="0" presId="urn:microsoft.com/office/officeart/2005/8/layout/radial5"/>
    <dgm:cxn modelId="{2E7A7066-68F0-40FE-BBFA-8AA67D6D75D2}" type="presOf" srcId="{01FEC35E-7A6E-434B-80F3-B3792E43A547}" destId="{BD629EFD-2081-4600-9BAB-45F7701CF2E4}" srcOrd="0" destOrd="0" presId="urn:microsoft.com/office/officeart/2005/8/layout/radial5"/>
    <dgm:cxn modelId="{02334AD7-79BE-4306-9E39-8CBA218C0878}" type="presParOf" srcId="{9104511F-8CA7-4C6B-8077-7B5F07724E7E}" destId="{C1B9DE3B-283A-4D5C-9A48-B9DF1CFEB2D5}" srcOrd="0" destOrd="0" presId="urn:microsoft.com/office/officeart/2005/8/layout/radial5"/>
    <dgm:cxn modelId="{521996E2-0499-4BA1-ACEB-2B8D0D31DD94}" type="presParOf" srcId="{9104511F-8CA7-4C6B-8077-7B5F07724E7E}" destId="{729DD9EE-6DBD-47C5-BF05-89C35C688E24}" srcOrd="1" destOrd="0" presId="urn:microsoft.com/office/officeart/2005/8/layout/radial5"/>
    <dgm:cxn modelId="{5D7C314B-F30F-4F50-922F-9E436E5B2E81}" type="presParOf" srcId="{729DD9EE-6DBD-47C5-BF05-89C35C688E24}" destId="{3B993625-452A-4A06-90B5-3B46DEBCAC71}" srcOrd="0" destOrd="0" presId="urn:microsoft.com/office/officeart/2005/8/layout/radial5"/>
    <dgm:cxn modelId="{3EB5EFDC-BA23-4D3D-82BC-AFED7248E41E}" type="presParOf" srcId="{9104511F-8CA7-4C6B-8077-7B5F07724E7E}" destId="{BD629EFD-2081-4600-9BAB-45F7701CF2E4}" srcOrd="2" destOrd="0" presId="urn:microsoft.com/office/officeart/2005/8/layout/radial5"/>
    <dgm:cxn modelId="{9738BD31-0EFA-4271-8E6A-72F84EF27A19}" type="presParOf" srcId="{9104511F-8CA7-4C6B-8077-7B5F07724E7E}" destId="{69B747B9-B3DF-4357-8B28-D1130F476D54}" srcOrd="3" destOrd="0" presId="urn:microsoft.com/office/officeart/2005/8/layout/radial5"/>
    <dgm:cxn modelId="{A4740CA7-521B-4332-BD7A-D0DD6FD80401}" type="presParOf" srcId="{69B747B9-B3DF-4357-8B28-D1130F476D54}" destId="{BC3C2C29-DCE4-4145-8F44-BE33E84CF0E5}" srcOrd="0" destOrd="0" presId="urn:microsoft.com/office/officeart/2005/8/layout/radial5"/>
    <dgm:cxn modelId="{1303789C-B7AE-45BF-9504-82481E6779FE}" type="presParOf" srcId="{9104511F-8CA7-4C6B-8077-7B5F07724E7E}" destId="{83D4B9F5-C0DF-4716-8E93-704DE2BE0094}" srcOrd="4" destOrd="0" presId="urn:microsoft.com/office/officeart/2005/8/layout/radial5"/>
    <dgm:cxn modelId="{A093D5F8-1CED-448B-8DF5-0BA95E70C0FC}" type="presParOf" srcId="{9104511F-8CA7-4C6B-8077-7B5F07724E7E}" destId="{A07752B1-AF08-4B5E-9023-594E9FA18886}" srcOrd="5" destOrd="0" presId="urn:microsoft.com/office/officeart/2005/8/layout/radial5"/>
    <dgm:cxn modelId="{16F8D874-E393-435A-A929-94B4F3AA1F24}" type="presParOf" srcId="{A07752B1-AF08-4B5E-9023-594E9FA18886}" destId="{18300CA1-F541-42AC-90BD-1AF808C7C1E6}" srcOrd="0" destOrd="0" presId="urn:microsoft.com/office/officeart/2005/8/layout/radial5"/>
    <dgm:cxn modelId="{EF4E3221-5C2F-4F6D-AAA5-2B74C012FA98}" type="presParOf" srcId="{9104511F-8CA7-4C6B-8077-7B5F07724E7E}" destId="{16DC4F7D-93AF-4C2B-A641-0919FEF6057C}" srcOrd="6" destOrd="0" presId="urn:microsoft.com/office/officeart/2005/8/layout/radial5"/>
    <dgm:cxn modelId="{4A5CF950-3323-42AD-8673-399BC7B64386}" type="presParOf" srcId="{9104511F-8CA7-4C6B-8077-7B5F07724E7E}" destId="{0ECF2F48-080A-453C-900F-ACD0AF9AF625}" srcOrd="7" destOrd="0" presId="urn:microsoft.com/office/officeart/2005/8/layout/radial5"/>
    <dgm:cxn modelId="{4A68BC3D-68CD-42A8-AC1F-DE978B665F9A}" type="presParOf" srcId="{0ECF2F48-080A-453C-900F-ACD0AF9AF625}" destId="{B7A16C2C-8373-4F4B-96D2-238C1662BAF0}" srcOrd="0" destOrd="0" presId="urn:microsoft.com/office/officeart/2005/8/layout/radial5"/>
    <dgm:cxn modelId="{DD36A5E6-FDD2-4DF6-92D2-A1A221BF74A8}" type="presParOf" srcId="{9104511F-8CA7-4C6B-8077-7B5F07724E7E}" destId="{B960F1D2-0A9D-4D5B-B992-E43F467765B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الشؤون المالية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01FEC35E-7A6E-434B-80F3-B3792E43A547}">
      <dgm:prSet phldrT="[نص]" custT="1"/>
      <dgm:spPr/>
      <dgm:t>
        <a:bodyPr/>
        <a:lstStyle/>
        <a:p>
          <a:pPr rtl="1"/>
          <a:r>
            <a:rPr lang="ar-SA" sz="2400" dirty="0" smtClean="0"/>
            <a:t>الموارد</a:t>
          </a:r>
        </a:p>
      </dgm:t>
    </dgm:pt>
    <dgm:pt modelId="{F24CA120-FE89-47C2-BAC2-183CC30E2579}" type="parTrans" cxnId="{1E0ED8CC-82B9-471E-B581-117B23B88589}">
      <dgm:prSet custT="1"/>
      <dgm:spPr/>
      <dgm:t>
        <a:bodyPr/>
        <a:lstStyle/>
        <a:p>
          <a:pPr rtl="1"/>
          <a:endParaRPr lang="ar-SA" sz="2400"/>
        </a:p>
      </dgm:t>
    </dgm:pt>
    <dgm:pt modelId="{74DD2792-D320-4ACF-884D-BEB2020CDCD6}" type="sibTrans" cxnId="{1E0ED8CC-82B9-471E-B581-117B23B88589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التبرعات</a:t>
          </a:r>
          <a:endParaRPr lang="ar-SA" sz="2400" dirty="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CC1228FF-B8AF-4103-80AC-0A13A3D9E904}">
      <dgm:prSet phldrT="[نص]" custT="1"/>
      <dgm:spPr/>
      <dgm:t>
        <a:bodyPr/>
        <a:lstStyle/>
        <a:p>
          <a:pPr rtl="1"/>
          <a:r>
            <a:rPr lang="ar-SA" sz="2400" dirty="0" smtClean="0"/>
            <a:t>السجلات والفواتير</a:t>
          </a:r>
          <a:endParaRPr lang="ar-SA" sz="2400" dirty="0"/>
        </a:p>
      </dgm:t>
    </dgm:pt>
    <dgm:pt modelId="{F1EF6CB2-B4B6-4972-958D-1210F0655868}" type="parTrans" cxnId="{5E9ACFDD-C7D5-46E4-B76B-A3003F9A0FDF}">
      <dgm:prSet custT="1"/>
      <dgm:spPr/>
      <dgm:t>
        <a:bodyPr/>
        <a:lstStyle/>
        <a:p>
          <a:pPr rtl="1"/>
          <a:endParaRPr lang="ar-SA" sz="2400"/>
        </a:p>
      </dgm:t>
    </dgm:pt>
    <dgm:pt modelId="{2E0BF255-E151-4F02-A831-729AB8FFD4D5}" type="sibTrans" cxnId="{5E9ACFDD-C7D5-46E4-B76B-A3003F9A0FDF}">
      <dgm:prSet/>
      <dgm:spPr/>
      <dgm:t>
        <a:bodyPr/>
        <a:lstStyle/>
        <a:p>
          <a:pPr rtl="1"/>
          <a:endParaRPr lang="ar-SA" sz="2400"/>
        </a:p>
      </dgm:t>
    </dgm:pt>
    <dgm:pt modelId="{A21F2E79-D8DA-46E3-9144-F87ED6C54295}">
      <dgm:prSet phldrT="[نص]" custT="1"/>
      <dgm:spPr/>
      <dgm:t>
        <a:bodyPr/>
        <a:lstStyle/>
        <a:p>
          <a:pPr rtl="1"/>
          <a:r>
            <a:rPr lang="ar-SA" sz="2400" dirty="0" smtClean="0"/>
            <a:t>الإتلاف</a:t>
          </a:r>
          <a:endParaRPr lang="ar-SA" sz="2400" dirty="0"/>
        </a:p>
      </dgm:t>
    </dgm:pt>
    <dgm:pt modelId="{9954ED48-6CED-4589-A932-9F358A2AA34A}" type="parTrans" cxnId="{49EA028E-7BB0-4532-967A-C375DFC74D85}">
      <dgm:prSet custT="1"/>
      <dgm:spPr/>
      <dgm:t>
        <a:bodyPr/>
        <a:lstStyle/>
        <a:p>
          <a:pPr rtl="1"/>
          <a:endParaRPr lang="ar-SA" sz="2400"/>
        </a:p>
      </dgm:t>
    </dgm:pt>
    <dgm:pt modelId="{2362A2D0-9D23-435B-BB7B-8E8983268CD4}" type="sibTrans" cxnId="{49EA028E-7BB0-4532-967A-C375DFC74D85}">
      <dgm:prSet/>
      <dgm:spPr/>
      <dgm:t>
        <a:bodyPr/>
        <a:lstStyle/>
        <a:p>
          <a:pPr rtl="1"/>
          <a:endParaRPr lang="ar-SA" sz="2400"/>
        </a:p>
      </dgm:t>
    </dgm:pt>
    <dgm:pt modelId="{7B1845DB-BB14-4034-BD33-787C06732FBA}">
      <dgm:prSet phldrT="[نص]" custT="1"/>
      <dgm:spPr/>
      <dgm:t>
        <a:bodyPr/>
        <a:lstStyle/>
        <a:p>
          <a:pPr rtl="1"/>
          <a:r>
            <a:rPr lang="ar-SA" sz="2400" dirty="0" smtClean="0"/>
            <a:t>المشتريات</a:t>
          </a:r>
          <a:endParaRPr lang="ar-SA" sz="2400" dirty="0"/>
        </a:p>
      </dgm:t>
    </dgm:pt>
    <dgm:pt modelId="{9B90280E-8A47-4E9A-B5ED-0C3EBC9C891C}" type="parTrans" cxnId="{3C35E34F-ED10-413B-9C63-2348C7C74143}">
      <dgm:prSet custT="1"/>
      <dgm:spPr/>
      <dgm:t>
        <a:bodyPr/>
        <a:lstStyle/>
        <a:p>
          <a:pPr rtl="1"/>
          <a:endParaRPr lang="ar-SA" sz="2400"/>
        </a:p>
      </dgm:t>
    </dgm:pt>
    <dgm:pt modelId="{E65A43E4-EF32-48BD-B506-FBE024E34E56}" type="sibTrans" cxnId="{3C35E34F-ED10-413B-9C63-2348C7C74143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729DD9EE-6DBD-47C5-BF05-89C35C688E24}" type="pres">
      <dgm:prSet presAssocID="{F24CA120-FE89-47C2-BAC2-183CC30E2579}" presName="parTrans" presStyleLbl="sibTrans2D1" presStyleIdx="0" presStyleCnt="5"/>
      <dgm:spPr/>
    </dgm:pt>
    <dgm:pt modelId="{3B993625-452A-4A06-90B5-3B46DEBCAC71}" type="pres">
      <dgm:prSet presAssocID="{F24CA120-FE89-47C2-BAC2-183CC30E2579}" presName="connectorText" presStyleLbl="sibTrans2D1" presStyleIdx="0" presStyleCnt="5"/>
      <dgm:spPr/>
    </dgm:pt>
    <dgm:pt modelId="{BD629EFD-2081-4600-9BAB-45F7701CF2E4}" type="pres">
      <dgm:prSet presAssocID="{01FEC35E-7A6E-434B-80F3-B3792E43A547}" presName="node" presStyleLbl="node1" presStyleIdx="0" presStyleCnt="5" custScaleX="1250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1" presStyleCnt="5"/>
      <dgm:spPr/>
    </dgm:pt>
    <dgm:pt modelId="{BC3C2C29-DCE4-4145-8F44-BE33E84CF0E5}" type="pres">
      <dgm:prSet presAssocID="{0D378247-02AA-40E0-B74C-75768CA5F4FC}" presName="connectorText" presStyleLbl="sibTrans2D1" presStyleIdx="1" presStyleCnt="5"/>
      <dgm:spPr/>
    </dgm:pt>
    <dgm:pt modelId="{83D4B9F5-C0DF-4716-8E93-704DE2BE0094}" type="pres">
      <dgm:prSet presAssocID="{13E6E1B8-C779-43B7-9F0A-8279EEDF5689}" presName="node" presStyleLbl="node1" presStyleIdx="1" presStyleCnt="5" custScaleX="131661">
        <dgm:presLayoutVars>
          <dgm:bulletEnabled val="1"/>
        </dgm:presLayoutVars>
      </dgm:prSet>
      <dgm:spPr/>
    </dgm:pt>
    <dgm:pt modelId="{B6AE0AE0-C253-46EF-8300-C91E3FEAC1CC}" type="pres">
      <dgm:prSet presAssocID="{F1EF6CB2-B4B6-4972-958D-1210F0655868}" presName="parTrans" presStyleLbl="sibTrans2D1" presStyleIdx="2" presStyleCnt="5"/>
      <dgm:spPr/>
    </dgm:pt>
    <dgm:pt modelId="{79D1A375-3B6B-4D76-85C1-5BAC724E5CC5}" type="pres">
      <dgm:prSet presAssocID="{F1EF6CB2-B4B6-4972-958D-1210F0655868}" presName="connectorText" presStyleLbl="sibTrans2D1" presStyleIdx="2" presStyleCnt="5"/>
      <dgm:spPr/>
    </dgm:pt>
    <dgm:pt modelId="{6B08BD4B-F2F2-42C4-AEAA-7A1717B84C2D}" type="pres">
      <dgm:prSet presAssocID="{CC1228FF-B8AF-4103-80AC-0A13A3D9E904}" presName="node" presStyleLbl="node1" presStyleIdx="2" presStyleCnt="5" custScaleX="121616" custRadScaleRad="105279" custRadScaleInc="-6922">
        <dgm:presLayoutVars>
          <dgm:bulletEnabled val="1"/>
        </dgm:presLayoutVars>
      </dgm:prSet>
      <dgm:spPr/>
    </dgm:pt>
    <dgm:pt modelId="{A07752B1-AF08-4B5E-9023-594E9FA18886}" type="pres">
      <dgm:prSet presAssocID="{9954ED48-6CED-4589-A932-9F358A2AA34A}" presName="parTrans" presStyleLbl="sibTrans2D1" presStyleIdx="3" presStyleCnt="5"/>
      <dgm:spPr/>
    </dgm:pt>
    <dgm:pt modelId="{18300CA1-F541-42AC-90BD-1AF808C7C1E6}" type="pres">
      <dgm:prSet presAssocID="{9954ED48-6CED-4589-A932-9F358A2AA34A}" presName="connectorText" presStyleLbl="sibTrans2D1" presStyleIdx="3" presStyleCnt="5"/>
      <dgm:spPr/>
    </dgm:pt>
    <dgm:pt modelId="{16DC4F7D-93AF-4C2B-A641-0919FEF6057C}" type="pres">
      <dgm:prSet presAssocID="{A21F2E79-D8DA-46E3-9144-F87ED6C54295}" presName="node" presStyleLbl="node1" presStyleIdx="3" presStyleCnt="5" custScaleX="1330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CF2F48-080A-453C-900F-ACD0AF9AF625}" type="pres">
      <dgm:prSet presAssocID="{9B90280E-8A47-4E9A-B5ED-0C3EBC9C891C}" presName="parTrans" presStyleLbl="sibTrans2D1" presStyleIdx="4" presStyleCnt="5"/>
      <dgm:spPr/>
    </dgm:pt>
    <dgm:pt modelId="{B7A16C2C-8373-4F4B-96D2-238C1662BAF0}" type="pres">
      <dgm:prSet presAssocID="{9B90280E-8A47-4E9A-B5ED-0C3EBC9C891C}" presName="connectorText" presStyleLbl="sibTrans2D1" presStyleIdx="4" presStyleCnt="5"/>
      <dgm:spPr/>
    </dgm:pt>
    <dgm:pt modelId="{B960F1D2-0A9D-4D5B-B992-E43F467765BE}" type="pres">
      <dgm:prSet presAssocID="{7B1845DB-BB14-4034-BD33-787C06732FBA}" presName="node" presStyleLbl="node1" presStyleIdx="4" presStyleCnt="5" custScaleX="128432">
        <dgm:presLayoutVars>
          <dgm:bulletEnabled val="1"/>
        </dgm:presLayoutVars>
      </dgm:prSet>
      <dgm:spPr/>
    </dgm:pt>
  </dgm:ptLst>
  <dgm:cxnLst>
    <dgm:cxn modelId="{70C94107-E035-45B5-B8E8-1DFBD4B136FF}" type="presOf" srcId="{13E6E1B8-C779-43B7-9F0A-8279EEDF5689}" destId="{83D4B9F5-C0DF-4716-8E93-704DE2BE0094}" srcOrd="0" destOrd="0" presId="urn:microsoft.com/office/officeart/2005/8/layout/radial5"/>
    <dgm:cxn modelId="{3C35E34F-ED10-413B-9C63-2348C7C74143}" srcId="{C3CF13FB-1101-457B-BA50-F7913BA09505}" destId="{7B1845DB-BB14-4034-BD33-787C06732FBA}" srcOrd="4" destOrd="0" parTransId="{9B90280E-8A47-4E9A-B5ED-0C3EBC9C891C}" sibTransId="{E65A43E4-EF32-48BD-B506-FBE024E34E56}"/>
    <dgm:cxn modelId="{B1EDBFA4-EE72-4437-9644-5A1AC96887EA}" type="presOf" srcId="{9B90280E-8A47-4E9A-B5ED-0C3EBC9C891C}" destId="{0ECF2F48-080A-453C-900F-ACD0AF9AF625}" srcOrd="0" destOrd="0" presId="urn:microsoft.com/office/officeart/2005/8/layout/radial5"/>
    <dgm:cxn modelId="{CCAC4E1C-C5F0-435B-BE26-AE8A21B77E1B}" type="presOf" srcId="{C4BF63F2-BB25-4AC7-B3D9-08CF8BD56FFB}" destId="{9104511F-8CA7-4C6B-8077-7B5F07724E7E}" srcOrd="0" destOrd="0" presId="urn:microsoft.com/office/officeart/2005/8/layout/radial5"/>
    <dgm:cxn modelId="{D674F8F4-125B-4C8D-8A05-7336F936D559}" type="presOf" srcId="{9B90280E-8A47-4E9A-B5ED-0C3EBC9C891C}" destId="{B7A16C2C-8373-4F4B-96D2-238C1662BAF0}" srcOrd="1" destOrd="0" presId="urn:microsoft.com/office/officeart/2005/8/layout/radial5"/>
    <dgm:cxn modelId="{3E812818-297E-4FC6-B5B3-FECFE8530FCE}" type="presOf" srcId="{C3CF13FB-1101-457B-BA50-F7913BA09505}" destId="{C1B9DE3B-283A-4D5C-9A48-B9DF1CFEB2D5}" srcOrd="0" destOrd="0" presId="urn:microsoft.com/office/officeart/2005/8/layout/radial5"/>
    <dgm:cxn modelId="{FC07AA91-38F7-4A38-9F6F-B59D5644E299}" type="presOf" srcId="{A21F2E79-D8DA-46E3-9144-F87ED6C54295}" destId="{16DC4F7D-93AF-4C2B-A641-0919FEF6057C}" srcOrd="0" destOrd="0" presId="urn:microsoft.com/office/officeart/2005/8/layout/radial5"/>
    <dgm:cxn modelId="{1C65D555-120C-4FCB-9070-46E9A50230E6}" srcId="{C3CF13FB-1101-457B-BA50-F7913BA09505}" destId="{13E6E1B8-C779-43B7-9F0A-8279EEDF5689}" srcOrd="1" destOrd="0" parTransId="{0D378247-02AA-40E0-B74C-75768CA5F4FC}" sibTransId="{9DE51B27-F8F8-4217-8477-FF51791B50B8}"/>
    <dgm:cxn modelId="{803F5739-E6C6-428D-841A-C173CC144B3A}" type="presOf" srcId="{F24CA120-FE89-47C2-BAC2-183CC30E2579}" destId="{729DD9EE-6DBD-47C5-BF05-89C35C688E24}" srcOrd="0" destOrd="0" presId="urn:microsoft.com/office/officeart/2005/8/layout/radial5"/>
    <dgm:cxn modelId="{5E9ACFDD-C7D5-46E4-B76B-A3003F9A0FDF}" srcId="{C3CF13FB-1101-457B-BA50-F7913BA09505}" destId="{CC1228FF-B8AF-4103-80AC-0A13A3D9E904}" srcOrd="2" destOrd="0" parTransId="{F1EF6CB2-B4B6-4972-958D-1210F0655868}" sibTransId="{2E0BF255-E151-4F02-A831-729AB8FFD4D5}"/>
    <dgm:cxn modelId="{E06B221C-ADB6-4B1A-AA70-77BD9595FD66}" type="presOf" srcId="{7B1845DB-BB14-4034-BD33-787C06732FBA}" destId="{B960F1D2-0A9D-4D5B-B992-E43F467765BE}" srcOrd="0" destOrd="0" presId="urn:microsoft.com/office/officeart/2005/8/layout/radial5"/>
    <dgm:cxn modelId="{49EA028E-7BB0-4532-967A-C375DFC74D85}" srcId="{C3CF13FB-1101-457B-BA50-F7913BA09505}" destId="{A21F2E79-D8DA-46E3-9144-F87ED6C54295}" srcOrd="3" destOrd="0" parTransId="{9954ED48-6CED-4589-A932-9F358A2AA34A}" sibTransId="{2362A2D0-9D23-435B-BB7B-8E8983268CD4}"/>
    <dgm:cxn modelId="{1E0ED8CC-82B9-471E-B581-117B23B88589}" srcId="{C3CF13FB-1101-457B-BA50-F7913BA09505}" destId="{01FEC35E-7A6E-434B-80F3-B3792E43A547}" srcOrd="0" destOrd="0" parTransId="{F24CA120-FE89-47C2-BAC2-183CC30E2579}" sibTransId="{74DD2792-D320-4ACF-884D-BEB2020CDCD6}"/>
    <dgm:cxn modelId="{0C0C8C59-8804-4004-BE3F-33569DD303C0}" type="presOf" srcId="{F24CA120-FE89-47C2-BAC2-183CC30E2579}" destId="{3B993625-452A-4A06-90B5-3B46DEBCAC71}" srcOrd="1" destOrd="0" presId="urn:microsoft.com/office/officeart/2005/8/layout/radial5"/>
    <dgm:cxn modelId="{427D2E66-B3B1-4E63-8442-958A01A22765}" type="presOf" srcId="{0D378247-02AA-40E0-B74C-75768CA5F4FC}" destId="{69B747B9-B3DF-4357-8B28-D1130F476D54}" srcOrd="0" destOrd="0" presId="urn:microsoft.com/office/officeart/2005/8/layout/radial5"/>
    <dgm:cxn modelId="{0C2F1EA6-0D34-48F7-8C53-ABF8E04321D7}" type="presOf" srcId="{0D378247-02AA-40E0-B74C-75768CA5F4FC}" destId="{BC3C2C29-DCE4-4145-8F44-BE33E84CF0E5}" srcOrd="1" destOrd="0" presId="urn:microsoft.com/office/officeart/2005/8/layout/radial5"/>
    <dgm:cxn modelId="{8D340AC5-7611-4EEB-86BA-41D922CBAD52}" type="presOf" srcId="{CC1228FF-B8AF-4103-80AC-0A13A3D9E904}" destId="{6B08BD4B-F2F2-42C4-AEAA-7A1717B84C2D}" srcOrd="0" destOrd="0" presId="urn:microsoft.com/office/officeart/2005/8/layout/radial5"/>
    <dgm:cxn modelId="{7542AE69-4DC3-4CDB-B4EA-10AA62E5BA46}" type="presOf" srcId="{F1EF6CB2-B4B6-4972-958D-1210F0655868}" destId="{B6AE0AE0-C253-46EF-8300-C91E3FEAC1CC}" srcOrd="0" destOrd="0" presId="urn:microsoft.com/office/officeart/2005/8/layout/radial5"/>
    <dgm:cxn modelId="{AF754E58-5A91-456D-B08A-1258D068F932}" type="presOf" srcId="{9954ED48-6CED-4589-A932-9F358A2AA34A}" destId="{A07752B1-AF08-4B5E-9023-594E9FA18886}" srcOrd="0" destOrd="0" presId="urn:microsoft.com/office/officeart/2005/8/layout/radial5"/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79A9EBEE-969B-4B71-8436-B8E5DC1A4184}" type="presOf" srcId="{F1EF6CB2-B4B6-4972-958D-1210F0655868}" destId="{79D1A375-3B6B-4D76-85C1-5BAC724E5CC5}" srcOrd="1" destOrd="0" presId="urn:microsoft.com/office/officeart/2005/8/layout/radial5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7CEE608C-4977-489D-B6CC-437CCCD42E7C}" type="presOf" srcId="{01FEC35E-7A6E-434B-80F3-B3792E43A547}" destId="{BD629EFD-2081-4600-9BAB-45F7701CF2E4}" srcOrd="0" destOrd="0" presId="urn:microsoft.com/office/officeart/2005/8/layout/radial5"/>
    <dgm:cxn modelId="{E6569DD7-D90E-4E75-881E-341BBAF8D819}" type="presOf" srcId="{9954ED48-6CED-4589-A932-9F358A2AA34A}" destId="{18300CA1-F541-42AC-90BD-1AF808C7C1E6}" srcOrd="1" destOrd="0" presId="urn:microsoft.com/office/officeart/2005/8/layout/radial5"/>
    <dgm:cxn modelId="{CE4D7766-2E4E-4E4E-BABB-46027E0FEB6C}" type="presParOf" srcId="{9104511F-8CA7-4C6B-8077-7B5F07724E7E}" destId="{C1B9DE3B-283A-4D5C-9A48-B9DF1CFEB2D5}" srcOrd="0" destOrd="0" presId="urn:microsoft.com/office/officeart/2005/8/layout/radial5"/>
    <dgm:cxn modelId="{D78719EE-5F70-4491-ACC2-B88474FAFF2B}" type="presParOf" srcId="{9104511F-8CA7-4C6B-8077-7B5F07724E7E}" destId="{729DD9EE-6DBD-47C5-BF05-89C35C688E24}" srcOrd="1" destOrd="0" presId="urn:microsoft.com/office/officeart/2005/8/layout/radial5"/>
    <dgm:cxn modelId="{7942D082-21F5-4AB9-AE94-F15B80C758AB}" type="presParOf" srcId="{729DD9EE-6DBD-47C5-BF05-89C35C688E24}" destId="{3B993625-452A-4A06-90B5-3B46DEBCAC71}" srcOrd="0" destOrd="0" presId="urn:microsoft.com/office/officeart/2005/8/layout/radial5"/>
    <dgm:cxn modelId="{1A8E99C0-8F6D-4A20-A63D-7A1016FD3BF4}" type="presParOf" srcId="{9104511F-8CA7-4C6B-8077-7B5F07724E7E}" destId="{BD629EFD-2081-4600-9BAB-45F7701CF2E4}" srcOrd="2" destOrd="0" presId="urn:microsoft.com/office/officeart/2005/8/layout/radial5"/>
    <dgm:cxn modelId="{76934FA7-8444-4421-8FF0-00F9BC1D17B0}" type="presParOf" srcId="{9104511F-8CA7-4C6B-8077-7B5F07724E7E}" destId="{69B747B9-B3DF-4357-8B28-D1130F476D54}" srcOrd="3" destOrd="0" presId="urn:microsoft.com/office/officeart/2005/8/layout/radial5"/>
    <dgm:cxn modelId="{341C6409-51E1-4707-AACA-111266E61FCD}" type="presParOf" srcId="{69B747B9-B3DF-4357-8B28-D1130F476D54}" destId="{BC3C2C29-DCE4-4145-8F44-BE33E84CF0E5}" srcOrd="0" destOrd="0" presId="urn:microsoft.com/office/officeart/2005/8/layout/radial5"/>
    <dgm:cxn modelId="{B8143213-C5F8-435C-A92F-9F91D26566BF}" type="presParOf" srcId="{9104511F-8CA7-4C6B-8077-7B5F07724E7E}" destId="{83D4B9F5-C0DF-4716-8E93-704DE2BE0094}" srcOrd="4" destOrd="0" presId="urn:microsoft.com/office/officeart/2005/8/layout/radial5"/>
    <dgm:cxn modelId="{966174CD-2850-4D98-B9D8-120C53825FD3}" type="presParOf" srcId="{9104511F-8CA7-4C6B-8077-7B5F07724E7E}" destId="{B6AE0AE0-C253-46EF-8300-C91E3FEAC1CC}" srcOrd="5" destOrd="0" presId="urn:microsoft.com/office/officeart/2005/8/layout/radial5"/>
    <dgm:cxn modelId="{43AF650A-C7FB-4190-AC40-984932BA9031}" type="presParOf" srcId="{B6AE0AE0-C253-46EF-8300-C91E3FEAC1CC}" destId="{79D1A375-3B6B-4D76-85C1-5BAC724E5CC5}" srcOrd="0" destOrd="0" presId="urn:microsoft.com/office/officeart/2005/8/layout/radial5"/>
    <dgm:cxn modelId="{D6956B6A-1B7E-4D0E-8B27-50E5471DFC0B}" type="presParOf" srcId="{9104511F-8CA7-4C6B-8077-7B5F07724E7E}" destId="{6B08BD4B-F2F2-42C4-AEAA-7A1717B84C2D}" srcOrd="6" destOrd="0" presId="urn:microsoft.com/office/officeart/2005/8/layout/radial5"/>
    <dgm:cxn modelId="{F323845E-5DF7-496B-A29D-1441F557AD33}" type="presParOf" srcId="{9104511F-8CA7-4C6B-8077-7B5F07724E7E}" destId="{A07752B1-AF08-4B5E-9023-594E9FA18886}" srcOrd="7" destOrd="0" presId="urn:microsoft.com/office/officeart/2005/8/layout/radial5"/>
    <dgm:cxn modelId="{9B63439B-9525-4288-91D9-3A5285262C8B}" type="presParOf" srcId="{A07752B1-AF08-4B5E-9023-594E9FA18886}" destId="{18300CA1-F541-42AC-90BD-1AF808C7C1E6}" srcOrd="0" destOrd="0" presId="urn:microsoft.com/office/officeart/2005/8/layout/radial5"/>
    <dgm:cxn modelId="{7326C7D3-C506-4D0F-8239-4E2583B76F89}" type="presParOf" srcId="{9104511F-8CA7-4C6B-8077-7B5F07724E7E}" destId="{16DC4F7D-93AF-4C2B-A641-0919FEF6057C}" srcOrd="8" destOrd="0" presId="urn:microsoft.com/office/officeart/2005/8/layout/radial5"/>
    <dgm:cxn modelId="{B63E762D-E8FA-403C-B53B-337E453964FE}" type="presParOf" srcId="{9104511F-8CA7-4C6B-8077-7B5F07724E7E}" destId="{0ECF2F48-080A-453C-900F-ACD0AF9AF625}" srcOrd="9" destOrd="0" presId="urn:microsoft.com/office/officeart/2005/8/layout/radial5"/>
    <dgm:cxn modelId="{D785F33C-CB1E-4760-B476-BECE668CFE73}" type="presParOf" srcId="{0ECF2F48-080A-453C-900F-ACD0AF9AF625}" destId="{B7A16C2C-8373-4F4B-96D2-238C1662BAF0}" srcOrd="0" destOrd="0" presId="urn:microsoft.com/office/officeart/2005/8/layout/radial5"/>
    <dgm:cxn modelId="{26BEFE52-4243-4AB3-BF79-ABAE87D683A7}" type="presParOf" srcId="{9104511F-8CA7-4C6B-8077-7B5F07724E7E}" destId="{B960F1D2-0A9D-4D5B-B992-E43F467765B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BF63F2-BB25-4AC7-B3D9-08CF8BD56FFB}" type="doc">
      <dgm:prSet loTypeId="urn:microsoft.com/office/officeart/2005/8/layout/radial5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CF13FB-1101-457B-BA50-F7913BA09505}">
      <dgm:prSet phldrT="[نص]" custT="1"/>
      <dgm:spPr/>
      <dgm:t>
        <a:bodyPr/>
        <a:lstStyle/>
        <a:p>
          <a:pPr rtl="1"/>
          <a:r>
            <a:rPr lang="ar-SA" sz="2400" dirty="0" smtClean="0"/>
            <a:t>الإدارة التربوية</a:t>
          </a:r>
          <a:endParaRPr lang="ar-SA" sz="2400" dirty="0"/>
        </a:p>
      </dgm:t>
    </dgm:pt>
    <dgm:pt modelId="{08C3090E-AA1B-4C47-B997-57868DF52AFD}" type="par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C4243EC2-9E08-460C-9EF3-BBEC858BB7D8}" type="sibTrans" cxnId="{DA2F7B4C-799F-4E7E-A1DF-6740D8F994FE}">
      <dgm:prSet/>
      <dgm:spPr/>
      <dgm:t>
        <a:bodyPr/>
        <a:lstStyle/>
        <a:p>
          <a:pPr rtl="1"/>
          <a:endParaRPr lang="ar-SA" sz="2400"/>
        </a:p>
      </dgm:t>
    </dgm:pt>
    <dgm:pt modelId="{01FEC35E-7A6E-434B-80F3-B3792E43A547}">
      <dgm:prSet phldrT="[نص]" custT="1"/>
      <dgm:spPr/>
      <dgm:t>
        <a:bodyPr/>
        <a:lstStyle/>
        <a:p>
          <a:pPr rtl="1"/>
          <a:r>
            <a:rPr lang="ar-SA" sz="2400" dirty="0" smtClean="0"/>
            <a:t>تنظيم الملفات</a:t>
          </a:r>
        </a:p>
      </dgm:t>
    </dgm:pt>
    <dgm:pt modelId="{F24CA120-FE89-47C2-BAC2-183CC30E2579}" type="parTrans" cxnId="{1E0ED8CC-82B9-471E-B581-117B23B88589}">
      <dgm:prSet custT="1"/>
      <dgm:spPr/>
      <dgm:t>
        <a:bodyPr/>
        <a:lstStyle/>
        <a:p>
          <a:pPr rtl="1"/>
          <a:endParaRPr lang="ar-SA" sz="2400"/>
        </a:p>
      </dgm:t>
    </dgm:pt>
    <dgm:pt modelId="{74DD2792-D320-4ACF-884D-BEB2020CDCD6}" type="sibTrans" cxnId="{1E0ED8CC-82B9-471E-B581-117B23B88589}">
      <dgm:prSet/>
      <dgm:spPr/>
      <dgm:t>
        <a:bodyPr/>
        <a:lstStyle/>
        <a:p>
          <a:pPr rtl="1"/>
          <a:endParaRPr lang="ar-SA" sz="2400"/>
        </a:p>
      </dgm:t>
    </dgm:pt>
    <dgm:pt modelId="{13E6E1B8-C779-43B7-9F0A-8279EEDF5689}">
      <dgm:prSet phldrT="[نص]" custT="1"/>
      <dgm:spPr/>
      <dgm:t>
        <a:bodyPr/>
        <a:lstStyle/>
        <a:p>
          <a:pPr rtl="1"/>
          <a:r>
            <a:rPr lang="ar-SA" sz="2400" dirty="0" smtClean="0"/>
            <a:t>المراسلات</a:t>
          </a:r>
          <a:endParaRPr lang="ar-SA" sz="2400" dirty="0"/>
        </a:p>
      </dgm:t>
    </dgm:pt>
    <dgm:pt modelId="{0D378247-02AA-40E0-B74C-75768CA5F4FC}" type="parTrans" cxnId="{1C65D555-120C-4FCB-9070-46E9A50230E6}">
      <dgm:prSet custT="1"/>
      <dgm:spPr/>
      <dgm:t>
        <a:bodyPr/>
        <a:lstStyle/>
        <a:p>
          <a:pPr rtl="1"/>
          <a:endParaRPr lang="ar-SA" sz="2400"/>
        </a:p>
      </dgm:t>
    </dgm:pt>
    <dgm:pt modelId="{9DE51B27-F8F8-4217-8477-FF51791B50B8}" type="sibTrans" cxnId="{1C65D555-120C-4FCB-9070-46E9A50230E6}">
      <dgm:prSet/>
      <dgm:spPr/>
      <dgm:t>
        <a:bodyPr/>
        <a:lstStyle/>
        <a:p>
          <a:pPr rtl="1"/>
          <a:endParaRPr lang="ar-SA" sz="2400"/>
        </a:p>
      </dgm:t>
    </dgm:pt>
    <dgm:pt modelId="{240982AF-C2BC-4FB2-8E67-79D3A34310B7}">
      <dgm:prSet phldrT="[نص]"/>
      <dgm:spPr/>
      <dgm:t>
        <a:bodyPr/>
        <a:lstStyle/>
        <a:p>
          <a:pPr rtl="1"/>
          <a:endParaRPr lang="ar-SA" sz="2400" dirty="0"/>
        </a:p>
      </dgm:t>
    </dgm:pt>
    <dgm:pt modelId="{A569639F-8D36-4F00-BBE9-EDA26DEE8031}" type="par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534B0B44-A5B0-435E-A02D-5FF6D698415E}" type="sibTrans" cxnId="{44F3BCC6-96EF-478C-B114-F1272CD3CE8A}">
      <dgm:prSet/>
      <dgm:spPr/>
      <dgm:t>
        <a:bodyPr/>
        <a:lstStyle/>
        <a:p>
          <a:pPr rtl="1"/>
          <a:endParaRPr lang="ar-SA" sz="2400"/>
        </a:p>
      </dgm:t>
    </dgm:pt>
    <dgm:pt modelId="{9104511F-8CA7-4C6B-8077-7B5F07724E7E}" type="pres">
      <dgm:prSet presAssocID="{C4BF63F2-BB25-4AC7-B3D9-08CF8BD56F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B9DE3B-283A-4D5C-9A48-B9DF1CFEB2D5}" type="pres">
      <dgm:prSet presAssocID="{C3CF13FB-1101-457B-BA50-F7913BA09505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729DD9EE-6DBD-47C5-BF05-89C35C688E24}" type="pres">
      <dgm:prSet presAssocID="{F24CA120-FE89-47C2-BAC2-183CC30E2579}" presName="parTrans" presStyleLbl="sibTrans2D1" presStyleIdx="0" presStyleCnt="2"/>
      <dgm:spPr/>
    </dgm:pt>
    <dgm:pt modelId="{3B993625-452A-4A06-90B5-3B46DEBCAC71}" type="pres">
      <dgm:prSet presAssocID="{F24CA120-FE89-47C2-BAC2-183CC30E2579}" presName="connectorText" presStyleLbl="sibTrans2D1" presStyleIdx="0" presStyleCnt="2"/>
      <dgm:spPr/>
    </dgm:pt>
    <dgm:pt modelId="{BD629EFD-2081-4600-9BAB-45F7701CF2E4}" type="pres">
      <dgm:prSet presAssocID="{01FEC35E-7A6E-434B-80F3-B3792E43A547}" presName="node" presStyleLbl="node1" presStyleIdx="0" presStyleCnt="2" custScaleX="1250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747B9-B3DF-4357-8B28-D1130F476D54}" type="pres">
      <dgm:prSet presAssocID="{0D378247-02AA-40E0-B74C-75768CA5F4FC}" presName="parTrans" presStyleLbl="sibTrans2D1" presStyleIdx="1" presStyleCnt="2"/>
      <dgm:spPr/>
    </dgm:pt>
    <dgm:pt modelId="{BC3C2C29-DCE4-4145-8F44-BE33E84CF0E5}" type="pres">
      <dgm:prSet presAssocID="{0D378247-02AA-40E0-B74C-75768CA5F4FC}" presName="connectorText" presStyleLbl="sibTrans2D1" presStyleIdx="1" presStyleCnt="2"/>
      <dgm:spPr/>
    </dgm:pt>
    <dgm:pt modelId="{83D4B9F5-C0DF-4716-8E93-704DE2BE0094}" type="pres">
      <dgm:prSet presAssocID="{13E6E1B8-C779-43B7-9F0A-8279EEDF5689}" presName="node" presStyleLbl="node1" presStyleIdx="1" presStyleCnt="2" custScaleX="131661">
        <dgm:presLayoutVars>
          <dgm:bulletEnabled val="1"/>
        </dgm:presLayoutVars>
      </dgm:prSet>
      <dgm:spPr/>
    </dgm:pt>
  </dgm:ptLst>
  <dgm:cxnLst>
    <dgm:cxn modelId="{72D3AB42-6DE1-4253-BA4B-01C8FB4F0BF1}" type="presOf" srcId="{01FEC35E-7A6E-434B-80F3-B3792E43A547}" destId="{BD629EFD-2081-4600-9BAB-45F7701CF2E4}" srcOrd="0" destOrd="0" presId="urn:microsoft.com/office/officeart/2005/8/layout/radial5"/>
    <dgm:cxn modelId="{E16861D8-40D3-49E4-AD66-E74913354996}" type="presOf" srcId="{F24CA120-FE89-47C2-BAC2-183CC30E2579}" destId="{729DD9EE-6DBD-47C5-BF05-89C35C688E24}" srcOrd="0" destOrd="0" presId="urn:microsoft.com/office/officeart/2005/8/layout/radial5"/>
    <dgm:cxn modelId="{1C65D555-120C-4FCB-9070-46E9A50230E6}" srcId="{C3CF13FB-1101-457B-BA50-F7913BA09505}" destId="{13E6E1B8-C779-43B7-9F0A-8279EEDF5689}" srcOrd="1" destOrd="0" parTransId="{0D378247-02AA-40E0-B74C-75768CA5F4FC}" sibTransId="{9DE51B27-F8F8-4217-8477-FF51791B50B8}"/>
    <dgm:cxn modelId="{292DCD1F-A444-40EB-B28A-B79AF71086AE}" type="presOf" srcId="{0D378247-02AA-40E0-B74C-75768CA5F4FC}" destId="{BC3C2C29-DCE4-4145-8F44-BE33E84CF0E5}" srcOrd="1" destOrd="0" presId="urn:microsoft.com/office/officeart/2005/8/layout/radial5"/>
    <dgm:cxn modelId="{DA2F7B4C-799F-4E7E-A1DF-6740D8F994FE}" srcId="{C4BF63F2-BB25-4AC7-B3D9-08CF8BD56FFB}" destId="{C3CF13FB-1101-457B-BA50-F7913BA09505}" srcOrd="0" destOrd="0" parTransId="{08C3090E-AA1B-4C47-B997-57868DF52AFD}" sibTransId="{C4243EC2-9E08-460C-9EF3-BBEC858BB7D8}"/>
    <dgm:cxn modelId="{603DFE0C-A968-45EB-A4BC-C4411EC8CAB9}" type="presOf" srcId="{C4BF63F2-BB25-4AC7-B3D9-08CF8BD56FFB}" destId="{9104511F-8CA7-4C6B-8077-7B5F07724E7E}" srcOrd="0" destOrd="0" presId="urn:microsoft.com/office/officeart/2005/8/layout/radial5"/>
    <dgm:cxn modelId="{1E0ED8CC-82B9-471E-B581-117B23B88589}" srcId="{C3CF13FB-1101-457B-BA50-F7913BA09505}" destId="{01FEC35E-7A6E-434B-80F3-B3792E43A547}" srcOrd="0" destOrd="0" parTransId="{F24CA120-FE89-47C2-BAC2-183CC30E2579}" sibTransId="{74DD2792-D320-4ACF-884D-BEB2020CDCD6}"/>
    <dgm:cxn modelId="{F1BE9147-64D7-478B-8AEB-D29B0E002744}" type="presOf" srcId="{F24CA120-FE89-47C2-BAC2-183CC30E2579}" destId="{3B993625-452A-4A06-90B5-3B46DEBCAC71}" srcOrd="1" destOrd="0" presId="urn:microsoft.com/office/officeart/2005/8/layout/radial5"/>
    <dgm:cxn modelId="{CD37E170-1855-4199-9765-7EF185603AFE}" type="presOf" srcId="{13E6E1B8-C779-43B7-9F0A-8279EEDF5689}" destId="{83D4B9F5-C0DF-4716-8E93-704DE2BE0094}" srcOrd="0" destOrd="0" presId="urn:microsoft.com/office/officeart/2005/8/layout/radial5"/>
    <dgm:cxn modelId="{44F3BCC6-96EF-478C-B114-F1272CD3CE8A}" srcId="{C4BF63F2-BB25-4AC7-B3D9-08CF8BD56FFB}" destId="{240982AF-C2BC-4FB2-8E67-79D3A34310B7}" srcOrd="1" destOrd="0" parTransId="{A569639F-8D36-4F00-BBE9-EDA26DEE8031}" sibTransId="{534B0B44-A5B0-435E-A02D-5FF6D698415E}"/>
    <dgm:cxn modelId="{6BD80641-B6EE-4404-870C-86CB29517289}" type="presOf" srcId="{0D378247-02AA-40E0-B74C-75768CA5F4FC}" destId="{69B747B9-B3DF-4357-8B28-D1130F476D54}" srcOrd="0" destOrd="0" presId="urn:microsoft.com/office/officeart/2005/8/layout/radial5"/>
    <dgm:cxn modelId="{530A45AB-E8D2-4F7A-8395-C5935FB21713}" type="presOf" srcId="{C3CF13FB-1101-457B-BA50-F7913BA09505}" destId="{C1B9DE3B-283A-4D5C-9A48-B9DF1CFEB2D5}" srcOrd="0" destOrd="0" presId="urn:microsoft.com/office/officeart/2005/8/layout/radial5"/>
    <dgm:cxn modelId="{CB91ACBC-4910-4531-BE0C-5127ED1E831C}" type="presParOf" srcId="{9104511F-8CA7-4C6B-8077-7B5F07724E7E}" destId="{C1B9DE3B-283A-4D5C-9A48-B9DF1CFEB2D5}" srcOrd="0" destOrd="0" presId="urn:microsoft.com/office/officeart/2005/8/layout/radial5"/>
    <dgm:cxn modelId="{F9111E7B-6F07-403F-B4D7-D656A2C3EFE5}" type="presParOf" srcId="{9104511F-8CA7-4C6B-8077-7B5F07724E7E}" destId="{729DD9EE-6DBD-47C5-BF05-89C35C688E24}" srcOrd="1" destOrd="0" presId="urn:microsoft.com/office/officeart/2005/8/layout/radial5"/>
    <dgm:cxn modelId="{CECD90A5-4FD1-4FA4-9F0E-85814D5B34E4}" type="presParOf" srcId="{729DD9EE-6DBD-47C5-BF05-89C35C688E24}" destId="{3B993625-452A-4A06-90B5-3B46DEBCAC71}" srcOrd="0" destOrd="0" presId="urn:microsoft.com/office/officeart/2005/8/layout/radial5"/>
    <dgm:cxn modelId="{A377B4AA-E2CA-4369-B36B-123EE8D5C569}" type="presParOf" srcId="{9104511F-8CA7-4C6B-8077-7B5F07724E7E}" destId="{BD629EFD-2081-4600-9BAB-45F7701CF2E4}" srcOrd="2" destOrd="0" presId="urn:microsoft.com/office/officeart/2005/8/layout/radial5"/>
    <dgm:cxn modelId="{EED0A058-A222-4EAD-B014-0B23C498BC77}" type="presParOf" srcId="{9104511F-8CA7-4C6B-8077-7B5F07724E7E}" destId="{69B747B9-B3DF-4357-8B28-D1130F476D54}" srcOrd="3" destOrd="0" presId="urn:microsoft.com/office/officeart/2005/8/layout/radial5"/>
    <dgm:cxn modelId="{D4B2F524-F88B-45B8-A60D-A48228D56E5B}" type="presParOf" srcId="{69B747B9-B3DF-4357-8B28-D1130F476D54}" destId="{BC3C2C29-DCE4-4145-8F44-BE33E84CF0E5}" srcOrd="0" destOrd="0" presId="urn:microsoft.com/office/officeart/2005/8/layout/radial5"/>
    <dgm:cxn modelId="{055871B5-6FFE-4D70-B704-F7E8C279661E}" type="presParOf" srcId="{9104511F-8CA7-4C6B-8077-7B5F07724E7E}" destId="{83D4B9F5-C0DF-4716-8E93-704DE2BE0094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19226-AFC2-47F1-9588-04204463E2B6}">
      <dsp:nvSpPr>
        <dsp:cNvPr id="0" name=""/>
        <dsp:cNvSpPr/>
      </dsp:nvSpPr>
      <dsp:spPr>
        <a:xfrm rot="10800000">
          <a:off x="2784476" y="882"/>
          <a:ext cx="10048153" cy="1014200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234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الأهداف ( الوضوح – الحاجات – الواقعية - الشمولية – </a:t>
          </a:r>
          <a:r>
            <a:rPr lang="ar-SA" sz="2800" kern="1200" dirty="0" err="1" smtClean="0"/>
            <a:t>الإنسجام</a:t>
          </a:r>
          <a:r>
            <a:rPr lang="ar-SA" sz="2800" kern="1200" dirty="0" smtClean="0"/>
            <a:t> مع أهداف التربية )</a:t>
          </a:r>
          <a:endParaRPr lang="ar-SA" sz="2800" kern="1200" dirty="0"/>
        </a:p>
      </dsp:txBody>
      <dsp:txXfrm rot="10800000">
        <a:off x="3038026" y="882"/>
        <a:ext cx="9794603" cy="1014200"/>
      </dsp:txXfrm>
    </dsp:sp>
    <dsp:sp modelId="{B20DC5C5-6287-4A2A-9714-E18939FE5C64}">
      <dsp:nvSpPr>
        <dsp:cNvPr id="0" name=""/>
        <dsp:cNvSpPr/>
      </dsp:nvSpPr>
      <dsp:spPr>
        <a:xfrm>
          <a:off x="2277375" y="882"/>
          <a:ext cx="1014200" cy="10142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F7679-B15D-4DEB-9B13-30EA8DED453F}">
      <dsp:nvSpPr>
        <dsp:cNvPr id="0" name=""/>
        <dsp:cNvSpPr/>
      </dsp:nvSpPr>
      <dsp:spPr>
        <a:xfrm rot="10800000">
          <a:off x="2784476" y="1268633"/>
          <a:ext cx="10048153" cy="1014200"/>
        </a:xfrm>
        <a:prstGeom prst="homePlat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234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الأساليب والأنشطة ( مناسبة للأهداف والمستخدمين – قابلة </a:t>
          </a:r>
          <a:r>
            <a:rPr lang="ar-SA" sz="2800" kern="1200" dirty="0" err="1" smtClean="0"/>
            <a:t>للإستخدام</a:t>
          </a:r>
          <a:r>
            <a:rPr lang="ar-SA" sz="2800" kern="1200" dirty="0" smtClean="0"/>
            <a:t> –متنوعة – غير مكلفة )</a:t>
          </a:r>
          <a:endParaRPr lang="ar-SA" sz="2800" kern="1200" dirty="0"/>
        </a:p>
      </dsp:txBody>
      <dsp:txXfrm rot="10800000">
        <a:off x="3038026" y="1268633"/>
        <a:ext cx="9794603" cy="1014200"/>
      </dsp:txXfrm>
    </dsp:sp>
    <dsp:sp modelId="{496BE4E3-9D9A-4642-B171-9C6641ED696F}">
      <dsp:nvSpPr>
        <dsp:cNvPr id="0" name=""/>
        <dsp:cNvSpPr/>
      </dsp:nvSpPr>
      <dsp:spPr>
        <a:xfrm>
          <a:off x="2277375" y="1268633"/>
          <a:ext cx="1014200" cy="101420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81A67-2644-4642-A732-DA677E3DCE70}">
      <dsp:nvSpPr>
        <dsp:cNvPr id="0" name=""/>
        <dsp:cNvSpPr/>
      </dsp:nvSpPr>
      <dsp:spPr>
        <a:xfrm rot="10800000">
          <a:off x="2784476" y="2536384"/>
          <a:ext cx="10048153" cy="1014200"/>
        </a:xfrm>
        <a:prstGeom prst="homePlat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234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التوقيت الزمني ( تحديد زمن كل هدف – تحديد زمن كل نشاط )</a:t>
          </a:r>
        </a:p>
      </dsp:txBody>
      <dsp:txXfrm rot="10800000">
        <a:off x="3038026" y="2536384"/>
        <a:ext cx="9794603" cy="1014200"/>
      </dsp:txXfrm>
    </dsp:sp>
    <dsp:sp modelId="{0EFE4C2A-6A2E-41AD-A515-47EE15C01E0A}">
      <dsp:nvSpPr>
        <dsp:cNvPr id="0" name=""/>
        <dsp:cNvSpPr/>
      </dsp:nvSpPr>
      <dsp:spPr>
        <a:xfrm>
          <a:off x="2277375" y="2536384"/>
          <a:ext cx="1014200" cy="101420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6E2CE-1299-480A-99E0-D7C0A42A7DF3}">
      <dsp:nvSpPr>
        <dsp:cNvPr id="0" name=""/>
        <dsp:cNvSpPr/>
      </dsp:nvSpPr>
      <dsp:spPr>
        <a:xfrm rot="10800000">
          <a:off x="2784476" y="3804135"/>
          <a:ext cx="10048153" cy="1014200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234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التقويم ( مرحلي – نهائي – ذاتي – خارجي - </a:t>
          </a:r>
          <a:r>
            <a:rPr lang="ar-SA" sz="2800" kern="1200" dirty="0" err="1" smtClean="0"/>
            <a:t>الإستفادة</a:t>
          </a:r>
          <a:r>
            <a:rPr lang="ar-SA" sz="2800" kern="1200" dirty="0" smtClean="0"/>
            <a:t> منه في الخطط المستقبلية )</a:t>
          </a:r>
        </a:p>
      </dsp:txBody>
      <dsp:txXfrm rot="10800000">
        <a:off x="3038026" y="3804135"/>
        <a:ext cx="9794603" cy="1014200"/>
      </dsp:txXfrm>
    </dsp:sp>
    <dsp:sp modelId="{E20087DE-7A43-4F81-97AB-470394EF1939}">
      <dsp:nvSpPr>
        <dsp:cNvPr id="0" name=""/>
        <dsp:cNvSpPr/>
      </dsp:nvSpPr>
      <dsp:spPr>
        <a:xfrm>
          <a:off x="2277375" y="3804135"/>
          <a:ext cx="1014200" cy="101420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527D4-B7EA-44F3-A7D5-51ED4F7FA988}">
      <dsp:nvSpPr>
        <dsp:cNvPr id="0" name=""/>
        <dsp:cNvSpPr/>
      </dsp:nvSpPr>
      <dsp:spPr>
        <a:xfrm rot="5400000">
          <a:off x="4765867" y="966095"/>
          <a:ext cx="831591" cy="946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88E98FF-2BD1-484F-9967-DDD1CE25DDF3}">
      <dsp:nvSpPr>
        <dsp:cNvPr id="0" name=""/>
        <dsp:cNvSpPr/>
      </dsp:nvSpPr>
      <dsp:spPr>
        <a:xfrm>
          <a:off x="4545546" y="44259"/>
          <a:ext cx="1399910" cy="97989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الأهداف العامة للتربية والتعليم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593389" y="92102"/>
        <a:ext cx="1304224" cy="884206"/>
      </dsp:txXfrm>
    </dsp:sp>
    <dsp:sp modelId="{EAB5ACEE-5C0D-4BEE-A18B-E870742AA8DB}">
      <dsp:nvSpPr>
        <dsp:cNvPr id="0" name=""/>
        <dsp:cNvSpPr/>
      </dsp:nvSpPr>
      <dsp:spPr>
        <a:xfrm>
          <a:off x="5945456" y="137714"/>
          <a:ext cx="1018161" cy="79199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78B89-151F-4248-AB26-6AF0C8ABEFD6}">
      <dsp:nvSpPr>
        <dsp:cNvPr id="0" name=""/>
        <dsp:cNvSpPr/>
      </dsp:nvSpPr>
      <dsp:spPr>
        <a:xfrm rot="5400000">
          <a:off x="5926542" y="2066837"/>
          <a:ext cx="831591" cy="946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3014934"/>
            <a:satOff val="6031"/>
            <a:lumOff val="25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A8CBF3D-64B8-4EA1-91F0-6623C117613C}">
      <dsp:nvSpPr>
        <dsp:cNvPr id="0" name=""/>
        <dsp:cNvSpPr/>
      </dsp:nvSpPr>
      <dsp:spPr>
        <a:xfrm>
          <a:off x="5706220" y="1145001"/>
          <a:ext cx="1399910" cy="979892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الإتجاهات</a:t>
          </a:r>
          <a:r>
            <a:rPr lang="ar-SA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التربوية الحديثة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754063" y="1192844"/>
        <a:ext cx="1304224" cy="884206"/>
      </dsp:txXfrm>
    </dsp:sp>
    <dsp:sp modelId="{868E1D7D-6355-4DE7-915B-FAD5F3FF8088}">
      <dsp:nvSpPr>
        <dsp:cNvPr id="0" name=""/>
        <dsp:cNvSpPr/>
      </dsp:nvSpPr>
      <dsp:spPr>
        <a:xfrm>
          <a:off x="7106131" y="1238456"/>
          <a:ext cx="1018161" cy="79199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71B3C-305C-4BE1-9679-DE9D2F6CB921}">
      <dsp:nvSpPr>
        <dsp:cNvPr id="0" name=""/>
        <dsp:cNvSpPr/>
      </dsp:nvSpPr>
      <dsp:spPr>
        <a:xfrm rot="5400000">
          <a:off x="7087216" y="3167579"/>
          <a:ext cx="831591" cy="946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029867"/>
            <a:satOff val="12062"/>
            <a:lumOff val="51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BF578A-E444-49B9-80BD-8FBCD53A616B}">
      <dsp:nvSpPr>
        <dsp:cNvPr id="0" name=""/>
        <dsp:cNvSpPr/>
      </dsp:nvSpPr>
      <dsp:spPr>
        <a:xfrm>
          <a:off x="6866895" y="2245743"/>
          <a:ext cx="1399910" cy="979892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المعلمون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914738" y="2293586"/>
        <a:ext cx="1304224" cy="884206"/>
      </dsp:txXfrm>
    </dsp:sp>
    <dsp:sp modelId="{EF2B9AAC-5F11-4714-A8FB-9AB1E3C67072}">
      <dsp:nvSpPr>
        <dsp:cNvPr id="0" name=""/>
        <dsp:cNvSpPr/>
      </dsp:nvSpPr>
      <dsp:spPr>
        <a:xfrm>
          <a:off x="8266806" y="2339198"/>
          <a:ext cx="1018161" cy="79199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FE768-DA1F-40DE-905E-E5A4E88D2CCF}">
      <dsp:nvSpPr>
        <dsp:cNvPr id="0" name=""/>
        <dsp:cNvSpPr/>
      </dsp:nvSpPr>
      <dsp:spPr>
        <a:xfrm rot="5400000">
          <a:off x="8247891" y="4268322"/>
          <a:ext cx="831591" cy="946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9044800"/>
            <a:satOff val="18094"/>
            <a:lumOff val="76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C84CE2C-1411-4B9E-A54B-7B749E56D33E}">
      <dsp:nvSpPr>
        <dsp:cNvPr id="0" name=""/>
        <dsp:cNvSpPr/>
      </dsp:nvSpPr>
      <dsp:spPr>
        <a:xfrm>
          <a:off x="8027570" y="3346486"/>
          <a:ext cx="1399910" cy="979892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المناهج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8075413" y="3394329"/>
        <a:ext cx="1304224" cy="884206"/>
      </dsp:txXfrm>
    </dsp:sp>
    <dsp:sp modelId="{2C7F4AF1-153C-406C-A6A7-5D9B5160680A}">
      <dsp:nvSpPr>
        <dsp:cNvPr id="0" name=""/>
        <dsp:cNvSpPr/>
      </dsp:nvSpPr>
      <dsp:spPr>
        <a:xfrm>
          <a:off x="9427481" y="3439941"/>
          <a:ext cx="1018161" cy="79199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6845B-878C-4D85-9EAF-CCBF7C546C4A}">
      <dsp:nvSpPr>
        <dsp:cNvPr id="0" name=""/>
        <dsp:cNvSpPr/>
      </dsp:nvSpPr>
      <dsp:spPr>
        <a:xfrm rot="5400000">
          <a:off x="9408566" y="5369064"/>
          <a:ext cx="831591" cy="9467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059734"/>
            <a:satOff val="24125"/>
            <a:lumOff val="102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BA59C88-A920-4124-AAA0-07814CD5D476}">
      <dsp:nvSpPr>
        <dsp:cNvPr id="0" name=""/>
        <dsp:cNvSpPr/>
      </dsp:nvSpPr>
      <dsp:spPr>
        <a:xfrm>
          <a:off x="9188245" y="4447228"/>
          <a:ext cx="1399910" cy="979892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البناء المدرسي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236088" y="4495071"/>
        <a:ext cx="1304224" cy="884206"/>
      </dsp:txXfrm>
    </dsp:sp>
    <dsp:sp modelId="{0A206A1C-502F-44C3-87D1-A49CCFADFE5E}">
      <dsp:nvSpPr>
        <dsp:cNvPr id="0" name=""/>
        <dsp:cNvSpPr/>
      </dsp:nvSpPr>
      <dsp:spPr>
        <a:xfrm>
          <a:off x="10588156" y="4540683"/>
          <a:ext cx="1018161" cy="79199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26DF7-902B-41B6-85E7-1297E2BA0CEF}">
      <dsp:nvSpPr>
        <dsp:cNvPr id="0" name=""/>
        <dsp:cNvSpPr/>
      </dsp:nvSpPr>
      <dsp:spPr>
        <a:xfrm>
          <a:off x="10348920" y="5547970"/>
          <a:ext cx="1399910" cy="97989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المجتمع المحلي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0396763" y="5595813"/>
        <a:ext cx="1304224" cy="884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769069" y="1847022"/>
          <a:ext cx="1249759" cy="1249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شؤون الطلاب</a:t>
          </a:r>
          <a:endParaRPr lang="ar-SA" sz="2400" kern="1200" dirty="0"/>
        </a:p>
      </dsp:txBody>
      <dsp:txXfrm>
        <a:off x="3952092" y="2030045"/>
        <a:ext cx="883713" cy="883713"/>
      </dsp:txXfrm>
    </dsp:sp>
    <dsp:sp modelId="{729DD9EE-6DBD-47C5-BF05-89C35C688E24}">
      <dsp:nvSpPr>
        <dsp:cNvPr id="0" name=""/>
        <dsp:cNvSpPr/>
      </dsp:nvSpPr>
      <dsp:spPr>
        <a:xfrm rot="16200000">
          <a:off x="4249247" y="1361365"/>
          <a:ext cx="289405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292658" y="1493105"/>
        <a:ext cx="202584" cy="264989"/>
      </dsp:txXfrm>
    </dsp:sp>
    <dsp:sp modelId="{BD629EFD-2081-4600-9BAB-45F7701CF2E4}">
      <dsp:nvSpPr>
        <dsp:cNvPr id="0" name=""/>
        <dsp:cNvSpPr/>
      </dsp:nvSpPr>
      <dsp:spPr>
        <a:xfrm>
          <a:off x="3582077" y="2010"/>
          <a:ext cx="1623744" cy="12989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القبول</a:t>
          </a:r>
        </a:p>
      </dsp:txBody>
      <dsp:txXfrm>
        <a:off x="3819869" y="192239"/>
        <a:ext cx="1148160" cy="918506"/>
      </dsp:txXfrm>
    </dsp:sp>
    <dsp:sp modelId="{69B747B9-B3DF-4357-8B28-D1130F476D54}">
      <dsp:nvSpPr>
        <dsp:cNvPr id="0" name=""/>
        <dsp:cNvSpPr/>
      </dsp:nvSpPr>
      <dsp:spPr>
        <a:xfrm rot="20520000">
          <a:off x="5060641" y="2002695"/>
          <a:ext cx="195503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5062076" y="2100086"/>
        <a:ext cx="136852" cy="264989"/>
      </dsp:txXfrm>
    </dsp:sp>
    <dsp:sp modelId="{83D4B9F5-C0DF-4716-8E93-704DE2BE0094}">
      <dsp:nvSpPr>
        <dsp:cNvPr id="0" name=""/>
        <dsp:cNvSpPr/>
      </dsp:nvSpPr>
      <dsp:spPr>
        <a:xfrm>
          <a:off x="5270146" y="1259882"/>
          <a:ext cx="1710229" cy="12989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الصحية</a:t>
          </a:r>
          <a:endParaRPr lang="ar-SA" sz="2400" kern="1200" dirty="0"/>
        </a:p>
      </dsp:txBody>
      <dsp:txXfrm>
        <a:off x="5520603" y="1450111"/>
        <a:ext cx="1209315" cy="918506"/>
      </dsp:txXfrm>
    </dsp:sp>
    <dsp:sp modelId="{B6AE0AE0-C253-46EF-8300-C91E3FEAC1CC}">
      <dsp:nvSpPr>
        <dsp:cNvPr id="0" name=""/>
        <dsp:cNvSpPr/>
      </dsp:nvSpPr>
      <dsp:spPr>
        <a:xfrm rot="3061955">
          <a:off x="4809980" y="2954257"/>
          <a:ext cx="305461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826984" y="3006962"/>
        <a:ext cx="213823" cy="264989"/>
      </dsp:txXfrm>
    </dsp:sp>
    <dsp:sp modelId="{6B08BD4B-F2F2-42C4-AEAA-7A1717B84C2D}">
      <dsp:nvSpPr>
        <dsp:cNvPr id="0" name=""/>
        <dsp:cNvSpPr/>
      </dsp:nvSpPr>
      <dsp:spPr>
        <a:xfrm>
          <a:off x="4796918" y="3297172"/>
          <a:ext cx="1579748" cy="12989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err="1" smtClean="0"/>
            <a:t>الإجتماعية</a:t>
          </a:r>
          <a:endParaRPr lang="ar-SA" sz="2400" kern="1200" dirty="0"/>
        </a:p>
      </dsp:txBody>
      <dsp:txXfrm>
        <a:off x="5028267" y="3487401"/>
        <a:ext cx="1117050" cy="918506"/>
      </dsp:txXfrm>
    </dsp:sp>
    <dsp:sp modelId="{A07752B1-AF08-4B5E-9023-594E9FA18886}">
      <dsp:nvSpPr>
        <dsp:cNvPr id="0" name=""/>
        <dsp:cNvSpPr/>
      </dsp:nvSpPr>
      <dsp:spPr>
        <a:xfrm rot="7560000">
          <a:off x="3756608" y="2949242"/>
          <a:ext cx="260189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3818577" y="3005996"/>
        <a:ext cx="182132" cy="264989"/>
      </dsp:txXfrm>
    </dsp:sp>
    <dsp:sp modelId="{16DC4F7D-93AF-4C2B-A641-0919FEF6057C}">
      <dsp:nvSpPr>
        <dsp:cNvPr id="0" name=""/>
        <dsp:cNvSpPr/>
      </dsp:nvSpPr>
      <dsp:spPr>
        <a:xfrm>
          <a:off x="2459758" y="3295161"/>
          <a:ext cx="1728363" cy="12989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الاختبارات</a:t>
          </a:r>
          <a:endParaRPr lang="ar-SA" sz="2400" kern="1200" dirty="0"/>
        </a:p>
      </dsp:txBody>
      <dsp:txXfrm>
        <a:off x="2712871" y="3485390"/>
        <a:ext cx="1222137" cy="918506"/>
      </dsp:txXfrm>
    </dsp:sp>
    <dsp:sp modelId="{0ECF2F48-080A-453C-900F-ACD0AF9AF625}">
      <dsp:nvSpPr>
        <dsp:cNvPr id="0" name=""/>
        <dsp:cNvSpPr/>
      </dsp:nvSpPr>
      <dsp:spPr>
        <a:xfrm rot="11880000">
          <a:off x="3519237" y="2000112"/>
          <a:ext cx="204637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3579126" y="2097926"/>
        <a:ext cx="143246" cy="264989"/>
      </dsp:txXfrm>
    </dsp:sp>
    <dsp:sp modelId="{B960F1D2-0A9D-4D5B-B992-E43F467765BE}">
      <dsp:nvSpPr>
        <dsp:cNvPr id="0" name=""/>
        <dsp:cNvSpPr/>
      </dsp:nvSpPr>
      <dsp:spPr>
        <a:xfrm>
          <a:off x="1828494" y="1259882"/>
          <a:ext cx="1668285" cy="12989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النشطة</a:t>
          </a:r>
          <a:endParaRPr lang="ar-SA" sz="2400" kern="1200" dirty="0"/>
        </a:p>
      </dsp:txBody>
      <dsp:txXfrm>
        <a:off x="2072809" y="1450111"/>
        <a:ext cx="1179655" cy="918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875860" y="1821935"/>
          <a:ext cx="1858368" cy="1299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المعلمون</a:t>
          </a:r>
          <a:endParaRPr lang="ar-SA" sz="2400" kern="1200" dirty="0"/>
        </a:p>
      </dsp:txBody>
      <dsp:txXfrm>
        <a:off x="4148012" y="2012280"/>
        <a:ext cx="1314064" cy="919068"/>
      </dsp:txXfrm>
    </dsp:sp>
    <dsp:sp modelId="{69B747B9-B3DF-4357-8B28-D1130F476D54}">
      <dsp:nvSpPr>
        <dsp:cNvPr id="0" name=""/>
        <dsp:cNvSpPr/>
      </dsp:nvSpPr>
      <dsp:spPr>
        <a:xfrm rot="16200000">
          <a:off x="4667315" y="1348906"/>
          <a:ext cx="275457" cy="441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708634" y="1478608"/>
        <a:ext cx="192820" cy="265151"/>
      </dsp:txXfrm>
    </dsp:sp>
    <dsp:sp modelId="{83D4B9F5-C0DF-4716-8E93-704DE2BE0094}">
      <dsp:nvSpPr>
        <dsp:cNvPr id="0" name=""/>
        <dsp:cNvSpPr/>
      </dsp:nvSpPr>
      <dsp:spPr>
        <a:xfrm>
          <a:off x="3949406" y="2445"/>
          <a:ext cx="1711274" cy="12997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لتدريب</a:t>
          </a:r>
          <a:endParaRPr lang="ar-SA" sz="2400" kern="1200" dirty="0"/>
        </a:p>
      </dsp:txBody>
      <dsp:txXfrm>
        <a:off x="4200016" y="192790"/>
        <a:ext cx="1210054" cy="919068"/>
      </dsp:txXfrm>
    </dsp:sp>
    <dsp:sp modelId="{B6AE0AE0-C253-46EF-8300-C91E3FEAC1CC}">
      <dsp:nvSpPr>
        <dsp:cNvPr id="0" name=""/>
        <dsp:cNvSpPr/>
      </dsp:nvSpPr>
      <dsp:spPr>
        <a:xfrm rot="20370485">
          <a:off x="5676159" y="1898308"/>
          <a:ext cx="144437" cy="441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5677530" y="1994276"/>
        <a:ext cx="101106" cy="265151"/>
      </dsp:txXfrm>
    </dsp:sp>
    <dsp:sp modelId="{6B08BD4B-F2F2-42C4-AEAA-7A1717B84C2D}">
      <dsp:nvSpPr>
        <dsp:cNvPr id="0" name=""/>
        <dsp:cNvSpPr/>
      </dsp:nvSpPr>
      <dsp:spPr>
        <a:xfrm>
          <a:off x="5809014" y="1151351"/>
          <a:ext cx="1580713" cy="12997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التواصل</a:t>
          </a:r>
          <a:endParaRPr lang="ar-SA" sz="2400" kern="1200" dirty="0"/>
        </a:p>
      </dsp:txBody>
      <dsp:txXfrm>
        <a:off x="6040504" y="1341696"/>
        <a:ext cx="1117733" cy="919068"/>
      </dsp:txXfrm>
    </dsp:sp>
    <dsp:sp modelId="{A07752B1-AF08-4B5E-9023-594E9FA18886}">
      <dsp:nvSpPr>
        <dsp:cNvPr id="0" name=""/>
        <dsp:cNvSpPr/>
      </dsp:nvSpPr>
      <dsp:spPr>
        <a:xfrm rot="3240000">
          <a:off x="5233976" y="2986511"/>
          <a:ext cx="211106" cy="441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5247029" y="3049276"/>
        <a:ext cx="147774" cy="265151"/>
      </dsp:txXfrm>
    </dsp:sp>
    <dsp:sp modelId="{16DC4F7D-93AF-4C2B-A641-0919FEF6057C}">
      <dsp:nvSpPr>
        <dsp:cNvPr id="0" name=""/>
        <dsp:cNvSpPr/>
      </dsp:nvSpPr>
      <dsp:spPr>
        <a:xfrm>
          <a:off x="5009803" y="3293933"/>
          <a:ext cx="1729419" cy="12997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حاجات العمل</a:t>
          </a:r>
          <a:endParaRPr lang="ar-SA" sz="2400" kern="1200" dirty="0"/>
        </a:p>
      </dsp:txBody>
      <dsp:txXfrm>
        <a:off x="5263071" y="3484278"/>
        <a:ext cx="1222883" cy="919068"/>
      </dsp:txXfrm>
    </dsp:sp>
    <dsp:sp modelId="{0ECF2F48-080A-453C-900F-ACD0AF9AF625}">
      <dsp:nvSpPr>
        <dsp:cNvPr id="0" name=""/>
        <dsp:cNvSpPr/>
      </dsp:nvSpPr>
      <dsp:spPr>
        <a:xfrm rot="7560000">
          <a:off x="4161780" y="2988812"/>
          <a:ext cx="214213" cy="441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4212799" y="3051200"/>
        <a:ext cx="149949" cy="265151"/>
      </dsp:txXfrm>
    </dsp:sp>
    <dsp:sp modelId="{B960F1D2-0A9D-4D5B-B992-E43F467765BE}">
      <dsp:nvSpPr>
        <dsp:cNvPr id="0" name=""/>
        <dsp:cNvSpPr/>
      </dsp:nvSpPr>
      <dsp:spPr>
        <a:xfrm>
          <a:off x="2900922" y="3293933"/>
          <a:ext cx="1669305" cy="12997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وقت العمل</a:t>
          </a:r>
          <a:endParaRPr lang="ar-SA" sz="2400" kern="1200" dirty="0"/>
        </a:p>
      </dsp:txBody>
      <dsp:txXfrm>
        <a:off x="3145386" y="3484278"/>
        <a:ext cx="1180377" cy="919068"/>
      </dsp:txXfrm>
    </dsp:sp>
    <dsp:sp modelId="{DA49D0C3-D998-4947-B12B-A677AB01B90A}">
      <dsp:nvSpPr>
        <dsp:cNvPr id="0" name=""/>
        <dsp:cNvSpPr/>
      </dsp:nvSpPr>
      <dsp:spPr>
        <a:xfrm rot="11880000">
          <a:off x="3756420" y="1934551"/>
          <a:ext cx="150284" cy="441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 rot="10800000">
        <a:off x="3800402" y="2029900"/>
        <a:ext cx="105199" cy="265151"/>
      </dsp:txXfrm>
    </dsp:sp>
    <dsp:sp modelId="{E69CD525-941A-4A34-8046-5A750AA65EE2}">
      <dsp:nvSpPr>
        <dsp:cNvPr id="0" name=""/>
        <dsp:cNvSpPr/>
      </dsp:nvSpPr>
      <dsp:spPr>
        <a:xfrm>
          <a:off x="2424727" y="1259682"/>
          <a:ext cx="1299758" cy="129975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التقويم</a:t>
          </a:r>
          <a:endParaRPr lang="ar-SA" sz="2400" kern="1200" dirty="0"/>
        </a:p>
      </dsp:txBody>
      <dsp:txXfrm>
        <a:off x="2615072" y="1450027"/>
        <a:ext cx="919068" cy="919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800115" y="1693748"/>
          <a:ext cx="1208639" cy="12086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المناهج</a:t>
          </a:r>
          <a:endParaRPr lang="ar-SA" sz="2400" kern="1200" dirty="0"/>
        </a:p>
      </dsp:txBody>
      <dsp:txXfrm>
        <a:off x="3977116" y="1870749"/>
        <a:ext cx="854637" cy="854637"/>
      </dsp:txXfrm>
    </dsp:sp>
    <dsp:sp modelId="{729DD9EE-6DBD-47C5-BF05-89C35C688E24}">
      <dsp:nvSpPr>
        <dsp:cNvPr id="0" name=""/>
        <dsp:cNvSpPr/>
      </dsp:nvSpPr>
      <dsp:spPr>
        <a:xfrm rot="16200000">
          <a:off x="4276744" y="1254582"/>
          <a:ext cx="255381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315051" y="1375076"/>
        <a:ext cx="178767" cy="246563"/>
      </dsp:txXfrm>
    </dsp:sp>
    <dsp:sp modelId="{BD629EFD-2081-4600-9BAB-45F7701CF2E4}">
      <dsp:nvSpPr>
        <dsp:cNvPr id="0" name=""/>
        <dsp:cNvSpPr/>
      </dsp:nvSpPr>
      <dsp:spPr>
        <a:xfrm>
          <a:off x="3445295" y="3257"/>
          <a:ext cx="1918279" cy="1208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رفع الملاحظات</a:t>
          </a:r>
        </a:p>
      </dsp:txBody>
      <dsp:txXfrm>
        <a:off x="3726220" y="180258"/>
        <a:ext cx="1356429" cy="854637"/>
      </dsp:txXfrm>
    </dsp:sp>
    <dsp:sp modelId="{69B747B9-B3DF-4357-8B28-D1130F476D54}">
      <dsp:nvSpPr>
        <dsp:cNvPr id="0" name=""/>
        <dsp:cNvSpPr/>
      </dsp:nvSpPr>
      <dsp:spPr>
        <a:xfrm rot="5400000">
          <a:off x="4276744" y="2930617"/>
          <a:ext cx="255381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315051" y="2974497"/>
        <a:ext cx="178767" cy="246563"/>
      </dsp:txXfrm>
    </dsp:sp>
    <dsp:sp modelId="{83D4B9F5-C0DF-4716-8E93-704DE2BE0094}">
      <dsp:nvSpPr>
        <dsp:cNvPr id="0" name=""/>
        <dsp:cNvSpPr/>
      </dsp:nvSpPr>
      <dsp:spPr>
        <a:xfrm>
          <a:off x="3608782" y="3384240"/>
          <a:ext cx="1591306" cy="12086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تحليل المناهج</a:t>
          </a:r>
          <a:endParaRPr lang="ar-SA" sz="2400" kern="1200" dirty="0"/>
        </a:p>
      </dsp:txBody>
      <dsp:txXfrm>
        <a:off x="3841823" y="3561241"/>
        <a:ext cx="1125224" cy="8546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790359" y="1693748"/>
          <a:ext cx="1208639" cy="12086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المجتمع</a:t>
          </a:r>
          <a:endParaRPr lang="ar-SA" sz="2400" kern="1200" dirty="0"/>
        </a:p>
      </dsp:txBody>
      <dsp:txXfrm>
        <a:off x="3967360" y="1870749"/>
        <a:ext cx="854637" cy="854637"/>
      </dsp:txXfrm>
    </dsp:sp>
    <dsp:sp modelId="{729DD9EE-6DBD-47C5-BF05-89C35C688E24}">
      <dsp:nvSpPr>
        <dsp:cNvPr id="0" name=""/>
        <dsp:cNvSpPr/>
      </dsp:nvSpPr>
      <dsp:spPr>
        <a:xfrm rot="16200000">
          <a:off x="4266623" y="1253915"/>
          <a:ext cx="256109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305040" y="1374519"/>
        <a:ext cx="179276" cy="246563"/>
      </dsp:txXfrm>
    </dsp:sp>
    <dsp:sp modelId="{BD629EFD-2081-4600-9BAB-45F7701CF2E4}">
      <dsp:nvSpPr>
        <dsp:cNvPr id="0" name=""/>
        <dsp:cNvSpPr/>
      </dsp:nvSpPr>
      <dsp:spPr>
        <a:xfrm>
          <a:off x="3639261" y="1883"/>
          <a:ext cx="1510835" cy="1208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خدمة المجتمع</a:t>
          </a:r>
        </a:p>
      </dsp:txBody>
      <dsp:txXfrm>
        <a:off x="3860518" y="178884"/>
        <a:ext cx="1068321" cy="854637"/>
      </dsp:txXfrm>
    </dsp:sp>
    <dsp:sp modelId="{69B747B9-B3DF-4357-8B28-D1130F476D54}">
      <dsp:nvSpPr>
        <dsp:cNvPr id="0" name=""/>
        <dsp:cNvSpPr/>
      </dsp:nvSpPr>
      <dsp:spPr>
        <a:xfrm>
          <a:off x="5063214" y="2092599"/>
          <a:ext cx="154702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5063214" y="2174786"/>
        <a:ext cx="108291" cy="246563"/>
      </dsp:txXfrm>
    </dsp:sp>
    <dsp:sp modelId="{83D4B9F5-C0DF-4716-8E93-704DE2BE0094}">
      <dsp:nvSpPr>
        <dsp:cNvPr id="0" name=""/>
        <dsp:cNvSpPr/>
      </dsp:nvSpPr>
      <dsp:spPr>
        <a:xfrm>
          <a:off x="5290890" y="1693748"/>
          <a:ext cx="1591306" cy="12086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دراسة المجتمع</a:t>
          </a:r>
          <a:endParaRPr lang="ar-SA" sz="2400" kern="1200" dirty="0"/>
        </a:p>
      </dsp:txBody>
      <dsp:txXfrm>
        <a:off x="5523931" y="1870749"/>
        <a:ext cx="1125224" cy="854637"/>
      </dsp:txXfrm>
    </dsp:sp>
    <dsp:sp modelId="{A07752B1-AF08-4B5E-9023-594E9FA18886}">
      <dsp:nvSpPr>
        <dsp:cNvPr id="0" name=""/>
        <dsp:cNvSpPr/>
      </dsp:nvSpPr>
      <dsp:spPr>
        <a:xfrm rot="5400000">
          <a:off x="4266623" y="2931283"/>
          <a:ext cx="256109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305040" y="2975054"/>
        <a:ext cx="179276" cy="246563"/>
      </dsp:txXfrm>
    </dsp:sp>
    <dsp:sp modelId="{16DC4F7D-93AF-4C2B-A641-0919FEF6057C}">
      <dsp:nvSpPr>
        <dsp:cNvPr id="0" name=""/>
        <dsp:cNvSpPr/>
      </dsp:nvSpPr>
      <dsp:spPr>
        <a:xfrm>
          <a:off x="3590589" y="3385614"/>
          <a:ext cx="1608178" cy="12086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تفعيل دور المجالس</a:t>
          </a:r>
          <a:endParaRPr lang="ar-SA" sz="2400" kern="1200" dirty="0"/>
        </a:p>
      </dsp:txBody>
      <dsp:txXfrm>
        <a:off x="3826101" y="3562615"/>
        <a:ext cx="1137154" cy="854637"/>
      </dsp:txXfrm>
    </dsp:sp>
    <dsp:sp modelId="{0ECF2F48-080A-453C-900F-ACD0AF9AF625}">
      <dsp:nvSpPr>
        <dsp:cNvPr id="0" name=""/>
        <dsp:cNvSpPr/>
      </dsp:nvSpPr>
      <dsp:spPr>
        <a:xfrm rot="10800000">
          <a:off x="3556804" y="2092599"/>
          <a:ext cx="165045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3606317" y="2174786"/>
        <a:ext cx="115532" cy="246563"/>
      </dsp:txXfrm>
    </dsp:sp>
    <dsp:sp modelId="{B960F1D2-0A9D-4D5B-B992-E43F467765BE}">
      <dsp:nvSpPr>
        <dsp:cNvPr id="0" name=""/>
        <dsp:cNvSpPr/>
      </dsp:nvSpPr>
      <dsp:spPr>
        <a:xfrm>
          <a:off x="1926674" y="1693748"/>
          <a:ext cx="1552279" cy="12086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err="1" smtClean="0"/>
            <a:t>الإستفادة</a:t>
          </a:r>
          <a:r>
            <a:rPr lang="ar-SA" sz="2400" kern="1200" dirty="0" smtClean="0"/>
            <a:t> من المجتمع</a:t>
          </a:r>
          <a:endParaRPr lang="ar-SA" sz="2400" kern="1200" dirty="0"/>
        </a:p>
      </dsp:txBody>
      <dsp:txXfrm>
        <a:off x="2154000" y="1870749"/>
        <a:ext cx="1097627" cy="8546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698740" y="1739072"/>
          <a:ext cx="1391876" cy="1117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البناء المدرسي</a:t>
          </a:r>
          <a:endParaRPr lang="ar-SA" sz="2400" kern="1200" dirty="0"/>
        </a:p>
      </dsp:txBody>
      <dsp:txXfrm>
        <a:off x="3902576" y="1902798"/>
        <a:ext cx="984204" cy="790539"/>
      </dsp:txXfrm>
    </dsp:sp>
    <dsp:sp modelId="{729DD9EE-6DBD-47C5-BF05-89C35C688E24}">
      <dsp:nvSpPr>
        <dsp:cNvPr id="0" name=""/>
        <dsp:cNvSpPr/>
      </dsp:nvSpPr>
      <dsp:spPr>
        <a:xfrm rot="16200000">
          <a:off x="4254613" y="1277257"/>
          <a:ext cx="280131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296633" y="1401464"/>
        <a:ext cx="196092" cy="246563"/>
      </dsp:txXfrm>
    </dsp:sp>
    <dsp:sp modelId="{BD629EFD-2081-4600-9BAB-45F7701CF2E4}">
      <dsp:nvSpPr>
        <dsp:cNvPr id="0" name=""/>
        <dsp:cNvSpPr/>
      </dsp:nvSpPr>
      <dsp:spPr>
        <a:xfrm>
          <a:off x="3639261" y="1883"/>
          <a:ext cx="1510835" cy="1208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النظافة</a:t>
          </a:r>
        </a:p>
      </dsp:txBody>
      <dsp:txXfrm>
        <a:off x="3860518" y="178884"/>
        <a:ext cx="1068321" cy="854637"/>
      </dsp:txXfrm>
    </dsp:sp>
    <dsp:sp modelId="{69B747B9-B3DF-4357-8B28-D1130F476D54}">
      <dsp:nvSpPr>
        <dsp:cNvPr id="0" name=""/>
        <dsp:cNvSpPr/>
      </dsp:nvSpPr>
      <dsp:spPr>
        <a:xfrm>
          <a:off x="5134677" y="2092599"/>
          <a:ext cx="106145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5134677" y="2174786"/>
        <a:ext cx="74302" cy="246563"/>
      </dsp:txXfrm>
    </dsp:sp>
    <dsp:sp modelId="{83D4B9F5-C0DF-4716-8E93-704DE2BE0094}">
      <dsp:nvSpPr>
        <dsp:cNvPr id="0" name=""/>
        <dsp:cNvSpPr/>
      </dsp:nvSpPr>
      <dsp:spPr>
        <a:xfrm>
          <a:off x="5290890" y="1693748"/>
          <a:ext cx="1591306" cy="12086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مشاريع الصيانة</a:t>
          </a:r>
          <a:endParaRPr lang="ar-SA" sz="2400" kern="1200" dirty="0"/>
        </a:p>
      </dsp:txBody>
      <dsp:txXfrm>
        <a:off x="5523931" y="1870749"/>
        <a:ext cx="1125224" cy="854637"/>
      </dsp:txXfrm>
    </dsp:sp>
    <dsp:sp modelId="{A07752B1-AF08-4B5E-9023-594E9FA18886}">
      <dsp:nvSpPr>
        <dsp:cNvPr id="0" name=""/>
        <dsp:cNvSpPr/>
      </dsp:nvSpPr>
      <dsp:spPr>
        <a:xfrm rot="5400000">
          <a:off x="4254613" y="2907942"/>
          <a:ext cx="280131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296633" y="2948110"/>
        <a:ext cx="196092" cy="246563"/>
      </dsp:txXfrm>
    </dsp:sp>
    <dsp:sp modelId="{16DC4F7D-93AF-4C2B-A641-0919FEF6057C}">
      <dsp:nvSpPr>
        <dsp:cNvPr id="0" name=""/>
        <dsp:cNvSpPr/>
      </dsp:nvSpPr>
      <dsp:spPr>
        <a:xfrm>
          <a:off x="3590589" y="3385614"/>
          <a:ext cx="1608178" cy="12086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استغلال المساحات</a:t>
          </a:r>
          <a:endParaRPr lang="ar-SA" sz="2400" kern="1200" dirty="0"/>
        </a:p>
      </dsp:txBody>
      <dsp:txXfrm>
        <a:off x="3826101" y="3562615"/>
        <a:ext cx="1137154" cy="854637"/>
      </dsp:txXfrm>
    </dsp:sp>
    <dsp:sp modelId="{0ECF2F48-080A-453C-900F-ACD0AF9AF625}">
      <dsp:nvSpPr>
        <dsp:cNvPr id="0" name=""/>
        <dsp:cNvSpPr/>
      </dsp:nvSpPr>
      <dsp:spPr>
        <a:xfrm rot="10800000">
          <a:off x="3533900" y="2092599"/>
          <a:ext cx="116487" cy="410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3568846" y="2174786"/>
        <a:ext cx="81541" cy="246563"/>
      </dsp:txXfrm>
    </dsp:sp>
    <dsp:sp modelId="{B960F1D2-0A9D-4D5B-B992-E43F467765BE}">
      <dsp:nvSpPr>
        <dsp:cNvPr id="0" name=""/>
        <dsp:cNvSpPr/>
      </dsp:nvSpPr>
      <dsp:spPr>
        <a:xfrm>
          <a:off x="1926674" y="1693748"/>
          <a:ext cx="1552279" cy="12086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حاجات البناء</a:t>
          </a:r>
          <a:endParaRPr lang="ar-SA" sz="2400" kern="1200" dirty="0"/>
        </a:p>
      </dsp:txBody>
      <dsp:txXfrm>
        <a:off x="2154000" y="1870749"/>
        <a:ext cx="1097627" cy="8546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797251" y="1875204"/>
          <a:ext cx="1193395" cy="1193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الشؤون المالية</a:t>
          </a:r>
          <a:endParaRPr lang="ar-SA" sz="2400" kern="1200" dirty="0"/>
        </a:p>
      </dsp:txBody>
      <dsp:txXfrm>
        <a:off x="3972020" y="2049973"/>
        <a:ext cx="843857" cy="843857"/>
      </dsp:txXfrm>
    </dsp:sp>
    <dsp:sp modelId="{729DD9EE-6DBD-47C5-BF05-89C35C688E24}">
      <dsp:nvSpPr>
        <dsp:cNvPr id="0" name=""/>
        <dsp:cNvSpPr/>
      </dsp:nvSpPr>
      <dsp:spPr>
        <a:xfrm rot="16200000">
          <a:off x="4241778" y="1375879"/>
          <a:ext cx="304341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287429" y="1509859"/>
        <a:ext cx="213039" cy="264989"/>
      </dsp:txXfrm>
    </dsp:sp>
    <dsp:sp modelId="{BD629EFD-2081-4600-9BAB-45F7701CF2E4}">
      <dsp:nvSpPr>
        <dsp:cNvPr id="0" name=""/>
        <dsp:cNvSpPr/>
      </dsp:nvSpPr>
      <dsp:spPr>
        <a:xfrm>
          <a:off x="3582077" y="2010"/>
          <a:ext cx="1623744" cy="12989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الموارد</a:t>
          </a:r>
        </a:p>
      </dsp:txBody>
      <dsp:txXfrm>
        <a:off x="3819869" y="192239"/>
        <a:ext cx="1148160" cy="918506"/>
      </dsp:txXfrm>
    </dsp:sp>
    <dsp:sp modelId="{69B747B9-B3DF-4357-8B28-D1130F476D54}">
      <dsp:nvSpPr>
        <dsp:cNvPr id="0" name=""/>
        <dsp:cNvSpPr/>
      </dsp:nvSpPr>
      <dsp:spPr>
        <a:xfrm rot="20520000">
          <a:off x="5039370" y="2007180"/>
          <a:ext cx="210439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5040915" y="2105263"/>
        <a:ext cx="147307" cy="264989"/>
      </dsp:txXfrm>
    </dsp:sp>
    <dsp:sp modelId="{83D4B9F5-C0DF-4716-8E93-704DE2BE0094}">
      <dsp:nvSpPr>
        <dsp:cNvPr id="0" name=""/>
        <dsp:cNvSpPr/>
      </dsp:nvSpPr>
      <dsp:spPr>
        <a:xfrm>
          <a:off x="5270146" y="1259882"/>
          <a:ext cx="1710229" cy="12989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التبرعات</a:t>
          </a:r>
          <a:endParaRPr lang="ar-SA" sz="2400" kern="1200" dirty="0"/>
        </a:p>
      </dsp:txBody>
      <dsp:txXfrm>
        <a:off x="5520603" y="1450111"/>
        <a:ext cx="1209315" cy="918506"/>
      </dsp:txXfrm>
    </dsp:sp>
    <dsp:sp modelId="{B6AE0AE0-C253-46EF-8300-C91E3FEAC1CC}">
      <dsp:nvSpPr>
        <dsp:cNvPr id="0" name=""/>
        <dsp:cNvSpPr/>
      </dsp:nvSpPr>
      <dsp:spPr>
        <a:xfrm rot="3061955">
          <a:off x="4793384" y="2942972"/>
          <a:ext cx="320398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811220" y="2993935"/>
        <a:ext cx="224279" cy="264989"/>
      </dsp:txXfrm>
    </dsp:sp>
    <dsp:sp modelId="{6B08BD4B-F2F2-42C4-AEAA-7A1717B84C2D}">
      <dsp:nvSpPr>
        <dsp:cNvPr id="0" name=""/>
        <dsp:cNvSpPr/>
      </dsp:nvSpPr>
      <dsp:spPr>
        <a:xfrm>
          <a:off x="4796918" y="3297172"/>
          <a:ext cx="1579748" cy="12989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السجلات والفواتير</a:t>
          </a:r>
          <a:endParaRPr lang="ar-SA" sz="2400" kern="1200" dirty="0"/>
        </a:p>
      </dsp:txBody>
      <dsp:txXfrm>
        <a:off x="5028267" y="3487401"/>
        <a:ext cx="1117050" cy="918506"/>
      </dsp:txXfrm>
    </dsp:sp>
    <dsp:sp modelId="{A07752B1-AF08-4B5E-9023-594E9FA18886}">
      <dsp:nvSpPr>
        <dsp:cNvPr id="0" name=""/>
        <dsp:cNvSpPr/>
      </dsp:nvSpPr>
      <dsp:spPr>
        <a:xfrm rot="7560000">
          <a:off x="3757671" y="2937500"/>
          <a:ext cx="275126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3823197" y="2992442"/>
        <a:ext cx="192588" cy="264989"/>
      </dsp:txXfrm>
    </dsp:sp>
    <dsp:sp modelId="{16DC4F7D-93AF-4C2B-A641-0919FEF6057C}">
      <dsp:nvSpPr>
        <dsp:cNvPr id="0" name=""/>
        <dsp:cNvSpPr/>
      </dsp:nvSpPr>
      <dsp:spPr>
        <a:xfrm>
          <a:off x="2459758" y="3295161"/>
          <a:ext cx="1728363" cy="12989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الإتلاف</a:t>
          </a:r>
          <a:endParaRPr lang="ar-SA" sz="2400" kern="1200" dirty="0"/>
        </a:p>
      </dsp:txBody>
      <dsp:txXfrm>
        <a:off x="2712871" y="3485390"/>
        <a:ext cx="1222137" cy="918506"/>
      </dsp:txXfrm>
    </dsp:sp>
    <dsp:sp modelId="{0ECF2F48-080A-453C-900F-ACD0AF9AF625}">
      <dsp:nvSpPr>
        <dsp:cNvPr id="0" name=""/>
        <dsp:cNvSpPr/>
      </dsp:nvSpPr>
      <dsp:spPr>
        <a:xfrm rot="11880000">
          <a:off x="3525572" y="2004597"/>
          <a:ext cx="219574" cy="441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3589832" y="2103104"/>
        <a:ext cx="153702" cy="264989"/>
      </dsp:txXfrm>
    </dsp:sp>
    <dsp:sp modelId="{B960F1D2-0A9D-4D5B-B992-E43F467765BE}">
      <dsp:nvSpPr>
        <dsp:cNvPr id="0" name=""/>
        <dsp:cNvSpPr/>
      </dsp:nvSpPr>
      <dsp:spPr>
        <a:xfrm>
          <a:off x="1828494" y="1259882"/>
          <a:ext cx="1668285" cy="12989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المشتريات</a:t>
          </a:r>
          <a:endParaRPr lang="ar-SA" sz="2400" kern="1200" dirty="0"/>
        </a:p>
      </dsp:txBody>
      <dsp:txXfrm>
        <a:off x="2072809" y="1450111"/>
        <a:ext cx="1179655" cy="9185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DE3B-283A-4D5C-9A48-B9DF1CFEB2D5}">
      <dsp:nvSpPr>
        <dsp:cNvPr id="0" name=""/>
        <dsp:cNvSpPr/>
      </dsp:nvSpPr>
      <dsp:spPr>
        <a:xfrm>
          <a:off x="3800115" y="1693748"/>
          <a:ext cx="1208639" cy="12086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الإدارة التربوية</a:t>
          </a:r>
          <a:endParaRPr lang="ar-SA" sz="2400" kern="1200" dirty="0"/>
        </a:p>
      </dsp:txBody>
      <dsp:txXfrm>
        <a:off x="3977116" y="1870749"/>
        <a:ext cx="854637" cy="854637"/>
      </dsp:txXfrm>
    </dsp:sp>
    <dsp:sp modelId="{729DD9EE-6DBD-47C5-BF05-89C35C688E24}">
      <dsp:nvSpPr>
        <dsp:cNvPr id="0" name=""/>
        <dsp:cNvSpPr/>
      </dsp:nvSpPr>
      <dsp:spPr>
        <a:xfrm rot="16200000">
          <a:off x="4276744" y="1254582"/>
          <a:ext cx="255381" cy="410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315051" y="1375076"/>
        <a:ext cx="178767" cy="246563"/>
      </dsp:txXfrm>
    </dsp:sp>
    <dsp:sp modelId="{BD629EFD-2081-4600-9BAB-45F7701CF2E4}">
      <dsp:nvSpPr>
        <dsp:cNvPr id="0" name=""/>
        <dsp:cNvSpPr/>
      </dsp:nvSpPr>
      <dsp:spPr>
        <a:xfrm>
          <a:off x="3649017" y="3257"/>
          <a:ext cx="1510835" cy="12086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تنظيم الملفات</a:t>
          </a:r>
        </a:p>
      </dsp:txBody>
      <dsp:txXfrm>
        <a:off x="3870274" y="180258"/>
        <a:ext cx="1068321" cy="854637"/>
      </dsp:txXfrm>
    </dsp:sp>
    <dsp:sp modelId="{69B747B9-B3DF-4357-8B28-D1130F476D54}">
      <dsp:nvSpPr>
        <dsp:cNvPr id="0" name=""/>
        <dsp:cNvSpPr/>
      </dsp:nvSpPr>
      <dsp:spPr>
        <a:xfrm rot="5400000">
          <a:off x="4276744" y="2930617"/>
          <a:ext cx="255381" cy="410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4315051" y="2974497"/>
        <a:ext cx="178767" cy="246563"/>
      </dsp:txXfrm>
    </dsp:sp>
    <dsp:sp modelId="{83D4B9F5-C0DF-4716-8E93-704DE2BE0094}">
      <dsp:nvSpPr>
        <dsp:cNvPr id="0" name=""/>
        <dsp:cNvSpPr/>
      </dsp:nvSpPr>
      <dsp:spPr>
        <a:xfrm>
          <a:off x="3608782" y="3384240"/>
          <a:ext cx="1591306" cy="12086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المراسلات</a:t>
          </a:r>
          <a:endParaRPr lang="ar-SA" sz="2400" kern="1200" dirty="0"/>
        </a:p>
      </dsp:txBody>
      <dsp:txXfrm>
        <a:off x="3841823" y="3561241"/>
        <a:ext cx="1125224" cy="854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59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48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6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1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007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88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514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26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98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996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176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7DA3-6C16-4D8F-B95F-8E293403DBDA}" type="datetimeFigureOut">
              <a:rPr lang="ar-SA" smtClean="0"/>
              <a:t>29/12/35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21D6-5951-45CC-A339-D5D25B8560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518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4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5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13670" y="1015705"/>
            <a:ext cx="426751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التخطيط المدرسي 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صورة 3" descr="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6375" y="2561125"/>
            <a:ext cx="3544322" cy="3861048"/>
          </a:xfrm>
          <a:prstGeom prst="rect">
            <a:avLst/>
          </a:prstGeom>
        </p:spPr>
      </p:pic>
      <p:pic>
        <p:nvPicPr>
          <p:cNvPr id="1026" name="Picture 2" descr="http://everything2.cc/wp-content/uploads/2014/09/Pl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18" y="3107473"/>
            <a:ext cx="5905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38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53883" y="565329"/>
            <a:ext cx="545694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92622263"/>
              </p:ext>
            </p:extLst>
          </p:nvPr>
        </p:nvGraphicFramePr>
        <p:xfrm>
          <a:off x="1514901" y="1869743"/>
          <a:ext cx="8808871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8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53883" y="565329"/>
            <a:ext cx="545694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360144195"/>
              </p:ext>
            </p:extLst>
          </p:nvPr>
        </p:nvGraphicFramePr>
        <p:xfrm>
          <a:off x="996287" y="1842447"/>
          <a:ext cx="9750566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35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19663" y="565329"/>
            <a:ext cx="545694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420284809"/>
              </p:ext>
            </p:extLst>
          </p:nvPr>
        </p:nvGraphicFramePr>
        <p:xfrm>
          <a:off x="4476466" y="1965277"/>
          <a:ext cx="8808871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صورة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87" y="674511"/>
            <a:ext cx="4301035" cy="570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614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53883" y="565329"/>
            <a:ext cx="54569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25194450"/>
              </p:ext>
            </p:extLst>
          </p:nvPr>
        </p:nvGraphicFramePr>
        <p:xfrm>
          <a:off x="1677918" y="1965277"/>
          <a:ext cx="8808871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82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53883" y="565329"/>
            <a:ext cx="54569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745907499"/>
              </p:ext>
            </p:extLst>
          </p:nvPr>
        </p:nvGraphicFramePr>
        <p:xfrm>
          <a:off x="1787856" y="1897039"/>
          <a:ext cx="8808871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18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53883" y="565329"/>
            <a:ext cx="580376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691204530"/>
              </p:ext>
            </p:extLst>
          </p:nvPr>
        </p:nvGraphicFramePr>
        <p:xfrm>
          <a:off x="1815152" y="1774209"/>
          <a:ext cx="8808871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907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27591" y="428852"/>
            <a:ext cx="5456943" cy="923330"/>
          </a:xfrm>
          <a:prstGeom prst="rect">
            <a:avLst/>
          </a:prstGeom>
          <a:solidFill>
            <a:srgbClr val="CCFF33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الخطة المدرسية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31487021"/>
              </p:ext>
            </p:extLst>
          </p:nvPr>
        </p:nvGraphicFramePr>
        <p:xfrm>
          <a:off x="3125337" y="1828800"/>
          <a:ext cx="8808871" cy="459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https://encrypted-tbn2.gstatic.com/images?q=tbn:ANd9GcSEQC48V2FbXpVFP2FpHqCsBQv2krrW_Sw5aII5mIoKCqrhFErGp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619769"/>
            <a:ext cx="3002080" cy="2238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ttps://encrypted-tbn2.gstatic.com/images?q=tbn:ANd9GcSEQC48V2FbXpVFP2FpHqCsBQv2krrW_Sw5aII5mIoKCqrhFErGp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309884"/>
            <a:ext cx="3002080" cy="2238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https://encrypted-tbn2.gstatic.com/images?q=tbn:ANd9GcSEQC48V2FbXpVFP2FpHqCsBQv2krrW_Sw5aII5mIoKCqrhFErGp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3002080" cy="2238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130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QUEhQUFBQUFhcVFxUYFRQWFRcaFxcYFhcUFRYYHCggGBwlHBcYIjEhJSorLi4uFx8zODMsNygtLisBCgoKDg0OGxAQGzIkICQsLiwwNCwvLywsLCwsLCwsLCwsLCwsLCwsLCwsLCwsLCwsLCwsLCwsLCwsLCwsLCwsLP/AABEIAL8BCAMBEQACEQEDEQH/xAAcAAEAAgMBAQEAAAAAAAAAAAAABQYBAwQHAgj/xABOEAABAwIEAwQGBAkICAcAAAABAAIDBBEFEiExBkFREyJhcTJCUoGRoQdysdEXI1Ric5KzweEUFiQzk7LC0xUlQ2NkotLwNDVTdHWCw//EABsBAQACAwEBAAAAAAAAAAAAAAAEBQEDBgIH/8QAOREAAgICAQMBBQYGAQIHAAAAAAECAwQRBRIhMVETIkFxwQYUFTJSYTM0gZGh4SNCsRY1coKy0fD/2gAMAwEAAhEDEQA/APcUAQBAEAQBAEAQBAEAQBAEAQBAEAQBAEAQBAEAQBAEAQBAEAQBAEAQBAEAQBAEAQBAEAQBAEAQBAEAQBAEAQBAEAQBAEAQBAEAQBAEAQBAEAQBAEAQBAEAQBAEAQBAEAQBAEAQBAEAQBAEAQBAEAQBAEAQBAEAQBAEAQBAEAQBAEAQGqedrGlziA1ouT0CAgf52Nz2Eb8ntaZj4hl7kICep6hr2hzCHNPMIDagCAIAgCAIAgCAIAgCAIAgCAIAgCAIAgCAIAgCAIAgCAIAgNNVOGNLjsPn4ICo12KPedTYcgNggIuvlLmOGZw03B1QHNhETHUzhIbzklzJm5v/AKte0m1uRt9qAneHcRdFYPNwd7beYQFyY8EAg3B5oD6QBAEAQBAEAQBAEAQBAEAQBAEAQBAEAQBAEAQBAEAQBAEBD8Sk9mPrfuKAqMiA1oD5wvDW/wApiIGhf3m65XA3vcbFAXSs4fic0hgyO5OF9D4i+oQEJQ4hJTSGOQG3Nv8AiYeaAt1PO17Q5puCgNqAIAgCAIAgCAIAgCAIAgCAIAgCAIAgCAIAgCAIAgCAIDmxCl7Rhb8PNAUqrpi1xa4WIQHMRZAT3C+Hku7Zws0DuX5k6ZvKyAtKA4sTw1kzcrxrycPSaeo+5AVPDq91NO6Jzg8NIDrbG+x8HeCAvDTdAZQBAYugMoAgCAIAgCAIAgCAIAgCAIAgCAIAgCAIAgCAIDhxDFI4fTJv0Auf4ICv1/FET+6YHP8AEkCyAqtBiwhqGvlBfHqCCAbX9YDmQgPTqGujlaHRva4eB28xuEArMQjiF3vA8NyfIDVAVyuxuWY5IAWNPP13eXs/b5IDowfhkNs6Tzy/9RQFlQBAEB8uNtVhtLux3fYiZOIYQ4tuTb1gLhV0+VojLpbJkcG6Ud6OynxOJ/ovafC9j8CpNeXTPxI0Tosh5R1gqQmn4NRlZAQBAYugCAygCAIAgCAIAgCAIAgCAIAgOHFcQETb+sdh+8+CAqjM82d9i4C5c/l5Dr7kBxPhCA456IEoDENC0HQICfwjAjJqe63rbfy6oC1UlEyMWYLdTzPmUByVWPRMeWOzXbvYXCr7eSpqm4S8ol14Vs49UV2NR4mh/P8A1f4rV+L457/Dr/QDiWH8/wDV/ivUeVok0lsxLAuS2TAKsk9rZCPOse4mkLnNnhngYCQB2bnNdY6HM3e/RUWfHKslpeC2xPu8Ft+SNw7EHSFzXxSQkd5oeLF7Ds8Dlry5aKqysKWPpy+JYUZEbW9G2tbMcv8AJxG597ZXkhrgejhsV4xYQsn0y7bPV8nCPUix8LYdWCQPntAxoI7EP7TOSCLkjQAbgLpMPDlS9ylspMrIhYtRiXBWRCIPizEpaeISRtu0O/GEAuLW2PeDRvrZRct2qG6vJvx1Bz1PwVWi4ulnvkdKAPWMfZjyGYXPwVDfl5Vfacv7FvVjY8vyo2yYjIfSld+sRuoX3q+fbqZIWNTH/pRN8OYv/spDv6Dj/dJVtxmft+ysfyK7OxNe/AswKviqMrICAIAgCAIAgCAIAgCAICi8cNna4ua0uabWOtgPZNtuaA7+HeKaeVjYXAQOtlyGwYeVmn79UBH1cWV7m9CR9xQGhwQH1Ay5QF9iZZoHQAIA4rAPMKvFoS995WA5jfvDquPy6rJ3Slo6XHnCNaWyOgx1ua0rHRNJIjkcLxSC+hD9gT0K93cdZCCmu+zFeXCUnHfc7JsMie9r3dpoQSGSOYHc9QDYrVRlOp6ktnu6nrj2Z6PhdfHK0ZNLbtO4+8eK6nGyq7o+55Oevx51PUjvIUo0lZ4zogRHKB3mOtf812hH2H3Kv5OtTx2/QmYM+m5fuVsFckm09o6KUU1ov+GT54mO5kart8eXVXGXqjlbV02NHUStuzWV7GeIMt2RanYv5Dy6lUmbyijuFfn1LPFwXL3p+PQqVbWBvecS5xNgBq9xPJo5lUcK7L5du7ZbylCqPoddJwO+rbnrXOjG8cLHf1Z3bI8+s8fALpcPAjTHv5aKTIzHOXu+Dtj4Gl9atk05tjY0+d+qR4ypPZiWfNrRdY22AF72AFzubcyrJdlogmh9fGHZS9od0JAWl5NUZdLktmxVWNbUToa6+xBW1STW0zW00ZusgysgIAgCAIAgCAIAgPlzQRY6g8jsgKvxBwfBK1zmkQkC99MnmRy9yArGDvIa5hkEhjeW5g4uBGhGp1t9yAkCgN+Gtu9o6uH2oC9IDBCwCPdgVMSSaeEk6k9mzXx2Xnoj6Hrrl6m2owyJ8fZOjYYyLZMoy28lmUU1pmNveyiYxgDqI5oy59MTq0kl0PiD7HhyVNn8cmuuBaYea99Mz5p53MIcw2I1BH/eoVBXZOqe12aLeyuNkdMvOD4iJmX2cNHDx6+S6/Dyo5FfUvPxObyaHTPpOHiyYCIN5uP2arRytqhQ16m7Ar6rd+hUibanZcolt6Ogb0i5YDMGUrHPOUWvr46rtKmqaV1dtI5exOy19JC4xjjpLtZdrPg53n0CoM7kpW+7X2Rb4uAoe9Puyvy1BzCOJpkmdswcvznn1W+Kh42JO99l2JN2RGpdy2cN8LiE9rORLORvbus/NjB2HiupxsWFEexQ35ErX+xPT1sbPTe1vmRf4LZO+uH5pI1xqnP8qOCbiKFuxc7yH3qHPlcePx2SIcfdL4HFPxQCCGsdsRckaeKiT5qHwiSY8ZL4sp1NTSNN3zOk+s1t/iNVUW2Rte1HuWdcOhab7HfDUObqxzh5OI+xao3WV+G0epVQn5SOv+c07MrR+Ne42Yy13OPha1h1KtcPOyrJqPn5kDJxKIRb8F6jJsL7810pSH0gCAIAgCAIAgCAICG4jwZ1S1rRIY231Fr38fNAec4NTNiqKuNhJYJAGkm5IF23J57ICaJQHbg5/GM+sEBeEAQBAYKA1VMQe1zXagggrA2ecdh2d2cmEtHkCco+Fh7lxmbFRvkkdPiNyqWySwCt7KXU2Dgb+7VTuHn0TlvxoiclDqiteT4xevM0l/VGjR+9Rs/Kd9nbwiRiY6ph38kNVuzERi/e1efZZzv4u2HvPJasdRjL2k/h/k2X9Uo9MfiSdTWOfYH0W6NaNh/FZycyeRLv49DzRjRqX7kO+sMjjHARpo+U6sj8B7TvAbc17pxo/ntekYtvl+WC2yewmoipWEQML3u1fLJ6Tj1/gp0uUrqj00xIawJ2Pqtka8Qxx5F5JcjfPIP4qDZl5Fz8kqGLRV8P7kPFifaG0EUs56sacv6xXqGBfZ3Ynl1Q7EjBgWISepDAD7bi93wbop1fDfqZEnya+CO6LgSZ39bWP8o2Nb8ypkOKqXkjS5Cxis+jOB7D+NndJY5S+V2W/K7W2uFJWHXFe6jS8qb8kacDr4rN7CKVo0BieGgDl3XbBVVvEScupMnw5KKWmi1cM8O9heSUh87hq7k0eywcgrbGxY0R0iuvvlbLbLEpRoMoAgCAIAgCAIAgCAi+JZHNppCwkEDl6VuYHigPPcJwOSJoqJbt7c5Qz2WtGZpPibu+SA7mzMcS1rgXAXLeduqA6qA2e36w+1AX5AEAQGCjBHYziTYWH2iLNHPz8lDzMuNFe35JOLjytnpeCiucSSTudVx9k3OTk/J0sIqKSRrMfeDuYBA6a7n5BZjY4rXqHBN9z7C8aPQss7bWjGjXPDnFiTlO4BtfwJGtvJZhZ090Ycd+TRUVUUDQCWsGzWganwa0albVCy59u5rlKNSPiETz7FtLH7b+9KR4Rj0fep1eNTX3tkRZ5Fsu1cSXocLoIjmeJKmT2pNR7mnQKZHNxKvyLZEli5Nn5idZxLG0WZCQByGUD5LL5qC8RMfhc35kP51/7r/m/gvP40v0nr8Lf6jI4q/3X/N/BPxpfpH4W/1GxvFTecbviF7XNQ+MTy+Ln+oi8X4jmdI0QC0WXvXIDw6+45EWWnJ5RTj/AMb0baOP6X/yLZ8UGNSRuuSXg7hxJ+B5KFj8jbVLbeyRdg1zj7vZlsw/EWTC7DrzbzHmF0uPlQvjuLKO6idT1JHYFJNRlAEAQBAEAQBAEBghAQ/FMV4L+y4H5EfvQFQ4OpQ+qnB5wke8uagOhps7yP2IC/tOiAygMFYBBYxj7Y7tjs5/X1W/efBVeZyUatxh3ZYYuDKz3pdkVOaZz3FziSTuSuastnZLqk+5e11RrWo+D4Xg2BAFhgIDDh7kMNHMKeKO7yGg83uN3e9ztVu9pZNdK8GvojHuaosS7Q2p4pJz1a0hv6xUmrj7bPKI9mZXH4kjBgeIyf7OKEfnOzH4BT6+H/UyJPkkvB1s4JrD6dYxvg2IfaSpMeIr+JolyU/gbRwDLzrpPdG0fvWz8LpPH4hYDwDLyrpP7Nv3p+F0mPxCw5K/g2rjY57azNlBNjCCTYXsNV4lxVeux7jyE32ZEYPM5zMzphJ17gjynoRvdUORWlLpUWi4qn1R22fc+LwtNs4J6Nu4/JeIY1k/CMzvhHyzpoH1jyHU1M8dJHuEY+G5VnjcfdGXUnogX5lUk0+56VQh/Zs7W3aZRnttmtrbwuuijvXcpXrfY3r0YCAIAgCAIAgCAIDgxxl4JPK/wQFS4FH9Kl/R/wCIIDZi8WWd48b/AB1QFzpnXY09Wj7EAnnawFziGgbkrxOyMFuT0eoxcnpFSxjiF0l2x3azr6zvuC5zN5R2e7X2Rd4vHqPvWeSDCqfmWa14CwZCwDN1kC6ALHxBzSTuc8RQN7SU8vVaOrzy8lOxcKd7/YiX5Ual38ljwngdlxJVu7d+4adGN8A0Lo6MKupeO5R3ZU7GW6CBrAA1oaByAsFMS0iM22bVkwEBi6AXWAFkFfxHgykmk7R8feO+Vzmh31gDYrTKiuT20bY3TitJkjh+CwQi0UTGeTRf47r3GuMfCPDnJ+Wd69nkBYBlZAQBAEAQBAEAQGCUB43xbxnVSVFRHBMYIYXdlZrInF5ytc5zjIx1vSsALbK1wePjk1ym34Lfj+MjlVSnJ60TP0VVbpHNe83c+DM42tc3bc2VXJaeiqktPRYeKI7StPtNHyWDySJxdkUDC43cWizRufuCiZOXXQtvySKMadz93wVTFMUfKSXnQbNGw/76rmcnLsyJe949DoKMWFK7eTzmsx6ok7WSOZ0bGF4YxrIyO5cXcXtJJJHKy7TjPs3j24XtrPPdnuuqVtUrurSW9JfsXajlLo2OO7mtJ8yASuCsiozaXqbK23FNm9eD0V/i7FHxNjZG7I6Z4Zn0u0WcTlvzNrDzVzweDXl5UYWeDRY25xgnrb1s0cK1snayQve6RoYJA55zOaS7KWl3MHcX6FWf2o4ujDnF09tmydfsbvZp7Wt9zPFeJva+KCNxjz5nOeNHWaPRaeRN9+gUf7N8bVmZGrfB5a9pdGrekyDZVzuLmGqltHbLlID+8L3kdbv25XXY1/ZrB9rZtf6NsMJSnODm9Lx/scN8T1kUbpopw0hziWdnE6N+T2iW5ze3Jw30XjE4it47nF+N/wCCsq41ZFErnLut/wCC0Y1x/VzzO/k0ppoo2xizWROc9z42SOc4yMdYDNlAFtieejj+OjkwlOT1o0cdxscqEpylrXoemcE4i+ooKaaU3kkia5xAAudibDQbKra09FS1p6Jy6wYCA8v+l7FXiSmpmSOYHF0jwx7mOIa0hty0g5bn4qdx1Ebr1GS2ifxtELr1Ga2iocJcTupm1s4dJ23ZxxxQzGZ2YmQN7c5tC1pcBYG+pva4WcuEHcoQh0rx/kzl1wdyhCHSvHf5lm4E4nrX10UM9S6aORktw6OFtixuYFpjY0j33W7kcCOLGLT3s38lx0cSMWnvZ6wqoqAgPMfpO4mnbURUsEj4W5HSvew2kdYgNY13qgXJNtTpyvew47GhkW9Myx4zEhk3dE32Jv6LcamqaaUTuMjoJjEJDbM9uSOQZrbuGexPOwO6j5dUarpQj4RHzKY03yri9pF0UcjBAEAQBAEAQBAfMmx8igPzxWj+k1n/ALh/9yNdRwi3RJfv9DreAjvHmv3+hu4dxmro8vZGmORmQZ4pTp45ZRqo0uCsbb6kRJfZ+xvfUiTxDjSvmtm/kYy32hnG/nMsfgNn6kY/8PWfqRvoeIu0ilkmAa6E5X5b5TZocCy+oBBGh2XA81gzqzfZvyzZSvu8JVy8x8/9yHj4lqHFmdsIjlcG5QH9o0P275dYkaeqrXL+zKxsX27l37Gy1XQrVktaf9+5CYdHmhkbtmfMPi5wXZ8LDr46MfVMm8fW54jgvjv6kzBjNW1rWg01mgNF45b6C2v41UMvsXGTbc/J4jgZMVpSR9/6eq/+G/s5f81eX9iYfrPX3LJ/UiMxbGHVZbHkY0saS8HMQXtflsx4N2jmCNdQoXGcDKN9lanqUfBWqFmTY6vDj/3JHAsWhpwQ+CSPNbPLn7YaaDO898NHlYLRy/B8lJ+0sfVo3Kuyjbsi/nvf+ySxehjqo3TuzNp6cGR0zdHOygm0J/f4qDxePdU+veiuzcqO10+V4ZAYLRxSVEDZKeMRzPDHZJakTWeCR2knaWkserfguwyMO7Hq9q5+fIycK/Hp9s5+db87/wBnKyMNZUNaAGtknAA0AAJAACtON/kX/Ut+L74DfzPqg9KXzj/YRLxwf8Cfz+hr4D+BP5/Q9w+jQ/6qo/0I/euan+ZnLS8spePcf1sdbURQmAMjLQxkkTnXaWAl5LXtPpZh00Cn4WB96i9S00WODx/3uL6ZaaOb8I+JdKH+xqP89TXwNn6kTn9nrf1IguJDLUx/6SEjGSSyMpXxFpeGuY/Iezdf0Nc1t9VDxrLse51Q1vetkHFtuxrnVDSe9bICW7WSiY5pHCLs3N7rMgnYXtLN818pvfa+3ORnwvjfX7Vp914+ZJ5CGRHIrdzT7rWvmS9Fjho6qGZrQ99pWMaTZpc9oALiNQBqfcp/M1uz2cF8WWPN1O11wXxZZfwj4l0of7Go/wA9RPwGz9SIa+z1v6kSGC/SdK17hXMhyGOR7HwtezvRsLzG5r3uvmaDYgjUbaqDm8fPG0297IGdxtmIk5PeypcQ43NXObJNDStI1ZYVHaNB5GVkrb6b2ACm1cNdpTjPTJ1PCX9Kmp6bJjhjjeaj7KIw0opc4a4RNmbKM7gDKXSSuzm5ub6nqtOXxVlVbsctmjM4i2mt2uWz2hVBTGUAQBAEAQBAEBH4vi8FO1pnlZEJHdmzO4NzOINmi6A8FrT/AEmsP/EP/ZxrqOEeseb/AH+h1nAvWNN/v9DTh9FUysjeHQgSNDgCx5sD176rL+eyKouWl2/YhQ5nJlZ0rXn0/wBmuQSxz9lKY3XYXXa1w2IFtXHqpfCczbnzaktFrh5l07/Z2NNa32Nt/wCi1/1m/sI1zX2iW+Uj8iBmte0v+a/+KNLdqf68X2Lp+c/8t/ovoTs7+Uh/Q58PkywyO5tdMfg5xW7hpdHHqS+CZ6wJ9GHKa+G/qTNPgVW5rXZ4BmaHW7OTmL/+ouZl9sL4tro/x/sjxzMuST3H+3+zgYZGzyQy5CWNa4FrXN9Ikc3Houk4PlrM9Sc1rRKwMq62yULNdl8DNJgxkiknY8RvjnlFzq0ju3a4cwei5XO5G3E5SbgirmnC6dsHpqTPiCokDgyeMxucCWnXI8De19R1sV2HHcrHL9ya09f3LHC5NZMnVNaf+GWSjrb4JiNMd6cOLeojlaXNHkHB4HgPBUHIUKm9xXjyczyOP7DIlFePJGYH/wCJov08f2FX3L/yi/odDzP8kv6EYdqn9LUf3nLHG/yL/qOM/kH/AFFB6UvnH+wiXjhP4E/n9DXwH8Cfz+h7h9Gn/ldF+hb9pXNT/MzlZeWRvGf0ftq5BNC/sZgLZgAQ4ey8esLrbRkTpl1wfc3Y+RZRPrremeYYhQy01S+nmdG8sYx+ZjXNHeLxsXH2Pmul4vPtyZOM/gdTxPI25UpRs12XwOmYf6pj/wDkn/tGqln/AD//ALvqUc+/IP8A9X1K/jHpN+r/APtErTl/41Xz+qLXmv41Xz+qGMf11L+ld/dUvP8A41Pz+hM5H+PT8/ob8QnkbmLMlmMD3ZgSTeRsYAIIt6V155DOsx7YRj4Z55PPtxrYQhrT/wDs1Y5s36s/7CRaObf/ABw+f0NHPv8A4q3+/wBDs75ETY8oc8taC4Egd0nYEdFKzcqWPjxnDz2JeflzxsWM4eexzw1BkhjebAudGTbb+sateRa7cDrflo15NsreO65eWj9MLkTjDKAIAgCAIDCAFAeOfTBUXradkhHZdnI2x9HM/La9+oBCncVZT946bGu6+Ja8SoK//lXuta7lVhp2tFmtAB1056WXYVV1VR6YaSZ19NVFUXGGkmaRh0fsD5qK+Pw35iiM+Pw976UfcVGxpzNaAbWvrey20YuNQ+qtJG6nGx6pdUNJnxLQsc52ZgNwL767jX3ALVbh411vXNJvRqtxcay1ykl3Xqbpadrhlc24FtNeWyk2VU2w9nLTRIsqpsh0S1r5iKma1uVrQG66ctd0hVTXX7OOkjMK6YV+zWtGoUDPZ+bvvUT8MwX/ANCI33DE9F/c+4KRjCS1tidCdbm3VSKMbHo37NJbN1FFFLbhpb/c+X0EZvdgNzc76nqtVnH4lknOUU2zXPCxZycml3/cyyiYHBwbqNjrp5XXurDxqpdUEkxVhYtcuqKW/mJqNj75m3uLHfUC9geu5+K9XY2PdLqmk2ersXGul1WJNmySAOABFwCCN9LbFbLa6rY9E9NGy2qi2HRPTRzzQtiifYZW2edzuQb6laZRqoolGPZGmcKceiUY6S7mKVuV02bTKY735WgivdVnDSUaJ7f/AO0VXBSjGie38foe3/R40twqjuLHsGmx8RmHyIXOSe22cvJ99njmIzOmqqp0pcXiokFi9/dbfuAC+gy2sug4vGx7ad2JN7Ok4nGxbqN2Jb2aoqZrSSBqdzckm3iVc00UUtuGlsvaMfHobdels+TRMvfLrmzc9/attdeXiY7n7TS2eHh4rs9ppb3s4cWbd2nqsbm8M00QF/NVXLTi7qtP4/Up+ZnF31JP4/VHzjTwJqa52eSfAEZQT0FyApOfbH21Xf4krkbYe3p7/EkZ6RjyC9oJG1/j9qn20U3STlptFjbj0XSUp6bXgzUUzZAA9ocBqL/Ar1dTXYtWI9X0VWpRsXj1MywNcAHNuBqPcsWVU2R6J6aFtVFseiemjXJEAI2NFryRMY0cyZGgNCh8h7OGI4x8EHkfZV4coRfY/SK444kygCAIAgCA+XOssNj9isY1xMBdkOp2L+Q+r181T5nJKO4Vlpjce5e9YUjE6Zk1+1Ge+99bqmjdNS6t9y2lVW49OuxFUnDVJ2jQ6Jtjca7XsbfNW+Hn3SsSnJ6IGVSowfSaeIOF6aMFwjDANzqruVulvqKhOb7Js2cN8M0ssHaOhGrnAX3sNPcsQulNeRNzi9NkVxThNO2WOniiay7XPe8enYEANaeW+pVjgUfeLeiUmTuNx/vV3RKXYg2YQ1xcCWjsu60hoF9A+8vtb25aBWS4uL9out+74/tss4cSn7Tc/wAvj+2y04PgFNLDFIYWgvY1xGvMAr53kZ+TXZKKm+x4pohOCbOiq4fpGWHYhz3aNYL3cfu8V5pzMy2SSkzN1dNcdssnDX0XwH8ZUxtJd6gvlaOnifFdDT7SMfek2yjtt2/dLMPo3w78mZ81t65epq65eo/Bvhv5LH8065eo65eo/Bvhv5LH8065eo65eo/Bvhv5LH8065eo65epvo+AcPjcHtpYszSCCW3sQbgi6w5SfxMdUvU21HBNDJKZZKaJ8jiCXOaDcjYnrsETa8BNk8G8uWywYK/iPA9DO8yS07HPO7iNVlSa8Mym14Zy/g3w38lj+az1y9TPXL1H4N8N/JY/mnXL1HXL1O5nBtE2J8LaaJscls7Q0DNbbMea8ttnnbZzzcJYfBBLemiZGW3ks0d4Nue8efNZ6m/Jnbfk8McIZagPhg7PN/U00TXPeG8nPDblzjvc6C/vV7hxpxoq2+Xf4I6DChRixV18u/lLyek8H/R0JAZsRiF3C0dOSCYxe5fIWmxe7TTkB1JtAzs6WTPa7JFfn8hLJs6l2SLJ+DfDfyWP5qF1y9SB1y9Tuwrguhp3iSGmibI30X5QXN5XBOyOTflmHJv4k8vJgygCAIAgOatrGRNzPNh9vgBzWq26FUeqbNlVUrH0xRSsZxx812i7Y+nM+f3Lm8vkZ3do9kXuNhRq7y7shyq/ZPNbgvSZho5qinzAjqF7jNo1yhvyQtRTF3pEm21yTbyvspCyJtabNLpgn2RMYViAgjETmONrkOFje5vqDba6s8bkIQj0yRX5GFOctxIviCFtU5ha1zCzZ+bv67gAaAed17lzLrlurseqMGUH1b0/2NFLwfEL5nSd70hncM31jzUb8bykpal58k6ONpv3n38/uTz3kFsMLc0hADWDZo6u6AdFBox7L5C6+FMexdOFuFRF+Ml78rt3Hl4NHILpKMaNMdLyUF18rZbZbGiykNmk+lkBAEAQBAEAQBAEAQBAaaylbKwseMzXCxB2IO4KA4MC4epqNmSmibG3na5cfrPcS4+86I235Mtt+SUQwZQBAEAQBAEAQHmlbWPldmebnkOQ8AFxd2RO57mzrKceFS1FHOtBuMELJg+bJsxo+S1etmNEbPFqfNNmNG6ri0BWeoaMUUfe8gsb+BnRta58r+xpxd/rP9Vn3nwU7EwZXPb8ELJy41rsX7hjhqOmbf0nnVzz6Tj4rpKqowWkUNlrm9ssIC3GsygCAIAgCAIAgCAIAgCAIAgCAIAgCAIAgCAIAgPLlwZ2RhZQMIBZAYssmDiq297zCA3Si7PcCnnwYOXC6OWqeWQ3bHs+X/Cz71b4XHufvSK3LzVH3YnpmAYFHTsDWNA69SepK6GEFBaRRyk5PbJgBejyZQBAEAQBAEAQBAEAQBAEAQBAEAQBAEAQBAEAQBAeXLgzsggFkBiyyAgOWusLHzTW3owz5wbD31pAvkgbode8+3LwCvcDj0/ekU+Zmte7E9PwvDGQsDWAADayvUkuyKdvZ3hZM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4" descr="data:image/jpeg;base64,/9j/4AAQSkZJRgABAQAAAQABAAD/2wCEAAkGBxQTEhQUEhQUFBQUFhcVFxUYFRQWFRcaFxcYFhcUFRYYHCggGBwlHBcYIjEhJSorLi4uFx8zODMsNygtLisBCgoKDg0OGxAQGzIkICQsLiwwNCwvLywsLCwsLCwsLCwsLCwsLCwsLCwsLCwsLCwsLCwsLCwsLCwsLCwsLCwsLP/AABEIAL8BCAMBEQACEQEDEQH/xAAcAAEAAgMBAQEAAAAAAAAAAAAABQYBAwQHAgj/xABOEAABAwIEAwQGBAkICAcAAAABAAIDBBEFEiExBkFREyJhcTJCUoGRoQdysdEXI1Ric5KzweEUFiQzk7LC0xUlQ2NkotLwNDVTdHWCw//EABsBAQACAwEBAAAAAAAAAAAAAAAEBQEDBgIH/8QAOREAAgICAQMBBQYGAQIHAAAAAAECAwQRBRIhMVETIkFxwQYUFTJSYTM0gZGh4SNCsRY1coKy0fD/2gAMAwEAAhEDEQA/APcUAQBAEAQBAEAQBAEAQBAEAQBAEAQBAEAQBAEAQBAEAQBAEAQBAEAQBAEAQBAEAQBAEAQBAEAQBAEAQBAEAQBAEAQBAEAQBAEAQBAEAQBAEAQBAEAQBAEAQBAEAQBAEAQBAEAQBAEAQBAEAQBAEAQBAEAQBAEAQBAEAQBAEAQBAEAQGqedrGlziA1ouT0CAgf52Nz2Eb8ntaZj4hl7kICep6hr2hzCHNPMIDagCAIAgCAIAgCAIAgCAIAgCAIAgCAIAgCAIAgCAIAgCAIAgNNVOGNLjsPn4ICo12KPedTYcgNggIuvlLmOGZw03B1QHNhETHUzhIbzklzJm5v/AKte0m1uRt9qAneHcRdFYPNwd7beYQFyY8EAg3B5oD6QBAEAQBAEAQBAEAQBAEAQBAEAQBAEAQBAEAQBAEAQBAEBD8Sk9mPrfuKAqMiA1oD5wvDW/wApiIGhf3m65XA3vcbFAXSs4fic0hgyO5OF9D4i+oQEJQ4hJTSGOQG3Nv8AiYeaAt1PO17Q5puCgNqAIAgCAIAgCAIAgCAIAgCAIAgCAIAgCAIAgCAIAgCAIDmxCl7Rhb8PNAUqrpi1xa4WIQHMRZAT3C+Hku7Zws0DuX5k6ZvKyAtKA4sTw1kzcrxrycPSaeo+5AVPDq91NO6Jzg8NIDrbG+x8HeCAvDTdAZQBAYugMoAgCAIAgCAIAgCAIAgCAIAgCAIAgCAIAgCAIDhxDFI4fTJv0Auf4ICv1/FET+6YHP8AEkCyAqtBiwhqGvlBfHqCCAbX9YDmQgPTqGujlaHRva4eB28xuEArMQjiF3vA8NyfIDVAVyuxuWY5IAWNPP13eXs/b5IDowfhkNs6Tzy/9RQFlQBAEB8uNtVhtLux3fYiZOIYQ4tuTb1gLhV0+VojLpbJkcG6Ud6OynxOJ/ovafC9j8CpNeXTPxI0Tosh5R1gqQmn4NRlZAQBAYugCAygCAIAgCAIAgCAIAgCAIAgOHFcQETb+sdh+8+CAqjM82d9i4C5c/l5Dr7kBxPhCA456IEoDENC0HQICfwjAjJqe63rbfy6oC1UlEyMWYLdTzPmUByVWPRMeWOzXbvYXCr7eSpqm4S8ol14Vs49UV2NR4mh/P8A1f4rV+L457/Dr/QDiWH8/wDV/ivUeVok0lsxLAuS2TAKsk9rZCPOse4mkLnNnhngYCQB2bnNdY6HM3e/RUWfHKslpeC2xPu8Ft+SNw7EHSFzXxSQkd5oeLF7Ds8Dlry5aKqysKWPpy+JYUZEbW9G2tbMcv8AJxG597ZXkhrgejhsV4xYQsn0y7bPV8nCPUix8LYdWCQPntAxoI7EP7TOSCLkjQAbgLpMPDlS9ylspMrIhYtRiXBWRCIPizEpaeISRtu0O/GEAuLW2PeDRvrZRct2qG6vJvx1Bz1PwVWi4ulnvkdKAPWMfZjyGYXPwVDfl5Vfacv7FvVjY8vyo2yYjIfSld+sRuoX3q+fbqZIWNTH/pRN8OYv/spDv6Dj/dJVtxmft+ysfyK7OxNe/AswKviqMrICAIAgCAIAgCAIAgCAICi8cNna4ua0uabWOtgPZNtuaA7+HeKaeVjYXAQOtlyGwYeVmn79UBH1cWV7m9CR9xQGhwQH1Ay5QF9iZZoHQAIA4rAPMKvFoS995WA5jfvDquPy6rJ3Slo6XHnCNaWyOgx1ua0rHRNJIjkcLxSC+hD9gT0K93cdZCCmu+zFeXCUnHfc7JsMie9r3dpoQSGSOYHc9QDYrVRlOp6ktnu6nrj2Z6PhdfHK0ZNLbtO4+8eK6nGyq7o+55Oevx51PUjvIUo0lZ4zogRHKB3mOtf812hH2H3Kv5OtTx2/QmYM+m5fuVsFckm09o6KUU1ov+GT54mO5kart8eXVXGXqjlbV02NHUStuzWV7GeIMt2RanYv5Dy6lUmbyijuFfn1LPFwXL3p+PQqVbWBvecS5xNgBq9xPJo5lUcK7L5du7ZbylCqPoddJwO+rbnrXOjG8cLHf1Z3bI8+s8fALpcPAjTHv5aKTIzHOXu+Dtj4Gl9atk05tjY0+d+qR4ypPZiWfNrRdY22AF72AFzubcyrJdlogmh9fGHZS9od0JAWl5NUZdLktmxVWNbUToa6+xBW1STW0zW00ZusgysgIAgCAIAgCAIAgPlzQRY6g8jsgKvxBwfBK1zmkQkC99MnmRy9yArGDvIa5hkEhjeW5g4uBGhGp1t9yAkCgN+Gtu9o6uH2oC9IDBCwCPdgVMSSaeEk6k9mzXx2Xnoj6Hrrl6m2owyJ8fZOjYYyLZMoy28lmUU1pmNveyiYxgDqI5oy59MTq0kl0PiD7HhyVNn8cmuuBaYea99Mz5p53MIcw2I1BH/eoVBXZOqe12aLeyuNkdMvOD4iJmX2cNHDx6+S6/Dyo5FfUvPxObyaHTPpOHiyYCIN5uP2arRytqhQ16m7Ar6rd+hUibanZcolt6Ogb0i5YDMGUrHPOUWvr46rtKmqaV1dtI5exOy19JC4xjjpLtZdrPg53n0CoM7kpW+7X2Rb4uAoe9Puyvy1BzCOJpkmdswcvznn1W+Kh42JO99l2JN2RGpdy2cN8LiE9rORLORvbus/NjB2HiupxsWFEexQ35ErX+xPT1sbPTe1vmRf4LZO+uH5pI1xqnP8qOCbiKFuxc7yH3qHPlcePx2SIcfdL4HFPxQCCGsdsRckaeKiT5qHwiSY8ZL4sp1NTSNN3zOk+s1t/iNVUW2Rte1HuWdcOhab7HfDUObqxzh5OI+xao3WV+G0epVQn5SOv+c07MrR+Ne42Yy13OPha1h1KtcPOyrJqPn5kDJxKIRb8F6jJsL7810pSH0gCAIAgCAIAgCAICG4jwZ1S1rRIY231Fr38fNAec4NTNiqKuNhJYJAGkm5IF23J57ICaJQHbg5/GM+sEBeEAQBAYKA1VMQe1zXagggrA2ecdh2d2cmEtHkCco+Fh7lxmbFRvkkdPiNyqWySwCt7KXU2Dgb+7VTuHn0TlvxoiclDqiteT4xevM0l/VGjR+9Rs/Kd9nbwiRiY6ph38kNVuzERi/e1efZZzv4u2HvPJasdRjL2k/h/k2X9Uo9MfiSdTWOfYH0W6NaNh/FZycyeRLv49DzRjRqX7kO+sMjjHARpo+U6sj8B7TvAbc17pxo/ntekYtvl+WC2yewmoipWEQML3u1fLJ6Tj1/gp0uUrqj00xIawJ2Pqtka8Qxx5F5JcjfPIP4qDZl5Fz8kqGLRV8P7kPFifaG0EUs56sacv6xXqGBfZ3Ynl1Q7EjBgWISepDAD7bi93wbop1fDfqZEnya+CO6LgSZ39bWP8o2Nb8ypkOKqXkjS5Cxis+jOB7D+NndJY5S+V2W/K7W2uFJWHXFe6jS8qb8kacDr4rN7CKVo0BieGgDl3XbBVVvEScupMnw5KKWmi1cM8O9heSUh87hq7k0eywcgrbGxY0R0iuvvlbLbLEpRoMoAgCAIAgCAIAgCAi+JZHNppCwkEDl6VuYHigPPcJwOSJoqJbt7c5Qz2WtGZpPibu+SA7mzMcS1rgXAXLeduqA6qA2e36w+1AX5AEAQGCjBHYziTYWH2iLNHPz8lDzMuNFe35JOLjytnpeCiucSSTudVx9k3OTk/J0sIqKSRrMfeDuYBA6a7n5BZjY4rXqHBN9z7C8aPQss7bWjGjXPDnFiTlO4BtfwJGtvJZhZ090Ycd+TRUVUUDQCWsGzWganwa0albVCy59u5rlKNSPiETz7FtLH7b+9KR4Rj0fep1eNTX3tkRZ5Fsu1cSXocLoIjmeJKmT2pNR7mnQKZHNxKvyLZEli5Nn5idZxLG0WZCQByGUD5LL5qC8RMfhc35kP51/7r/m/gvP40v0nr8Lf6jI4q/3X/N/BPxpfpH4W/1GxvFTecbviF7XNQ+MTy+Ln+oi8X4jmdI0QC0WXvXIDw6+45EWWnJ5RTj/AMb0baOP6X/yLZ8UGNSRuuSXg7hxJ+B5KFj8jbVLbeyRdg1zj7vZlsw/EWTC7DrzbzHmF0uPlQvjuLKO6idT1JHYFJNRlAEAQBAEAQBAEBghAQ/FMV4L+y4H5EfvQFQ4OpQ+qnB5wke8uagOhps7yP2IC/tOiAygMFYBBYxj7Y7tjs5/X1W/efBVeZyUatxh3ZYYuDKz3pdkVOaZz3FziSTuSuastnZLqk+5e11RrWo+D4Xg2BAFhgIDDh7kMNHMKeKO7yGg83uN3e9ztVu9pZNdK8GvojHuaosS7Q2p4pJz1a0hv6xUmrj7bPKI9mZXH4kjBgeIyf7OKEfnOzH4BT6+H/UyJPkkvB1s4JrD6dYxvg2IfaSpMeIr+JolyU/gbRwDLzrpPdG0fvWz8LpPH4hYDwDLyrpP7Nv3p+F0mPxCw5K/g2rjY57azNlBNjCCTYXsNV4lxVeux7jyE32ZEYPM5zMzphJ17gjynoRvdUORWlLpUWi4qn1R22fc+LwtNs4J6Nu4/JeIY1k/CMzvhHyzpoH1jyHU1M8dJHuEY+G5VnjcfdGXUnogX5lUk0+56VQh/Zs7W3aZRnttmtrbwuuijvXcpXrfY3r0YCAIAgCAIAgCAIDgxxl4JPK/wQFS4FH9Kl/R/wCIIDZi8WWd48b/AB1QFzpnXY09Wj7EAnnawFziGgbkrxOyMFuT0eoxcnpFSxjiF0l2x3azr6zvuC5zN5R2e7X2Rd4vHqPvWeSDCqfmWa14CwZCwDN1kC6ALHxBzSTuc8RQN7SU8vVaOrzy8lOxcKd7/YiX5Ual38ljwngdlxJVu7d+4adGN8A0Lo6MKupeO5R3ZU7GW6CBrAA1oaByAsFMS0iM22bVkwEBi6AXWAFkFfxHgykmk7R8feO+Vzmh31gDYrTKiuT20bY3TitJkjh+CwQi0UTGeTRf47r3GuMfCPDnJ+Wd69nkBYBlZAQBAEAQBAEAQGCUB43xbxnVSVFRHBMYIYXdlZrInF5ytc5zjIx1vSsALbK1wePjk1ym34Lfj+MjlVSnJ60TP0VVbpHNe83c+DM42tc3bc2VXJaeiqktPRYeKI7StPtNHyWDySJxdkUDC43cWizRufuCiZOXXQtvySKMadz93wVTFMUfKSXnQbNGw/76rmcnLsyJe949DoKMWFK7eTzmsx6ok7WSOZ0bGF4YxrIyO5cXcXtJJJHKy7TjPs3j24XtrPPdnuuqVtUrurSW9JfsXajlLo2OO7mtJ8yASuCsiozaXqbK23FNm9eD0V/i7FHxNjZG7I6Z4Zn0u0WcTlvzNrDzVzweDXl5UYWeDRY25xgnrb1s0cK1snayQve6RoYJA55zOaS7KWl3MHcX6FWf2o4ujDnF09tmydfsbvZp7Wt9zPFeJva+KCNxjz5nOeNHWaPRaeRN9+gUf7N8bVmZGrfB5a9pdGrekyDZVzuLmGqltHbLlID+8L3kdbv25XXY1/ZrB9rZtf6NsMJSnODm9Lx/scN8T1kUbpopw0hziWdnE6N+T2iW5ze3Jw30XjE4it47nF+N/wCCsq41ZFErnLut/wCC0Y1x/VzzO/k0ppoo2xizWROc9z42SOc4yMdYDNlAFtieejj+OjkwlOT1o0cdxscqEpylrXoemcE4i+ooKaaU3kkia5xAAudibDQbKra09FS1p6Jy6wYCA8v+l7FXiSmpmSOYHF0jwx7mOIa0hty0g5bn4qdx1Ebr1GS2ifxtELr1Ga2iocJcTupm1s4dJ23ZxxxQzGZ2YmQN7c5tC1pcBYG+pva4WcuEHcoQh0rx/kzl1wdyhCHSvHf5lm4E4nrX10UM9S6aORktw6OFtixuYFpjY0j33W7kcCOLGLT3s38lx0cSMWnvZ6wqoqAgPMfpO4mnbURUsEj4W5HSvew2kdYgNY13qgXJNtTpyvew47GhkW9Myx4zEhk3dE32Jv6LcamqaaUTuMjoJjEJDbM9uSOQZrbuGexPOwO6j5dUarpQj4RHzKY03yri9pF0UcjBAEAQBAEAQBAfMmx8igPzxWj+k1n/ALh/9yNdRwi3RJfv9DreAjvHmv3+hu4dxmro8vZGmORmQZ4pTp45ZRqo0uCsbb6kRJfZ+xvfUiTxDjSvmtm/kYy32hnG/nMsfgNn6kY/8PWfqRvoeIu0ilkmAa6E5X5b5TZocCy+oBBGh2XA81gzqzfZvyzZSvu8JVy8x8/9yHj4lqHFmdsIjlcG5QH9o0P275dYkaeqrXL+zKxsX27l37Gy1XQrVktaf9+5CYdHmhkbtmfMPi5wXZ8LDr46MfVMm8fW54jgvjv6kzBjNW1rWg01mgNF45b6C2v41UMvsXGTbc/J4jgZMVpSR9/6eq/+G/s5f81eX9iYfrPX3LJ/UiMxbGHVZbHkY0saS8HMQXtflsx4N2jmCNdQoXGcDKN9lanqUfBWqFmTY6vDj/3JHAsWhpwQ+CSPNbPLn7YaaDO898NHlYLRy/B8lJ+0sfVo3Kuyjbsi/nvf+ySxehjqo3TuzNp6cGR0zdHOygm0J/f4qDxePdU+veiuzcqO10+V4ZAYLRxSVEDZKeMRzPDHZJakTWeCR2knaWkserfguwyMO7Hq9q5+fIycK/Hp9s5+db87/wBnKyMNZUNaAGtknAA0AAJAACtON/kX/Ut+L74DfzPqg9KXzj/YRLxwf8Cfz+hr4D+BP5/Q9w+jQ/6qo/0I/euan+ZnLS8spePcf1sdbURQmAMjLQxkkTnXaWAl5LXtPpZh00Cn4WB96i9S00WODx/3uL6ZaaOb8I+JdKH+xqP89TXwNn6kTn9nrf1IguJDLUx/6SEjGSSyMpXxFpeGuY/Iezdf0Nc1t9VDxrLse51Q1vetkHFtuxrnVDSe9bICW7WSiY5pHCLs3N7rMgnYXtLN818pvfa+3ORnwvjfX7Vp914+ZJ5CGRHIrdzT7rWvmS9Fjho6qGZrQ99pWMaTZpc9oALiNQBqfcp/M1uz2cF8WWPN1O11wXxZZfwj4l0of7Go/wA9RPwGz9SIa+z1v6kSGC/SdK17hXMhyGOR7HwtezvRsLzG5r3uvmaDYgjUbaqDm8fPG0297IGdxtmIk5PeypcQ43NXObJNDStI1ZYVHaNB5GVkrb6b2ACm1cNdpTjPTJ1PCX9Kmp6bJjhjjeaj7KIw0opc4a4RNmbKM7gDKXSSuzm5ub6nqtOXxVlVbsctmjM4i2mt2uWz2hVBTGUAQBAEAQBAEBH4vi8FO1pnlZEJHdmzO4NzOINmi6A8FrT/AEmsP/EP/ZxrqOEeseb/AH+h1nAvWNN/v9DTh9FUysjeHQgSNDgCx5sD176rL+eyKouWl2/YhQ5nJlZ0rXn0/wBmuQSxz9lKY3XYXXa1w2IFtXHqpfCczbnzaktFrh5l07/Z2NNa32Nt/wCi1/1m/sI1zX2iW+Uj8iBmte0v+a/+KNLdqf68X2Lp+c/8t/ovoTs7+Uh/Q58PkywyO5tdMfg5xW7hpdHHqS+CZ6wJ9GHKa+G/qTNPgVW5rXZ4BmaHW7OTmL/+ouZl9sL4tro/x/sjxzMuST3H+3+zgYZGzyQy5CWNa4FrXN9Ikc3Houk4PlrM9Sc1rRKwMq62yULNdl8DNJgxkiknY8RvjnlFzq0ju3a4cwei5XO5G3E5SbgirmnC6dsHpqTPiCokDgyeMxucCWnXI8De19R1sV2HHcrHL9ya09f3LHC5NZMnVNaf+GWSjrb4JiNMd6cOLeojlaXNHkHB4HgPBUHIUKm9xXjyczyOP7DIlFePJGYH/wCJov08f2FX3L/yi/odDzP8kv6EYdqn9LUf3nLHG/yL/qOM/kH/AFFB6UvnH+wiXjhP4E/n9DXwH8Cfz+h7h9Gn/ldF+hb9pXNT/MzlZeWRvGf0ftq5BNC/sZgLZgAQ4ey8esLrbRkTpl1wfc3Y+RZRPrremeYYhQy01S+nmdG8sYx+ZjXNHeLxsXH2Pmul4vPtyZOM/gdTxPI25UpRs12XwOmYf6pj/wDkn/tGqln/AD//ALvqUc+/IP8A9X1K/jHpN+r/APtErTl/41Xz+qLXmv41Xz+qGMf11L+ld/dUvP8A41Pz+hM5H+PT8/ob8QnkbmLMlmMD3ZgSTeRsYAIIt6V155DOsx7YRj4Z55PPtxrYQhrT/wDs1Y5s36s/7CRaObf/ABw+f0NHPv8A4q3+/wBDs75ETY8oc8taC4Egd0nYEdFKzcqWPjxnDz2JeflzxsWM4eexzw1BkhjebAudGTbb+sateRa7cDrflo15NsreO65eWj9MLkTjDKAIAgCAIDCAFAeOfTBUXradkhHZdnI2x9HM/La9+oBCncVZT946bGu6+Ja8SoK//lXuta7lVhp2tFmtAB1056WXYVV1VR6YaSZ19NVFUXGGkmaRh0fsD5qK+Pw35iiM+Pw976UfcVGxpzNaAbWvrey20YuNQ+qtJG6nGx6pdUNJnxLQsc52ZgNwL767jX3ALVbh411vXNJvRqtxcay1ykl3Xqbpadrhlc24FtNeWyk2VU2w9nLTRIsqpsh0S1r5iKma1uVrQG66ctd0hVTXX7OOkjMK6YV+zWtGoUDPZ+bvvUT8MwX/ANCI33DE9F/c+4KRjCS1tidCdbm3VSKMbHo37NJbN1FFFLbhpb/c+X0EZvdgNzc76nqtVnH4lknOUU2zXPCxZycml3/cyyiYHBwbqNjrp5XXurDxqpdUEkxVhYtcuqKW/mJqNj75m3uLHfUC9geu5+K9XY2PdLqmk2ersXGul1WJNmySAOABFwCCN9LbFbLa6rY9E9NGy2qi2HRPTRzzQtiifYZW2edzuQb6laZRqoolGPZGmcKceiUY6S7mKVuV02bTKY735WgivdVnDSUaJ7f/AO0VXBSjGie38foe3/R40twqjuLHsGmx8RmHyIXOSe22cvJ99njmIzOmqqp0pcXiokFi9/dbfuAC+gy2sug4vGx7ad2JN7Ok4nGxbqN2Jb2aoqZrSSBqdzckm3iVc00UUtuGlsvaMfHobdels+TRMvfLrmzc9/attdeXiY7n7TS2eHh4rs9ppb3s4cWbd2nqsbm8M00QF/NVXLTi7qtP4/Up+ZnF31JP4/VHzjTwJqa52eSfAEZQT0FyApOfbH21Xf4krkbYe3p7/EkZ6RjyC9oJG1/j9qn20U3STlptFjbj0XSUp6bXgzUUzZAA9ocBqL/Ar1dTXYtWI9X0VWpRsXj1MywNcAHNuBqPcsWVU2R6J6aFtVFseiemjXJEAI2NFryRMY0cyZGgNCh8h7OGI4x8EHkfZV4coRfY/SK444kygCAIAgCA+XOssNj9isY1xMBdkOp2L+Q+r181T5nJKO4Vlpjce5e9YUjE6Zk1+1Ge+99bqmjdNS6t9y2lVW49OuxFUnDVJ2jQ6Jtjca7XsbfNW+Hn3SsSnJ6IGVSowfSaeIOF6aMFwjDANzqruVulvqKhOb7Js2cN8M0ssHaOhGrnAX3sNPcsQulNeRNzi9NkVxThNO2WOniiay7XPe8enYEANaeW+pVjgUfeLeiUmTuNx/vV3RKXYg2YQ1xcCWjsu60hoF9A+8vtb25aBWS4uL9out+74/tss4cSn7Tc/wAvj+2y04PgFNLDFIYWgvY1xGvMAr53kZ+TXZKKm+x4pohOCbOiq4fpGWHYhz3aNYL3cfu8V5pzMy2SSkzN1dNcdssnDX0XwH8ZUxtJd6gvlaOnifFdDT7SMfek2yjtt2/dLMPo3w78mZ81t65epq65eo/Bvhv5LH8065eo65eo/Bvhv5LH8065eo65eo/Bvhv5LH8065eo65epvo+AcPjcHtpYszSCCW3sQbgi6w5SfxMdUvU21HBNDJKZZKaJ8jiCXOaDcjYnrsETa8BNk8G8uWywYK/iPA9DO8yS07HPO7iNVlSa8Mym14Zy/g3w38lj+az1y9TPXL1H4N8N/JY/mnXL1HXL1O5nBtE2J8LaaJscls7Q0DNbbMea8ttnnbZzzcJYfBBLemiZGW3ks0d4Nue8efNZ6m/Jnbfk8McIZagPhg7PN/U00TXPeG8nPDblzjvc6C/vV7hxpxoq2+Xf4I6DChRixV18u/lLyek8H/R0JAZsRiF3C0dOSCYxe5fIWmxe7TTkB1JtAzs6WTPa7JFfn8hLJs6l2SLJ+DfDfyWP5qF1y9SB1y9Tuwrguhp3iSGmibI30X5QXN5XBOyOTflmHJv4k8vJgygCAIAgOatrGRNzPNh9vgBzWq26FUeqbNlVUrH0xRSsZxx812i7Y+nM+f3Lm8vkZ3do9kXuNhRq7y7shyq/ZPNbgvSZho5qinzAjqF7jNo1yhvyQtRTF3pEm21yTbyvspCyJtabNLpgn2RMYViAgjETmONrkOFje5vqDba6s8bkIQj0yRX5GFOctxIviCFtU5ha1zCzZ+bv67gAaAed17lzLrlurseqMGUH1b0/2NFLwfEL5nSd70hncM31jzUb8bykpal58k6ONpv3n38/uTz3kFsMLc0hADWDZo6u6AdFBox7L5C6+FMexdOFuFRF+Ml78rt3Hl4NHILpKMaNMdLyUF18rZbZbGiykNmk+lkBAEAQBAEAQBAEAQBAaaylbKwseMzXCxB2IO4KA4MC4epqNmSmibG3na5cfrPcS4+86I235Mtt+SUQwZQBAEAQBAEAQHmlbWPldmebnkOQ8AFxd2RO57mzrKceFS1FHOtBuMELJg+bJsxo+S1etmNEbPFqfNNmNG6ri0BWeoaMUUfe8gsb+BnRta58r+xpxd/rP9Vn3nwU7EwZXPb8ELJy41rsX7hjhqOmbf0nnVzz6Tj4rpKqowWkUNlrm9ssIC3GsygCAIAgCAIAgCAIAgCAIAgCAIAgCAIAgCAIAgPLlwZ2RhZQMIBZAYssmDiq297zCA3Si7PcCnnwYOXC6OWqeWQ3bHs+X/Cz71b4XHufvSK3LzVH3YnpmAYFHTsDWNA69SepK6GEFBaRRyk5PbJgBejyZQBAEAQBAEAQBAEAQBAEAQBAEAQBAEAQBAEAQBAeXLgzsggFkBiyyAgOWusLHzTW3owz5wbD31pAvkgbode8+3LwCvcDj0/ekU+Zmte7E9PwvDGQsDWAADayvUkuyKdvZ3hZMBAEAQBAEAQBAEAQBAEAQBAEAQBAEAQBAEAQBAE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" name="AutoShape 6" descr="data:image/jpeg;base64,/9j/4AAQSkZJRgABAQAAAQABAAD/2wCEAAkGBxQTEhQUEhQUFBQUFhcVFxUYFRQWFRcaFxcYFhcUFRYYHCggGBwlHBcYIjEhJSorLi4uFx8zODMsNygtLisBCgoKDg0OGxAQGzIkICQsLiwwNCwvLywsLCwsLCwsLCwsLCwsLCwsLCwsLCwsLCwsLCwsLCwsLCwsLCwsLCwsLP/AABEIAL8BCAMBEQACEQEDEQH/xAAcAAEAAgMBAQEAAAAAAAAAAAAABQYBAwQHAgj/xABOEAABAwIEAwQGBAkICAcAAAABAAIDBBEFEiExBkFREyJhcTJCUoGRoQdysdEXI1Ric5KzweEUFiQzk7LC0xUlQ2NkotLwNDVTdHWCw//EABsBAQACAwEBAAAAAAAAAAAAAAAEBQEDBgIH/8QAOREAAgICAQMBBQYGAQIHAAAAAAECAwQRBRIhMVETIkFxwQYUFTJSYTM0gZGh4SNCsRY1coKy0fD/2gAMAwEAAhEDEQA/APcUAQBAEAQBAEAQBAEAQBAEAQBAEAQBAEAQBAEAQBAEAQBAEAQBAEAQBAEAQBAEAQBAEAQBAEAQBAEAQBAEAQBAEAQBAEAQBAEAQBAEAQBAEAQBAEAQBAEAQBAEAQBAEAQBAEAQBAEAQBAEAQBAEAQBAEAQBAEAQBAEAQBAEAQBAEAQGqedrGlziA1ouT0CAgf52Nz2Eb8ntaZj4hl7kICep6hr2hzCHNPMIDagCAIAgCAIAgCAIAgCAIAgCAIAgCAIAgCAIAgCAIAgCAIAgNNVOGNLjsPn4ICo12KPedTYcgNggIuvlLmOGZw03B1QHNhETHUzhIbzklzJm5v/AKte0m1uRt9qAneHcRdFYPNwd7beYQFyY8EAg3B5oD6QBAEAQBAEAQBAEAQBAEAQBAEAQBAEAQBAEAQBAEAQBAEBD8Sk9mPrfuKAqMiA1oD5wvDW/wApiIGhf3m65XA3vcbFAXSs4fic0hgyO5OF9D4i+oQEJQ4hJTSGOQG3Nv8AiYeaAt1PO17Q5puCgNqAIAgCAIAgCAIAgCAIAgCAIAgCAIAgCAIAgCAIAgCAIDmxCl7Rhb8PNAUqrpi1xa4WIQHMRZAT3C+Hku7Zws0DuX5k6ZvKyAtKA4sTw1kzcrxrycPSaeo+5AVPDq91NO6Jzg8NIDrbG+x8HeCAvDTdAZQBAYugMoAgCAIAgCAIAgCAIAgCAIAgCAIAgCAIAgCAIDhxDFI4fTJv0Auf4ICv1/FET+6YHP8AEkCyAqtBiwhqGvlBfHqCCAbX9YDmQgPTqGujlaHRva4eB28xuEArMQjiF3vA8NyfIDVAVyuxuWY5IAWNPP13eXs/b5IDowfhkNs6Tzy/9RQFlQBAEB8uNtVhtLux3fYiZOIYQ4tuTb1gLhV0+VojLpbJkcG6Ud6OynxOJ/ovafC9j8CpNeXTPxI0Tosh5R1gqQmn4NRlZAQBAYugCAygCAIAgCAIAgCAIAgCAIAgOHFcQETb+sdh+8+CAqjM82d9i4C5c/l5Dr7kBxPhCA456IEoDENC0HQICfwjAjJqe63rbfy6oC1UlEyMWYLdTzPmUByVWPRMeWOzXbvYXCr7eSpqm4S8ol14Vs49UV2NR4mh/P8A1f4rV+L457/Dr/QDiWH8/wDV/ivUeVok0lsxLAuS2TAKsk9rZCPOse4mkLnNnhngYCQB2bnNdY6HM3e/RUWfHKslpeC2xPu8Ft+SNw7EHSFzXxSQkd5oeLF7Ds8Dlry5aKqysKWPpy+JYUZEbW9G2tbMcv8AJxG597ZXkhrgejhsV4xYQsn0y7bPV8nCPUix8LYdWCQPntAxoI7EP7TOSCLkjQAbgLpMPDlS9ylspMrIhYtRiXBWRCIPizEpaeISRtu0O/GEAuLW2PeDRvrZRct2qG6vJvx1Bz1PwVWi4ulnvkdKAPWMfZjyGYXPwVDfl5Vfacv7FvVjY8vyo2yYjIfSld+sRuoX3q+fbqZIWNTH/pRN8OYv/spDv6Dj/dJVtxmft+ysfyK7OxNe/AswKviqMrICAIAgCAIAgCAIAgCAICi8cNna4ua0uabWOtgPZNtuaA7+HeKaeVjYXAQOtlyGwYeVmn79UBH1cWV7m9CR9xQGhwQH1Ay5QF9iZZoHQAIA4rAPMKvFoS995WA5jfvDquPy6rJ3Slo6XHnCNaWyOgx1ua0rHRNJIjkcLxSC+hD9gT0K93cdZCCmu+zFeXCUnHfc7JsMie9r3dpoQSGSOYHc9QDYrVRlOp6ktnu6nrj2Z6PhdfHK0ZNLbtO4+8eK6nGyq7o+55Oevx51PUjvIUo0lZ4zogRHKB3mOtf812hH2H3Kv5OtTx2/QmYM+m5fuVsFckm09o6KUU1ov+GT54mO5kart8eXVXGXqjlbV02NHUStuzWV7GeIMt2RanYv5Dy6lUmbyijuFfn1LPFwXL3p+PQqVbWBvecS5xNgBq9xPJo5lUcK7L5du7ZbylCqPoddJwO+rbnrXOjG8cLHf1Z3bI8+s8fALpcPAjTHv5aKTIzHOXu+Dtj4Gl9atk05tjY0+d+qR4ypPZiWfNrRdY22AF72AFzubcyrJdlogmh9fGHZS9od0JAWl5NUZdLktmxVWNbUToa6+xBW1STW0zW00ZusgysgIAgCAIAgCAIAgPlzQRY6g8jsgKvxBwfBK1zmkQkC99MnmRy9yArGDvIa5hkEhjeW5g4uBGhGp1t9yAkCgN+Gtu9o6uH2oC9IDBCwCPdgVMSSaeEk6k9mzXx2Xnoj6Hrrl6m2owyJ8fZOjYYyLZMoy28lmUU1pmNveyiYxgDqI5oy59MTq0kl0PiD7HhyVNn8cmuuBaYea99Mz5p53MIcw2I1BH/eoVBXZOqe12aLeyuNkdMvOD4iJmX2cNHDx6+S6/Dyo5FfUvPxObyaHTPpOHiyYCIN5uP2arRytqhQ16m7Ar6rd+hUibanZcolt6Ogb0i5YDMGUrHPOUWvr46rtKmqaV1dtI5exOy19JC4xjjpLtZdrPg53n0CoM7kpW+7X2Rb4uAoe9Puyvy1BzCOJpkmdswcvznn1W+Kh42JO99l2JN2RGpdy2cN8LiE9rORLORvbus/NjB2HiupxsWFEexQ35ErX+xPT1sbPTe1vmRf4LZO+uH5pI1xqnP8qOCbiKFuxc7yH3qHPlcePx2SIcfdL4HFPxQCCGsdsRckaeKiT5qHwiSY8ZL4sp1NTSNN3zOk+s1t/iNVUW2Rte1HuWdcOhab7HfDUObqxzh5OI+xao3WV+G0epVQn5SOv+c07MrR+Ne42Yy13OPha1h1KtcPOyrJqPn5kDJxKIRb8F6jJsL7810pSH0gCAIAgCAIAgCAICG4jwZ1S1rRIY231Fr38fNAec4NTNiqKuNhJYJAGkm5IF23J57ICaJQHbg5/GM+sEBeEAQBAYKA1VMQe1zXagggrA2ecdh2d2cmEtHkCco+Fh7lxmbFRvkkdPiNyqWySwCt7KXU2Dgb+7VTuHn0TlvxoiclDqiteT4xevM0l/VGjR+9Rs/Kd9nbwiRiY6ph38kNVuzERi/e1efZZzv4u2HvPJasdRjL2k/h/k2X9Uo9MfiSdTWOfYH0W6NaNh/FZycyeRLv49DzRjRqX7kO+sMjjHARpo+U6sj8B7TvAbc17pxo/ntekYtvl+WC2yewmoipWEQML3u1fLJ6Tj1/gp0uUrqj00xIawJ2Pqtka8Qxx5F5JcjfPIP4qDZl5Fz8kqGLRV8P7kPFifaG0EUs56sacv6xXqGBfZ3Ynl1Q7EjBgWISepDAD7bi93wbop1fDfqZEnya+CO6LgSZ39bWP8o2Nb8ypkOKqXkjS5Cxis+jOB7D+NndJY5S+V2W/K7W2uFJWHXFe6jS8qb8kacDr4rN7CKVo0BieGgDl3XbBVVvEScupMnw5KKWmi1cM8O9heSUh87hq7k0eywcgrbGxY0R0iuvvlbLbLEpRoMoAgCAIAgCAIAgCAi+JZHNppCwkEDl6VuYHigPPcJwOSJoqJbt7c5Qz2WtGZpPibu+SA7mzMcS1rgXAXLeduqA6qA2e36w+1AX5AEAQGCjBHYziTYWH2iLNHPz8lDzMuNFe35JOLjytnpeCiucSSTudVx9k3OTk/J0sIqKSRrMfeDuYBA6a7n5BZjY4rXqHBN9z7C8aPQss7bWjGjXPDnFiTlO4BtfwJGtvJZhZ090Ycd+TRUVUUDQCWsGzWganwa0albVCy59u5rlKNSPiETz7FtLH7b+9KR4Rj0fep1eNTX3tkRZ5Fsu1cSXocLoIjmeJKmT2pNR7mnQKZHNxKvyLZEli5Nn5idZxLG0WZCQByGUD5LL5qC8RMfhc35kP51/7r/m/gvP40v0nr8Lf6jI4q/3X/N/BPxpfpH4W/1GxvFTecbviF7XNQ+MTy+Ln+oi8X4jmdI0QC0WXvXIDw6+45EWWnJ5RTj/AMb0baOP6X/yLZ8UGNSRuuSXg7hxJ+B5KFj8jbVLbeyRdg1zj7vZlsw/EWTC7DrzbzHmF0uPlQvjuLKO6idT1JHYFJNRlAEAQBAEAQBAEBghAQ/FMV4L+y4H5EfvQFQ4OpQ+qnB5wke8uagOhps7yP2IC/tOiAygMFYBBYxj7Y7tjs5/X1W/efBVeZyUatxh3ZYYuDKz3pdkVOaZz3FziSTuSuastnZLqk+5e11RrWo+D4Xg2BAFhgIDDh7kMNHMKeKO7yGg83uN3e9ztVu9pZNdK8GvojHuaosS7Q2p4pJz1a0hv6xUmrj7bPKI9mZXH4kjBgeIyf7OKEfnOzH4BT6+H/UyJPkkvB1s4JrD6dYxvg2IfaSpMeIr+JolyU/gbRwDLzrpPdG0fvWz8LpPH4hYDwDLyrpP7Nv3p+F0mPxCw5K/g2rjY57azNlBNjCCTYXsNV4lxVeux7jyE32ZEYPM5zMzphJ17gjynoRvdUORWlLpUWi4qn1R22fc+LwtNs4J6Nu4/JeIY1k/CMzvhHyzpoH1jyHU1M8dJHuEY+G5VnjcfdGXUnogX5lUk0+56VQh/Zs7W3aZRnttmtrbwuuijvXcpXrfY3r0YCAIAgCAIAgCAIDgxxl4JPK/wQFS4FH9Kl/R/wCIIDZi8WWd48b/AB1QFzpnXY09Wj7EAnnawFziGgbkrxOyMFuT0eoxcnpFSxjiF0l2x3azr6zvuC5zN5R2e7X2Rd4vHqPvWeSDCqfmWa14CwZCwDN1kC6ALHxBzSTuc8RQN7SU8vVaOrzy8lOxcKd7/YiX5Ual38ljwngdlxJVu7d+4adGN8A0Lo6MKupeO5R3ZU7GW6CBrAA1oaByAsFMS0iM22bVkwEBi6AXWAFkFfxHgykmk7R8feO+Vzmh31gDYrTKiuT20bY3TitJkjh+CwQi0UTGeTRf47r3GuMfCPDnJ+Wd69nkBYBlZAQBAEAQBAEAQGCUB43xbxnVSVFRHBMYIYXdlZrInF5ytc5zjIx1vSsALbK1wePjk1ym34Lfj+MjlVSnJ60TP0VVbpHNe83c+DM42tc3bc2VXJaeiqktPRYeKI7StPtNHyWDySJxdkUDC43cWizRufuCiZOXXQtvySKMadz93wVTFMUfKSXnQbNGw/76rmcnLsyJe949DoKMWFK7eTzmsx6ok7WSOZ0bGF4YxrIyO5cXcXtJJJHKy7TjPs3j24XtrPPdnuuqVtUrurSW9JfsXajlLo2OO7mtJ8yASuCsiozaXqbK23FNm9eD0V/i7FHxNjZG7I6Z4Zn0u0WcTlvzNrDzVzweDXl5UYWeDRY25xgnrb1s0cK1snayQve6RoYJA55zOaS7KWl3MHcX6FWf2o4ujDnF09tmydfsbvZp7Wt9zPFeJva+KCNxjz5nOeNHWaPRaeRN9+gUf7N8bVmZGrfB5a9pdGrekyDZVzuLmGqltHbLlID+8L3kdbv25XXY1/ZrB9rZtf6NsMJSnODm9Lx/scN8T1kUbpopw0hziWdnE6N+T2iW5ze3Jw30XjE4it47nF+N/wCCsq41ZFErnLut/wCC0Y1x/VzzO/k0ppoo2xizWROc9z42SOc4yMdYDNlAFtieejj+OjkwlOT1o0cdxscqEpylrXoemcE4i+ooKaaU3kkia5xAAudibDQbKra09FS1p6Jy6wYCA8v+l7FXiSmpmSOYHF0jwx7mOIa0hty0g5bn4qdx1Ebr1GS2ifxtELr1Ga2iocJcTupm1s4dJ23ZxxxQzGZ2YmQN7c5tC1pcBYG+pva4WcuEHcoQh0rx/kzl1wdyhCHSvHf5lm4E4nrX10UM9S6aORktw6OFtixuYFpjY0j33W7kcCOLGLT3s38lx0cSMWnvZ6wqoqAgPMfpO4mnbURUsEj4W5HSvew2kdYgNY13qgXJNtTpyvew47GhkW9Myx4zEhk3dE32Jv6LcamqaaUTuMjoJjEJDbM9uSOQZrbuGexPOwO6j5dUarpQj4RHzKY03yri9pF0UcjBAEAQBAEAQBAfMmx8igPzxWj+k1n/ALh/9yNdRwi3RJfv9DreAjvHmv3+hu4dxmro8vZGmORmQZ4pTp45ZRqo0uCsbb6kRJfZ+xvfUiTxDjSvmtm/kYy32hnG/nMsfgNn6kY/8PWfqRvoeIu0ilkmAa6E5X5b5TZocCy+oBBGh2XA81gzqzfZvyzZSvu8JVy8x8/9yHj4lqHFmdsIjlcG5QH9o0P275dYkaeqrXL+zKxsX27l37Gy1XQrVktaf9+5CYdHmhkbtmfMPi5wXZ8LDr46MfVMm8fW54jgvjv6kzBjNW1rWg01mgNF45b6C2v41UMvsXGTbc/J4jgZMVpSR9/6eq/+G/s5f81eX9iYfrPX3LJ/UiMxbGHVZbHkY0saS8HMQXtflsx4N2jmCNdQoXGcDKN9lanqUfBWqFmTY6vDj/3JHAsWhpwQ+CSPNbPLn7YaaDO898NHlYLRy/B8lJ+0sfVo3Kuyjbsi/nvf+ySxehjqo3TuzNp6cGR0zdHOygm0J/f4qDxePdU+veiuzcqO10+V4ZAYLRxSVEDZKeMRzPDHZJakTWeCR2knaWkserfguwyMO7Hq9q5+fIycK/Hp9s5+db87/wBnKyMNZUNaAGtknAA0AAJAACtON/kX/Ut+L74DfzPqg9KXzj/YRLxwf8Cfz+hr4D+BP5/Q9w+jQ/6qo/0I/euan+ZnLS8spePcf1sdbURQmAMjLQxkkTnXaWAl5LXtPpZh00Cn4WB96i9S00WODx/3uL6ZaaOb8I+JdKH+xqP89TXwNn6kTn9nrf1IguJDLUx/6SEjGSSyMpXxFpeGuY/Iezdf0Nc1t9VDxrLse51Q1vetkHFtuxrnVDSe9bICW7WSiY5pHCLs3N7rMgnYXtLN818pvfa+3ORnwvjfX7Vp914+ZJ5CGRHIrdzT7rWvmS9Fjho6qGZrQ99pWMaTZpc9oALiNQBqfcp/M1uz2cF8WWPN1O11wXxZZfwj4l0of7Go/wA9RPwGz9SIa+z1v6kSGC/SdK17hXMhyGOR7HwtezvRsLzG5r3uvmaDYgjUbaqDm8fPG0297IGdxtmIk5PeypcQ43NXObJNDStI1ZYVHaNB5GVkrb6b2ACm1cNdpTjPTJ1PCX9Kmp6bJjhjjeaj7KIw0opc4a4RNmbKM7gDKXSSuzm5ub6nqtOXxVlVbsctmjM4i2mt2uWz2hVBTGUAQBAEAQBAEBH4vi8FO1pnlZEJHdmzO4NzOINmi6A8FrT/AEmsP/EP/ZxrqOEeseb/AH+h1nAvWNN/v9DTh9FUysjeHQgSNDgCx5sD176rL+eyKouWl2/YhQ5nJlZ0rXn0/wBmuQSxz9lKY3XYXXa1w2IFtXHqpfCczbnzaktFrh5l07/Z2NNa32Nt/wCi1/1m/sI1zX2iW+Uj8iBmte0v+a/+KNLdqf68X2Lp+c/8t/ovoTs7+Uh/Q58PkywyO5tdMfg5xW7hpdHHqS+CZ6wJ9GHKa+G/qTNPgVW5rXZ4BmaHW7OTmL/+ouZl9sL4tro/x/sjxzMuST3H+3+zgYZGzyQy5CWNa4FrXN9Ikc3Houk4PlrM9Sc1rRKwMq62yULNdl8DNJgxkiknY8RvjnlFzq0ju3a4cwei5XO5G3E5SbgirmnC6dsHpqTPiCokDgyeMxucCWnXI8De19R1sV2HHcrHL9ya09f3LHC5NZMnVNaf+GWSjrb4JiNMd6cOLeojlaXNHkHB4HgPBUHIUKm9xXjyczyOP7DIlFePJGYH/wCJov08f2FX3L/yi/odDzP8kv6EYdqn9LUf3nLHG/yL/qOM/kH/AFFB6UvnH+wiXjhP4E/n9DXwH8Cfz+h7h9Gn/ldF+hb9pXNT/MzlZeWRvGf0ftq5BNC/sZgLZgAQ4ey8esLrbRkTpl1wfc3Y+RZRPrremeYYhQy01S+nmdG8sYx+ZjXNHeLxsXH2Pmul4vPtyZOM/gdTxPI25UpRs12XwOmYf6pj/wDkn/tGqln/AD//ALvqUc+/IP8A9X1K/jHpN+r/APtErTl/41Xz+qLXmv41Xz+qGMf11L+ld/dUvP8A41Pz+hM5H+PT8/ob8QnkbmLMlmMD3ZgSTeRsYAIIt6V155DOsx7YRj4Z55PPtxrYQhrT/wDs1Y5s36s/7CRaObf/ABw+f0NHPv8A4q3+/wBDs75ETY8oc8taC4Egd0nYEdFKzcqWPjxnDz2JeflzxsWM4eexzw1BkhjebAudGTbb+sateRa7cDrflo15NsreO65eWj9MLkTjDKAIAgCAIDCAFAeOfTBUXradkhHZdnI2x9HM/La9+oBCncVZT946bGu6+Ja8SoK//lXuta7lVhp2tFmtAB1056WXYVV1VR6YaSZ19NVFUXGGkmaRh0fsD5qK+Pw35iiM+Pw976UfcVGxpzNaAbWvrey20YuNQ+qtJG6nGx6pdUNJnxLQsc52ZgNwL767jX3ALVbh411vXNJvRqtxcay1ykl3Xqbpadrhlc24FtNeWyk2VU2w9nLTRIsqpsh0S1r5iKma1uVrQG66ctd0hVTXX7OOkjMK6YV+zWtGoUDPZ+bvvUT8MwX/ANCI33DE9F/c+4KRjCS1tidCdbm3VSKMbHo37NJbN1FFFLbhpb/c+X0EZvdgNzc76nqtVnH4lknOUU2zXPCxZycml3/cyyiYHBwbqNjrp5XXurDxqpdUEkxVhYtcuqKW/mJqNj75m3uLHfUC9geu5+K9XY2PdLqmk2ersXGul1WJNmySAOABFwCCN9LbFbLa6rY9E9NGy2qi2HRPTRzzQtiifYZW2edzuQb6laZRqoolGPZGmcKceiUY6S7mKVuV02bTKY735WgivdVnDSUaJ7f/AO0VXBSjGie38foe3/R40twqjuLHsGmx8RmHyIXOSe22cvJ99njmIzOmqqp0pcXiokFi9/dbfuAC+gy2sug4vGx7ad2JN7Ok4nGxbqN2Jb2aoqZrSSBqdzckm3iVc00UUtuGlsvaMfHobdels+TRMvfLrmzc9/attdeXiY7n7TS2eHh4rs9ppb3s4cWbd2nqsbm8M00QF/NVXLTi7qtP4/Up+ZnF31JP4/VHzjTwJqa52eSfAEZQT0FyApOfbH21Xf4krkbYe3p7/EkZ6RjyC9oJG1/j9qn20U3STlptFjbj0XSUp6bXgzUUzZAA9ocBqL/Ar1dTXYtWI9X0VWpRsXj1MywNcAHNuBqPcsWVU2R6J6aFtVFseiemjXJEAI2NFryRMY0cyZGgNCh8h7OGI4x8EHkfZV4coRfY/SK444kygCAIAgCA+XOssNj9isY1xMBdkOp2L+Q+r181T5nJKO4Vlpjce5e9YUjE6Zk1+1Ge+99bqmjdNS6t9y2lVW49OuxFUnDVJ2jQ6Jtjca7XsbfNW+Hn3SsSnJ6IGVSowfSaeIOF6aMFwjDANzqruVulvqKhOb7Js2cN8M0ssHaOhGrnAX3sNPcsQulNeRNzi9NkVxThNO2WOniiay7XPe8enYEANaeW+pVjgUfeLeiUmTuNx/vV3RKXYg2YQ1xcCWjsu60hoF9A+8vtb25aBWS4uL9out+74/tss4cSn7Tc/wAvj+2y04PgFNLDFIYWgvY1xGvMAr53kZ+TXZKKm+x4pohOCbOiq4fpGWHYhz3aNYL3cfu8V5pzMy2SSkzN1dNcdssnDX0XwH8ZUxtJd6gvlaOnifFdDT7SMfek2yjtt2/dLMPo3w78mZ81t65epq65eo/Bvhv5LH8065eo65eo/Bvhv5LH8065eo65eo/Bvhv5LH8065eo65epvo+AcPjcHtpYszSCCW3sQbgi6w5SfxMdUvU21HBNDJKZZKaJ8jiCXOaDcjYnrsETa8BNk8G8uWywYK/iPA9DO8yS07HPO7iNVlSa8Mym14Zy/g3w38lj+az1y9TPXL1H4N8N/JY/mnXL1HXL1O5nBtE2J8LaaJscls7Q0DNbbMea8ttnnbZzzcJYfBBLemiZGW3ks0d4Nue8efNZ6m/Jnbfk8McIZagPhg7PN/U00TXPeG8nPDblzjvc6C/vV7hxpxoq2+Xf4I6DChRixV18u/lLyek8H/R0JAZsRiF3C0dOSCYxe5fIWmxe7TTkB1JtAzs6WTPa7JFfn8hLJs6l2SLJ+DfDfyWP5qF1y9SB1y9Tuwrguhp3iSGmibI30X5QXN5XBOyOTflmHJv4k8vJgygCAIAgOatrGRNzPNh9vgBzWq26FUeqbNlVUrH0xRSsZxx812i7Y+nM+f3Lm8vkZ3do9kXuNhRq7y7shyq/ZPNbgvSZho5qinzAjqF7jNo1yhvyQtRTF3pEm21yTbyvspCyJtabNLpgn2RMYViAgjETmONrkOFje5vqDba6s8bkIQj0yRX5GFOctxIviCFtU5ha1zCzZ+bv67gAaAed17lzLrlurseqMGUH1b0/2NFLwfEL5nSd70hncM31jzUb8bykpal58k6ONpv3n38/uTz3kFsMLc0hADWDZo6u6AdFBox7L5C6+FMexdOFuFRF+Ml78rt3Hl4NHILpKMaNMdLyUF18rZbZbGiykNmk+lkBAEAQBAEAQBAEAQBAaaylbKwseMzXCxB2IO4KA4MC4epqNmSmibG3na5cfrPcS4+86I235Mtt+SUQwZQBAEAQBAEAQHmlbWPldmebnkOQ8AFxd2RO57mzrKceFS1FHOtBuMELJg+bJsxo+S1etmNEbPFqfNNmNG6ri0BWeoaMUUfe8gsb+BnRta58r+xpxd/rP9Vn3nwU7EwZXPb8ELJy41rsX7hjhqOmbf0nnVzz6Tj4rpKqowWkUNlrm9ssIC3GsygCAIAgCAIAgCAIAgCAIAgCAIAgCAIAgCAIAgPLlwZ2RhZQMIBZAYssmDiq297zCA3Si7PcCnnwYOXC6OWqeWQ3bHs+X/Cz71b4XHufvSK3LzVH3YnpmAYFHTsDWNA69SepK6GEFBaRRyk5PbJgBejyZQBAEAQBAEAQBAEAQBAEAQBAEAQBAEAQBAEAQBAeXLgzsggFkBiyyAgOWusLHzTW3owz5wbD31pAvkgbode8+3LwCvcDj0/ekU+Zmte7E9PwvDGQsDWAADayvUkuyKdvZ3hZMBAEAQBAEAQBAEAQBAEAQBAEAQBAEAQBAEAQBAEAQ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AutoShape 8" descr="data:image/jpeg;base64,/9j/4AAQSkZJRgABAQAAAQABAAD/2wCEAAkGBxQTEhQUEhQUFBQUFhcVFxUYFRQWFRcaFxcYFhcUFRYYHCggGBwlHBcYIjEhJSorLi4uFx8zODMsNygtLisBCgoKDg0OGxAQGzIkICQsLiwwNCwvLywsLCwsLCwsLCwsLCwsLCwsLCwsLCwsLCwsLCwsLCwsLCwsLCwsLCwsLP/AABEIAL8BCAMBEQACEQEDEQH/xAAcAAEAAgMBAQEAAAAAAAAAAAAABQYBAwQHAgj/xABOEAABAwIEAwQGBAkICAcAAAABAAIDBBEFEiExBkFREyJhcTJCUoGRoQdysdEXI1Ric5KzweEUFiQzk7LC0xUlQ2NkotLwNDVTdHWCw//EABsBAQACAwEBAAAAAAAAAAAAAAAEBQEDBgIH/8QAOREAAgICAQMBBQYGAQIHAAAAAAECAwQRBRIhMVETIkFxwQYUFTJSYTM0gZGh4SNCsRY1coKy0fD/2gAMAwEAAhEDEQA/APcUAQBAEAQBAEAQBAEAQBAEAQBAEAQBAEAQBAEAQBAEAQBAEAQBAEAQBAEAQBAEAQBAEAQBAEAQBAEAQBAEAQBAEAQBAEAQBAEAQBAEAQBAEAQBAEAQBAEAQBAEAQBAEAQBAEAQBAEAQBAEAQBAEAQBAEAQBAEAQBAEAQBAEAQBAEAQGqedrGlziA1ouT0CAgf52Nz2Eb8ntaZj4hl7kICep6hr2hzCHNPMIDagCAIAgCAIAgCAIAgCAIAgCAIAgCAIAgCAIAgCAIAgCAIAgNNVOGNLjsPn4ICo12KPedTYcgNggIuvlLmOGZw03B1QHNhETHUzhIbzklzJm5v/AKte0m1uRt9qAneHcRdFYPNwd7beYQFyY8EAg3B5oD6QBAEAQBAEAQBAEAQBAEAQBAEAQBAEAQBAEAQBAEAQBAEBD8Sk9mPrfuKAqMiA1oD5wvDW/wApiIGhf3m65XA3vcbFAXSs4fic0hgyO5OF9D4i+oQEJQ4hJTSGOQG3Nv8AiYeaAt1PO17Q5puCgNqAIAgCAIAgCAIAgCAIAgCAIAgCAIAgCAIAgCAIAgCAIDmxCl7Rhb8PNAUqrpi1xa4WIQHMRZAT3C+Hku7Zws0DuX5k6ZvKyAtKA4sTw1kzcrxrycPSaeo+5AVPDq91NO6Jzg8NIDrbG+x8HeCAvDTdAZQBAYugMoAgCAIAgCAIAgCAIAgCAIAgCAIAgCAIAgCAIDhxDFI4fTJv0Auf4ICv1/FET+6YHP8AEkCyAqtBiwhqGvlBfHqCCAbX9YDmQgPTqGujlaHRva4eB28xuEArMQjiF3vA8NyfIDVAVyuxuWY5IAWNPP13eXs/b5IDowfhkNs6Tzy/9RQFlQBAEB8uNtVhtLux3fYiZOIYQ4tuTb1gLhV0+VojLpbJkcG6Ud6OynxOJ/ovafC9j8CpNeXTPxI0Tosh5R1gqQmn4NRlZAQBAYugCAygCAIAgCAIAgCAIAgCAIAgOHFcQETb+sdh+8+CAqjM82d9i4C5c/l5Dr7kBxPhCA456IEoDENC0HQICfwjAjJqe63rbfy6oC1UlEyMWYLdTzPmUByVWPRMeWOzXbvYXCr7eSpqm4S8ol14Vs49UV2NR4mh/P8A1f4rV+L457/Dr/QDiWH8/wDV/ivUeVok0lsxLAuS2TAKsk9rZCPOse4mkLnNnhngYCQB2bnNdY6HM3e/RUWfHKslpeC2xPu8Ft+SNw7EHSFzXxSQkd5oeLF7Ds8Dlry5aKqysKWPpy+JYUZEbW9G2tbMcv8AJxG597ZXkhrgejhsV4xYQsn0y7bPV8nCPUix8LYdWCQPntAxoI7EP7TOSCLkjQAbgLpMPDlS9ylspMrIhYtRiXBWRCIPizEpaeISRtu0O/GEAuLW2PeDRvrZRct2qG6vJvx1Bz1PwVWi4ulnvkdKAPWMfZjyGYXPwVDfl5Vfacv7FvVjY8vyo2yYjIfSld+sRuoX3q+fbqZIWNTH/pRN8OYv/spDv6Dj/dJVtxmft+ysfyK7OxNe/AswKviqMrICAIAgCAIAgCAIAgCAICi8cNna4ua0uabWOtgPZNtuaA7+HeKaeVjYXAQOtlyGwYeVmn79UBH1cWV7m9CR9xQGhwQH1Ay5QF9iZZoHQAIA4rAPMKvFoS995WA5jfvDquPy6rJ3Slo6XHnCNaWyOgx1ua0rHRNJIjkcLxSC+hD9gT0K93cdZCCmu+zFeXCUnHfc7JsMie9r3dpoQSGSOYHc9QDYrVRlOp6ktnu6nrj2Z6PhdfHK0ZNLbtO4+8eK6nGyq7o+55Oevx51PUjvIUo0lZ4zogRHKB3mOtf812hH2H3Kv5OtTx2/QmYM+m5fuVsFckm09o6KUU1ov+GT54mO5kart8eXVXGXqjlbV02NHUStuzWV7GeIMt2RanYv5Dy6lUmbyijuFfn1LPFwXL3p+PQqVbWBvecS5xNgBq9xPJo5lUcK7L5du7ZbylCqPoddJwO+rbnrXOjG8cLHf1Z3bI8+s8fALpcPAjTHv5aKTIzHOXu+Dtj4Gl9atk05tjY0+d+qR4ypPZiWfNrRdY22AF72AFzubcyrJdlogmh9fGHZS9od0JAWl5NUZdLktmxVWNbUToa6+xBW1STW0zW00ZusgysgIAgCAIAgCAIAgPlzQRY6g8jsgKvxBwfBK1zmkQkC99MnmRy9yArGDvIa5hkEhjeW5g4uBGhGp1t9yAkCgN+Gtu9o6uH2oC9IDBCwCPdgVMSSaeEk6k9mzXx2Xnoj6Hrrl6m2owyJ8fZOjYYyLZMoy28lmUU1pmNveyiYxgDqI5oy59MTq0kl0PiD7HhyVNn8cmuuBaYea99Mz5p53MIcw2I1BH/eoVBXZOqe12aLeyuNkdMvOD4iJmX2cNHDx6+S6/Dyo5FfUvPxObyaHTPpOHiyYCIN5uP2arRytqhQ16m7Ar6rd+hUibanZcolt6Ogb0i5YDMGUrHPOUWvr46rtKmqaV1dtI5exOy19JC4xjjpLtZdrPg53n0CoM7kpW+7X2Rb4uAoe9Puyvy1BzCOJpkmdswcvznn1W+Kh42JO99l2JN2RGpdy2cN8LiE9rORLORvbus/NjB2HiupxsWFEexQ35ErX+xPT1sbPTe1vmRf4LZO+uH5pI1xqnP8qOCbiKFuxc7yH3qHPlcePx2SIcfdL4HFPxQCCGsdsRckaeKiT5qHwiSY8ZL4sp1NTSNN3zOk+s1t/iNVUW2Rte1HuWdcOhab7HfDUObqxzh5OI+xao3WV+G0epVQn5SOv+c07MrR+Ne42Yy13OPha1h1KtcPOyrJqPn5kDJxKIRb8F6jJsL7810pSH0gCAIAgCAIAgCAICG4jwZ1S1rRIY231Fr38fNAec4NTNiqKuNhJYJAGkm5IF23J57ICaJQHbg5/GM+sEBeEAQBAYKA1VMQe1zXagggrA2ecdh2d2cmEtHkCco+Fh7lxmbFRvkkdPiNyqWySwCt7KXU2Dgb+7VTuHn0TlvxoiclDqiteT4xevM0l/VGjR+9Rs/Kd9nbwiRiY6ph38kNVuzERi/e1efZZzv4u2HvPJasdRjL2k/h/k2X9Uo9MfiSdTWOfYH0W6NaNh/FZycyeRLv49DzRjRqX7kO+sMjjHARpo+U6sj8B7TvAbc17pxo/ntekYtvl+WC2yewmoipWEQML3u1fLJ6Tj1/gp0uUrqj00xIawJ2Pqtka8Qxx5F5JcjfPIP4qDZl5Fz8kqGLRV8P7kPFifaG0EUs56sacv6xXqGBfZ3Ynl1Q7EjBgWISepDAD7bi93wbop1fDfqZEnya+CO6LgSZ39bWP8o2Nb8ypkOKqXkjS5Cxis+jOB7D+NndJY5S+V2W/K7W2uFJWHXFe6jS8qb8kacDr4rN7CKVo0BieGgDl3XbBVVvEScupMnw5KKWmi1cM8O9heSUh87hq7k0eywcgrbGxY0R0iuvvlbLbLEpRoMoAgCAIAgCAIAgCAi+JZHNppCwkEDl6VuYHigPPcJwOSJoqJbt7c5Qz2WtGZpPibu+SA7mzMcS1rgXAXLeduqA6qA2e36w+1AX5AEAQGCjBHYziTYWH2iLNHPz8lDzMuNFe35JOLjytnpeCiucSSTudVx9k3OTk/J0sIqKSRrMfeDuYBA6a7n5BZjY4rXqHBN9z7C8aPQss7bWjGjXPDnFiTlO4BtfwJGtvJZhZ090Ycd+TRUVUUDQCWsGzWganwa0albVCy59u5rlKNSPiETz7FtLH7b+9KR4Rj0fep1eNTX3tkRZ5Fsu1cSXocLoIjmeJKmT2pNR7mnQKZHNxKvyLZEli5Nn5idZxLG0WZCQByGUD5LL5qC8RMfhc35kP51/7r/m/gvP40v0nr8Lf6jI4q/3X/N/BPxpfpH4W/1GxvFTecbviF7XNQ+MTy+Ln+oi8X4jmdI0QC0WXvXIDw6+45EWWnJ5RTj/AMb0baOP6X/yLZ8UGNSRuuSXg7hxJ+B5KFj8jbVLbeyRdg1zj7vZlsw/EWTC7DrzbzHmF0uPlQvjuLKO6idT1JHYFJNRlAEAQBAEAQBAEBghAQ/FMV4L+y4H5EfvQFQ4OpQ+qnB5wke8uagOhps7yP2IC/tOiAygMFYBBYxj7Y7tjs5/X1W/efBVeZyUatxh3ZYYuDKz3pdkVOaZz3FziSTuSuastnZLqk+5e11RrWo+D4Xg2BAFhgIDDh7kMNHMKeKO7yGg83uN3e9ztVu9pZNdK8GvojHuaosS7Q2p4pJz1a0hv6xUmrj7bPKI9mZXH4kjBgeIyf7OKEfnOzH4BT6+H/UyJPkkvB1s4JrD6dYxvg2IfaSpMeIr+JolyU/gbRwDLzrpPdG0fvWz8LpPH4hYDwDLyrpP7Nv3p+F0mPxCw5K/g2rjY57azNlBNjCCTYXsNV4lxVeux7jyE32ZEYPM5zMzphJ17gjynoRvdUORWlLpUWi4qn1R22fc+LwtNs4J6Nu4/JeIY1k/CMzvhHyzpoH1jyHU1M8dJHuEY+G5VnjcfdGXUnogX5lUk0+56VQh/Zs7W3aZRnttmtrbwuuijvXcpXrfY3r0YCAIAgCAIAgCAIDgxxl4JPK/wQFS4FH9Kl/R/wCIIDZi8WWd48b/AB1QFzpnXY09Wj7EAnnawFziGgbkrxOyMFuT0eoxcnpFSxjiF0l2x3azr6zvuC5zN5R2e7X2Rd4vHqPvWeSDCqfmWa14CwZCwDN1kC6ALHxBzSTuc8RQN7SU8vVaOrzy8lOxcKd7/YiX5Ual38ljwngdlxJVu7d+4adGN8A0Lo6MKupeO5R3ZU7GW6CBrAA1oaByAsFMS0iM22bVkwEBi6AXWAFkFfxHgykmk7R8feO+Vzmh31gDYrTKiuT20bY3TitJkjh+CwQi0UTGeTRf47r3GuMfCPDnJ+Wd69nkBYBlZAQBAEAQBAEAQGCUB43xbxnVSVFRHBMYIYXdlZrInF5ytc5zjIx1vSsALbK1wePjk1ym34Lfj+MjlVSnJ60TP0VVbpHNe83c+DM42tc3bc2VXJaeiqktPRYeKI7StPtNHyWDySJxdkUDC43cWizRufuCiZOXXQtvySKMadz93wVTFMUfKSXnQbNGw/76rmcnLsyJe949DoKMWFK7eTzmsx6ok7WSOZ0bGF4YxrIyO5cXcXtJJJHKy7TjPs3j24XtrPPdnuuqVtUrurSW9JfsXajlLo2OO7mtJ8yASuCsiozaXqbK23FNm9eD0V/i7FHxNjZG7I6Z4Zn0u0WcTlvzNrDzVzweDXl5UYWeDRY25xgnrb1s0cK1snayQve6RoYJA55zOaS7KWl3MHcX6FWf2o4ujDnF09tmydfsbvZp7Wt9zPFeJva+KCNxjz5nOeNHWaPRaeRN9+gUf7N8bVmZGrfB5a9pdGrekyDZVzuLmGqltHbLlID+8L3kdbv25XXY1/ZrB9rZtf6NsMJSnODm9Lx/scN8T1kUbpopw0hziWdnE6N+T2iW5ze3Jw30XjE4it47nF+N/wCCsq41ZFErnLut/wCC0Y1x/VzzO/k0ppoo2xizWROc9z42SOc4yMdYDNlAFtieejj+OjkwlOT1o0cdxscqEpylrXoemcE4i+ooKaaU3kkia5xAAudibDQbKra09FS1p6Jy6wYCA8v+l7FXiSmpmSOYHF0jwx7mOIa0hty0g5bn4qdx1Ebr1GS2ifxtELr1Ga2iocJcTupm1s4dJ23ZxxxQzGZ2YmQN7c5tC1pcBYG+pva4WcuEHcoQh0rx/kzl1wdyhCHSvHf5lm4E4nrX10UM9S6aORktw6OFtixuYFpjY0j33W7kcCOLGLT3s38lx0cSMWnvZ6wqoqAgPMfpO4mnbURUsEj4W5HSvew2kdYgNY13qgXJNtTpyvew47GhkW9Myx4zEhk3dE32Jv6LcamqaaUTuMjoJjEJDbM9uSOQZrbuGexPOwO6j5dUarpQj4RHzKY03yri9pF0UcjBAEAQBAEAQBAfMmx8igPzxWj+k1n/ALh/9yNdRwi3RJfv9DreAjvHmv3+hu4dxmro8vZGmORmQZ4pTp45ZRqo0uCsbb6kRJfZ+xvfUiTxDjSvmtm/kYy32hnG/nMsfgNn6kY/8PWfqRvoeIu0ilkmAa6E5X5b5TZocCy+oBBGh2XA81gzqzfZvyzZSvu8JVy8x8/9yHj4lqHFmdsIjlcG5QH9o0P275dYkaeqrXL+zKxsX27l37Gy1XQrVktaf9+5CYdHmhkbtmfMPi5wXZ8LDr46MfVMm8fW54jgvjv6kzBjNW1rWg01mgNF45b6C2v41UMvsXGTbc/J4jgZMVpSR9/6eq/+G/s5f81eX9iYfrPX3LJ/UiMxbGHVZbHkY0saS8HMQXtflsx4N2jmCNdQoXGcDKN9lanqUfBWqFmTY6vDj/3JHAsWhpwQ+CSPNbPLn7YaaDO898NHlYLRy/B8lJ+0sfVo3Kuyjbsi/nvf+ySxehjqo3TuzNp6cGR0zdHOygm0J/f4qDxePdU+veiuzcqO10+V4ZAYLRxSVEDZKeMRzPDHZJakTWeCR2knaWkserfguwyMO7Hq9q5+fIycK/Hp9s5+db87/wBnKyMNZUNaAGtknAA0AAJAACtON/kX/Ut+L74DfzPqg9KXzj/YRLxwf8Cfz+hr4D+BP5/Q9w+jQ/6qo/0I/euan+ZnLS8spePcf1sdbURQmAMjLQxkkTnXaWAl5LXtPpZh00Cn4WB96i9S00WODx/3uL6ZaaOb8I+JdKH+xqP89TXwNn6kTn9nrf1IguJDLUx/6SEjGSSyMpXxFpeGuY/Iezdf0Nc1t9VDxrLse51Q1vetkHFtuxrnVDSe9bICW7WSiY5pHCLs3N7rMgnYXtLN818pvfa+3ORnwvjfX7Vp914+ZJ5CGRHIrdzT7rWvmS9Fjho6qGZrQ99pWMaTZpc9oALiNQBqfcp/M1uz2cF8WWPN1O11wXxZZfwj4l0of7Go/wA9RPwGz9SIa+z1v6kSGC/SdK17hXMhyGOR7HwtezvRsLzG5r3uvmaDYgjUbaqDm8fPG0297IGdxtmIk5PeypcQ43NXObJNDStI1ZYVHaNB5GVkrb6b2ACm1cNdpTjPTJ1PCX9Kmp6bJjhjjeaj7KIw0opc4a4RNmbKM7gDKXSSuzm5ub6nqtOXxVlVbsctmjM4i2mt2uWz2hVBTGUAQBAEAQBAEBH4vi8FO1pnlZEJHdmzO4NzOINmi6A8FrT/AEmsP/EP/ZxrqOEeseb/AH+h1nAvWNN/v9DTh9FUysjeHQgSNDgCx5sD176rL+eyKouWl2/YhQ5nJlZ0rXn0/wBmuQSxz9lKY3XYXXa1w2IFtXHqpfCczbnzaktFrh5l07/Z2NNa32Nt/wCi1/1m/sI1zX2iW+Uj8iBmte0v+a/+KNLdqf68X2Lp+c/8t/ovoTs7+Uh/Q58PkywyO5tdMfg5xW7hpdHHqS+CZ6wJ9GHKa+G/qTNPgVW5rXZ4BmaHW7OTmL/+ouZl9sL4tro/x/sjxzMuST3H+3+zgYZGzyQy5CWNa4FrXN9Ikc3Houk4PlrM9Sc1rRKwMq62yULNdl8DNJgxkiknY8RvjnlFzq0ju3a4cwei5XO5G3E5SbgirmnC6dsHpqTPiCokDgyeMxucCWnXI8De19R1sV2HHcrHL9ya09f3LHC5NZMnVNaf+GWSjrb4JiNMd6cOLeojlaXNHkHB4HgPBUHIUKm9xXjyczyOP7DIlFePJGYH/wCJov08f2FX3L/yi/odDzP8kv6EYdqn9LUf3nLHG/yL/qOM/kH/AFFB6UvnH+wiXjhP4E/n9DXwH8Cfz+h7h9Gn/ldF+hb9pXNT/MzlZeWRvGf0ftq5BNC/sZgLZgAQ4ey8esLrbRkTpl1wfc3Y+RZRPrremeYYhQy01S+nmdG8sYx+ZjXNHeLxsXH2Pmul4vPtyZOM/gdTxPI25UpRs12XwOmYf6pj/wDkn/tGqln/AD//ALvqUc+/IP8A9X1K/jHpN+r/APtErTl/41Xz+qLXmv41Xz+qGMf11L+ld/dUvP8A41Pz+hM5H+PT8/ob8QnkbmLMlmMD3ZgSTeRsYAIIt6V155DOsx7YRj4Z55PPtxrYQhrT/wDs1Y5s36s/7CRaObf/ABw+f0NHPv8A4q3+/wBDs75ETY8oc8taC4Egd0nYEdFKzcqWPjxnDz2JeflzxsWM4eexzw1BkhjebAudGTbb+sateRa7cDrflo15NsreO65eWj9MLkTjDKAIAgCAIDCAFAeOfTBUXradkhHZdnI2x9HM/La9+oBCncVZT946bGu6+Ja8SoK//lXuta7lVhp2tFmtAB1056WXYVV1VR6YaSZ19NVFUXGGkmaRh0fsD5qK+Pw35iiM+Pw976UfcVGxpzNaAbWvrey20YuNQ+qtJG6nGx6pdUNJnxLQsc52ZgNwL767jX3ALVbh411vXNJvRqtxcay1ykl3Xqbpadrhlc24FtNeWyk2VU2w9nLTRIsqpsh0S1r5iKma1uVrQG66ctd0hVTXX7OOkjMK6YV+zWtGoUDPZ+bvvUT8MwX/ANCI33DE9F/c+4KRjCS1tidCdbm3VSKMbHo37NJbN1FFFLbhpb/c+X0EZvdgNzc76nqtVnH4lknOUU2zXPCxZycml3/cyyiYHBwbqNjrp5XXurDxqpdUEkxVhYtcuqKW/mJqNj75m3uLHfUC9geu5+K9XY2PdLqmk2ersXGul1WJNmySAOABFwCCN9LbFbLa6rY9E9NGy2qi2HRPTRzzQtiifYZW2edzuQb6laZRqoolGPZGmcKceiUY6S7mKVuV02bTKY735WgivdVnDSUaJ7f/AO0VXBSjGie38foe3/R40twqjuLHsGmx8RmHyIXOSe22cvJ99njmIzOmqqp0pcXiokFi9/dbfuAC+gy2sug4vGx7ad2JN7Ok4nGxbqN2Jb2aoqZrSSBqdzckm3iVc00UUtuGlsvaMfHobdels+TRMvfLrmzc9/attdeXiY7n7TS2eHh4rs9ppb3s4cWbd2nqsbm8M00QF/NVXLTi7qtP4/Up+ZnF31JP4/VHzjTwJqa52eSfAEZQT0FyApOfbH21Xf4krkbYe3p7/EkZ6RjyC9oJG1/j9qn20U3STlptFjbj0XSUp6bXgzUUzZAA9ocBqL/Ar1dTXYtWI9X0VWpRsXj1MywNcAHNuBqPcsWVU2R6J6aFtVFseiemjXJEAI2NFryRMY0cyZGgNCh8h7OGI4x8EHkfZV4coRfY/SK444kygCAIAgCA+XOssNj9isY1xMBdkOp2L+Q+r181T5nJKO4Vlpjce5e9YUjE6Zk1+1Ge+99bqmjdNS6t9y2lVW49OuxFUnDVJ2jQ6Jtjca7XsbfNW+Hn3SsSnJ6IGVSowfSaeIOF6aMFwjDANzqruVulvqKhOb7Js2cN8M0ssHaOhGrnAX3sNPcsQulNeRNzi9NkVxThNO2WOniiay7XPe8enYEANaeW+pVjgUfeLeiUmTuNx/vV3RKXYg2YQ1xcCWjsu60hoF9A+8vtb25aBWS4uL9out+74/tss4cSn7Tc/wAvj+2y04PgFNLDFIYWgvY1xGvMAr53kZ+TXZKKm+x4pohOCbOiq4fpGWHYhz3aNYL3cfu8V5pzMy2SSkzN1dNcdssnDX0XwH8ZUxtJd6gvlaOnifFdDT7SMfek2yjtt2/dLMPo3w78mZ81t65epq65eo/Bvhv5LH8065eo65eo/Bvhv5LH8065eo65eo/Bvhv5LH8065eo65epvo+AcPjcHtpYszSCCW3sQbgi6w5SfxMdUvU21HBNDJKZZKaJ8jiCXOaDcjYnrsETa8BNk8G8uWywYK/iPA9DO8yS07HPO7iNVlSa8Mym14Zy/g3w38lj+az1y9TPXL1H4N8N/JY/mnXL1HXL1O5nBtE2J8LaaJscls7Q0DNbbMea8ttnnbZzzcJYfBBLemiZGW3ks0d4Nue8efNZ6m/Jnbfk8McIZagPhg7PN/U00TXPeG8nPDblzjvc6C/vV7hxpxoq2+Xf4I6DChRixV18u/lLyek8H/R0JAZsRiF3C0dOSCYxe5fIWmxe7TTkB1JtAzs6WTPa7JFfn8hLJs6l2SLJ+DfDfyWP5qF1y9SB1y9Tuwrguhp3iSGmibI30X5QXN5XBOyOTflmHJv4k8vJgygCAIAgOatrGRNzPNh9vgBzWq26FUeqbNlVUrH0xRSsZxx812i7Y+nM+f3Lm8vkZ3do9kXuNhRq7y7shyq/ZPNbgvSZho5qinzAjqF7jNo1yhvyQtRTF3pEm21yTbyvspCyJtabNLpgn2RMYViAgjETmONrkOFje5vqDba6s8bkIQj0yRX5GFOctxIviCFtU5ha1zCzZ+bv67gAaAed17lzLrlurseqMGUH1b0/2NFLwfEL5nSd70hncM31jzUb8bykpal58k6ONpv3n38/uTz3kFsMLc0hADWDZo6u6AdFBox7L5C6+FMexdOFuFRF+Ml78rt3Hl4NHILpKMaNMdLyUF18rZbZbGiykNmk+lkBAEAQBAEAQBAEAQBAaaylbKwseMzXCxB2IO4KA4MC4epqNmSmibG3na5cfrPcS4+86I235Mtt+SUQwZQBAEAQBAEAQHmlbWPldmebnkOQ8AFxd2RO57mzrKceFS1FHOtBuMELJg+bJsxo+S1etmNEbPFqfNNmNG6ri0BWeoaMUUfe8gsb+BnRta58r+xpxd/rP9Vn3nwU7EwZXPb8ELJy41rsX7hjhqOmbf0nnVzz6Tj4rpKqowWkUNlrm9ssIC3GsygCAIAgCAIAgCAIAgCAIAgCAIAgCAIAgCAIAgPLlwZ2RhZQMIBZAYssmDiq297zCA3Si7PcCnnwYOXC6OWqeWQ3bHs+X/Cz71b4XHufvSK3LzVH3YnpmAYFHTsDWNA69SepK6GEFBaRRyk5PbJgBejyZQBAEAQBAEAQBAEAQBAEAQBAEAQBAEAQBAEAQBAeXLgzsggFkBiyyAgOWusLHzTW3owz5wbD31pAvkgbode8+3LwCvcDj0/ekU+Zmte7E9PwvDGQsDWAADayvUkuyKdvZ3hZMBAEAQBAEAQBAEAQBAEAQBAEAQBAEAQBAEAQBAEAQH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58" name="Picture 10" descr="http://static.oujdacity.net/thumbs/r800/data/Image/Pedagogie/planif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27471"/>
            <a:ext cx="3810000" cy="4832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3985146" y="330459"/>
            <a:ext cx="4580665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خطوات التخطيط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394579" y="1627471"/>
            <a:ext cx="7351160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dirty="0" smtClean="0"/>
              <a:t>1- تحديد </a:t>
            </a:r>
            <a:r>
              <a:rPr lang="ar-SA" sz="2800" dirty="0" err="1" smtClean="0"/>
              <a:t>الإحتياجات</a:t>
            </a:r>
            <a:r>
              <a:rPr lang="ar-SA" sz="2800" dirty="0" smtClean="0"/>
              <a:t> وتصنيفها حسب الأهمية .</a:t>
            </a:r>
          </a:p>
          <a:p>
            <a:endParaRPr lang="ar-SA" sz="2800" dirty="0"/>
          </a:p>
          <a:p>
            <a:r>
              <a:rPr lang="ar-SA" sz="2800" dirty="0" smtClean="0"/>
              <a:t>2- تحديد الإمكانات البشرية والمادية .</a:t>
            </a:r>
          </a:p>
          <a:p>
            <a:endParaRPr lang="ar-SA" sz="2800" dirty="0"/>
          </a:p>
          <a:p>
            <a:r>
              <a:rPr lang="ar-SA" sz="2800" dirty="0" smtClean="0"/>
              <a:t>3- وضع الأهداف .</a:t>
            </a:r>
          </a:p>
          <a:p>
            <a:endParaRPr lang="ar-SA" sz="2800" dirty="0"/>
          </a:p>
          <a:p>
            <a:r>
              <a:rPr lang="ar-SA" sz="2800" dirty="0" smtClean="0"/>
              <a:t>4- وضع الأساليب والأنشطة .</a:t>
            </a:r>
          </a:p>
          <a:p>
            <a:endParaRPr lang="ar-SA" sz="2800" dirty="0"/>
          </a:p>
          <a:p>
            <a:r>
              <a:rPr lang="ar-SA" sz="2800" dirty="0" smtClean="0"/>
              <a:t>5- تحديد الزمن اللازم .</a:t>
            </a:r>
          </a:p>
          <a:p>
            <a:endParaRPr lang="ar-SA" sz="2800" dirty="0"/>
          </a:p>
          <a:p>
            <a:r>
              <a:rPr lang="ar-SA" sz="2800" dirty="0" smtClean="0"/>
              <a:t>6- عرض الخطة على المختصين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28333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photos-e.ak.fbcdn.net/hphotos-ak-ash4/s480x480/302778_550158604998967_26342296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5361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authoritarian-cartoon-m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9157" y="4484696"/>
            <a:ext cx="2286016" cy="2162765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7970292" y="2885448"/>
            <a:ext cx="244334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التخطيط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259717" y="650472"/>
            <a:ext cx="3684895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dirty="0" smtClean="0"/>
              <a:t>عملية ترتيب الأولويات في ضوء الإمكانات المادية والبشرية المتاحة .</a:t>
            </a:r>
            <a:endParaRPr lang="ar-SA" sz="4000" dirty="0"/>
          </a:p>
        </p:txBody>
      </p:sp>
      <p:sp>
        <p:nvSpPr>
          <p:cNvPr id="7" name="مستطيل 6"/>
          <p:cNvSpPr/>
          <p:nvPr/>
        </p:nvSpPr>
        <p:spPr>
          <a:xfrm>
            <a:off x="7970292" y="4375329"/>
            <a:ext cx="244334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التخطيط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7970292" y="1217178"/>
            <a:ext cx="244334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التخطيط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297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dr-ama.com/wp-content/uploads/2013/09/Plan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8" y="1023582"/>
            <a:ext cx="4921155" cy="54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7729465" y="864526"/>
            <a:ext cx="2105740" cy="923330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الخطة</a:t>
            </a:r>
            <a:endParaRPr lang="ar-SA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32311" y="3347376"/>
            <a:ext cx="5500048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endParaRPr lang="ar-SA" sz="4000" dirty="0" smtClean="0"/>
          </a:p>
          <a:p>
            <a:pPr algn="ctr"/>
            <a:r>
              <a:rPr lang="ar-SA" sz="4000" dirty="0" smtClean="0"/>
              <a:t>مجموعة من التدابير المحددة التي تتخذ من أجل تحقيق هدف معين</a:t>
            </a:r>
          </a:p>
          <a:p>
            <a:pPr algn="ctr"/>
            <a:endParaRPr lang="ar-SA" sz="4000" dirty="0"/>
          </a:p>
        </p:txBody>
      </p:sp>
      <p:sp>
        <p:nvSpPr>
          <p:cNvPr id="5" name="سهم للأسفل 4"/>
          <p:cNvSpPr/>
          <p:nvPr/>
        </p:nvSpPr>
        <p:spPr>
          <a:xfrm>
            <a:off x="8434316" y="2129051"/>
            <a:ext cx="545911" cy="107817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626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674961" y="1910686"/>
            <a:ext cx="8884693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dirty="0" smtClean="0"/>
              <a:t>1- القاعدة الأساسية التي تسبق جميع الوظائف التربوية .</a:t>
            </a:r>
          </a:p>
          <a:p>
            <a:endParaRPr lang="ar-SA" sz="2400" dirty="0"/>
          </a:p>
          <a:p>
            <a:r>
              <a:rPr lang="ar-SA" sz="2400" dirty="0" smtClean="0"/>
              <a:t>2- تنظيم الإمكانيات المتوفرة وتوفير الظروف والمناخ اللازم لتحقيق الأهداف المنشودة .</a:t>
            </a:r>
          </a:p>
          <a:p>
            <a:endParaRPr lang="ar-SA" sz="2400" dirty="0"/>
          </a:p>
          <a:p>
            <a:r>
              <a:rPr lang="ar-SA" sz="2400" dirty="0" smtClean="0"/>
              <a:t>3- يحدد مراحل العمل والخطوات الواجب اتباعها .</a:t>
            </a:r>
          </a:p>
          <a:p>
            <a:endParaRPr lang="ar-SA" sz="2400" dirty="0"/>
          </a:p>
          <a:p>
            <a:r>
              <a:rPr lang="ar-SA" sz="2400" dirty="0" smtClean="0"/>
              <a:t>4- يجنب مدير المدرسة التخبط والعشوائية في العمل .</a:t>
            </a:r>
          </a:p>
          <a:p>
            <a:endParaRPr lang="ar-SA" sz="2400" dirty="0"/>
          </a:p>
          <a:p>
            <a:r>
              <a:rPr lang="ar-SA" sz="2400" dirty="0" smtClean="0"/>
              <a:t>5- يساعد على خلق الرقابة الداخلية والخارجية لجميع الموظفين .</a:t>
            </a:r>
          </a:p>
          <a:p>
            <a:endParaRPr lang="ar-SA" sz="2400" dirty="0"/>
          </a:p>
          <a:p>
            <a:r>
              <a:rPr lang="ar-SA" sz="2400" dirty="0" smtClean="0"/>
              <a:t>6- يؤمن الراحة النفسية للأفراد .</a:t>
            </a:r>
            <a:endParaRPr lang="ar-SA" sz="2400" dirty="0"/>
          </a:p>
        </p:txBody>
      </p:sp>
      <p:pic>
        <p:nvPicPr>
          <p:cNvPr id="3" name="Picture 4" descr="http://esyria.sy/eafkar/uploade_files/large/creative%20thinking%2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16547"/>
            <a:ext cx="3571900" cy="3647404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6080352" y="442964"/>
            <a:ext cx="5479302" cy="769441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أهمية التخطيط المدرسي</a:t>
            </a:r>
            <a:endParaRPr lang="ar-SA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050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ngbanna.files.wordpress.com/2012/01/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69" y="2407265"/>
            <a:ext cx="3541698" cy="445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وسيلة شرح بيضاوية 1"/>
          <p:cNvSpPr/>
          <p:nvPr/>
        </p:nvSpPr>
        <p:spPr>
          <a:xfrm>
            <a:off x="4749420" y="1460311"/>
            <a:ext cx="6851176" cy="2784143"/>
          </a:xfrm>
          <a:prstGeom prst="wedgeEllipseCallout">
            <a:avLst>
              <a:gd name="adj1" fmla="val -74219"/>
              <a:gd name="adj2" fmla="val 2573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هل التخطيط وسيلة أم غاية ؟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314131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2" y="1705804"/>
            <a:ext cx="2786050" cy="50167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452884" y="1705804"/>
            <a:ext cx="8575343" cy="50167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sz="3200" dirty="0" smtClean="0">
              <a:solidFill>
                <a:srgbClr val="CC3300"/>
              </a:solidFill>
              <a:latin typeface="Traditional Arabic" pitchFamily="18" charset="-78"/>
            </a:endParaRPr>
          </a:p>
          <a:p>
            <a:r>
              <a:rPr lang="ar-SA" sz="3200" dirty="0">
                <a:solidFill>
                  <a:srgbClr val="CC3300"/>
                </a:solidFill>
                <a:latin typeface="Traditional Arabic" pitchFamily="18" charset="-78"/>
              </a:rPr>
              <a:t>1</a:t>
            </a:r>
            <a:r>
              <a:rPr lang="ar-SA" sz="3200" dirty="0" smtClean="0">
                <a:solidFill>
                  <a:srgbClr val="CC3300"/>
                </a:solidFill>
                <a:latin typeface="Traditional Arabic" pitchFamily="18" charset="-78"/>
              </a:rPr>
              <a:t>-</a:t>
            </a:r>
            <a:r>
              <a:rPr lang="ar-SA" sz="3200" dirty="0" smtClean="0">
                <a:latin typeface="Traditional Arabic" pitchFamily="18" charset="-78"/>
              </a:rPr>
              <a:t> أن يكون مبنياً على حاجات حقيقية ومعلومات دقيقة .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2-</a:t>
            </a:r>
            <a:r>
              <a:rPr lang="ar-SA" sz="3200" dirty="0" smtClean="0">
                <a:latin typeface="Traditional Arabic" pitchFamily="18" charset="-78"/>
              </a:rPr>
              <a:t> أن تكون الأهداف واقعية محددة وقابلة للتنفيذ .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3-</a:t>
            </a:r>
            <a:r>
              <a:rPr lang="ar-SA" sz="3200" dirty="0" smtClean="0">
                <a:latin typeface="Traditional Arabic" pitchFamily="18" charset="-78"/>
              </a:rPr>
              <a:t> أن يكون مرن لمواجهة الصعوبات الغير متوقعة .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4-</a:t>
            </a:r>
            <a:r>
              <a:rPr lang="ar-SA" sz="3200" dirty="0" smtClean="0">
                <a:latin typeface="Traditional Arabic" pitchFamily="18" charset="-78"/>
              </a:rPr>
              <a:t> أن يكون شامل لجميع مجالات العمل . 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5-</a:t>
            </a:r>
            <a:r>
              <a:rPr lang="ar-SA" sz="3200" dirty="0" smtClean="0">
                <a:latin typeface="Traditional Arabic" pitchFamily="18" charset="-78"/>
              </a:rPr>
              <a:t> وضع جدول زمني لتحقيق الأهداف .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6-</a:t>
            </a:r>
            <a:r>
              <a:rPr lang="ar-SA" sz="3200" dirty="0" smtClean="0">
                <a:latin typeface="Traditional Arabic" pitchFamily="18" charset="-78"/>
              </a:rPr>
              <a:t> المشاركة في بناء الخطة .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7-</a:t>
            </a:r>
            <a:r>
              <a:rPr lang="ar-SA" sz="3200" dirty="0" smtClean="0">
                <a:latin typeface="Traditional Arabic" pitchFamily="18" charset="-78"/>
              </a:rPr>
              <a:t> يراعي الجوانب المادية والبشرية .</a:t>
            </a:r>
          </a:p>
          <a:p>
            <a:r>
              <a:rPr lang="ar-SA" sz="3200" dirty="0" smtClean="0">
                <a:solidFill>
                  <a:srgbClr val="C00000"/>
                </a:solidFill>
                <a:latin typeface="Traditional Arabic" pitchFamily="18" charset="-78"/>
              </a:rPr>
              <a:t>8-</a:t>
            </a:r>
            <a:r>
              <a:rPr lang="ar-SA" sz="3200" dirty="0" smtClean="0">
                <a:latin typeface="Traditional Arabic" pitchFamily="18" charset="-78"/>
              </a:rPr>
              <a:t> يتضمن إجراءات التقويم المرحلي والنهائي للخطة .</a:t>
            </a:r>
          </a:p>
          <a:p>
            <a:endParaRPr lang="en-US" sz="3200" dirty="0">
              <a:latin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0610" y="529609"/>
            <a:ext cx="7197804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المبادئ الأساسية للتخطيط المدرسي 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0233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367555" y="469795"/>
            <a:ext cx="548419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rgbClr val="C00000"/>
                </a:solidFill>
                <a:effectLst/>
              </a:rPr>
              <a:t>عناصر الخطة المدرسية</a:t>
            </a:r>
            <a:endParaRPr lang="ar-SA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130304158"/>
              </p:ext>
            </p:extLst>
          </p:nvPr>
        </p:nvGraphicFramePr>
        <p:xfrm>
          <a:off x="-1678674" y="1801504"/>
          <a:ext cx="15110006" cy="4819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686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602810830"/>
              </p:ext>
            </p:extLst>
          </p:nvPr>
        </p:nvGraphicFramePr>
        <p:xfrm>
          <a:off x="-3070747" y="98475"/>
          <a:ext cx="16294377" cy="657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ستطيل 2"/>
          <p:cNvSpPr/>
          <p:nvPr/>
        </p:nvSpPr>
        <p:spPr>
          <a:xfrm>
            <a:off x="6233528" y="1630904"/>
            <a:ext cx="532389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مصادر معلومات الخطة</a:t>
            </a:r>
            <a:endParaRPr lang="ar-SA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5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9266830" y="434964"/>
            <a:ext cx="2190039" cy="511175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نشاط (  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 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 جماعي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6976" y="214302"/>
            <a:ext cx="1057275" cy="95250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Rectangle 5"/>
          <p:cNvSpPr/>
          <p:nvPr/>
        </p:nvSpPr>
        <p:spPr>
          <a:xfrm>
            <a:off x="1524000" y="17145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 smtClean="0"/>
              <a:t>بالتعاون مع أفراد مجموعتك ارسمي مخطط عظم السمكة موضحة عليه </a:t>
            </a:r>
            <a:r>
              <a:rPr lang="ar-SA" sz="2800" b="1" dirty="0" smtClean="0"/>
              <a:t>مجالات الخطة وما يشمله كل مجال  </a:t>
            </a:r>
            <a:endParaRPr lang="ar-SA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062298"/>
            <a:ext cx="9144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33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365</Words>
  <Application>Microsoft Office PowerPoint</Application>
  <PresentationFormat>ملء الشاشة</PresentationFormat>
  <Paragraphs>98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38</cp:revision>
  <dcterms:created xsi:type="dcterms:W3CDTF">2014-10-23T16:31:39Z</dcterms:created>
  <dcterms:modified xsi:type="dcterms:W3CDTF">2014-10-24T19:54:07Z</dcterms:modified>
</cp:coreProperties>
</file>