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73" r:id="rId4"/>
    <p:sldId id="274" r:id="rId5"/>
    <p:sldId id="262" r:id="rId6"/>
    <p:sldId id="278" r:id="rId7"/>
    <p:sldId id="264" r:id="rId8"/>
    <p:sldId id="272" r:id="rId9"/>
    <p:sldId id="263" r:id="rId10"/>
    <p:sldId id="265" r:id="rId11"/>
    <p:sldId id="266" r:id="rId12"/>
    <p:sldId id="275" r:id="rId13"/>
    <p:sldId id="276" r:id="rId14"/>
    <p:sldId id="267" r:id="rId15"/>
    <p:sldId id="259" r:id="rId16"/>
    <p:sldId id="268" r:id="rId17"/>
    <p:sldId id="279" r:id="rId18"/>
    <p:sldId id="261" r:id="rId19"/>
    <p:sldId id="269" r:id="rId20"/>
    <p:sldId id="270" r:id="rId21"/>
    <p:sldId id="277" r:id="rId2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e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image" Target="../media/image21.jpe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image" Target="../media/image2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jpe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image" Target="../media/image21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image" Target="../media/image2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784A3-8EF7-4CC5-B10C-B1D0F15CCEA5}" type="doc">
      <dgm:prSet loTypeId="urn:microsoft.com/office/officeart/2005/8/layout/vList3#12" loCatId="list" qsTypeId="urn:microsoft.com/office/officeart/2005/8/quickstyle/simple1" qsCatId="simple" csTypeId="urn:microsoft.com/office/officeart/2005/8/colors/colorful1#13" csCatId="colorful" phldr="1"/>
      <dgm:spPr/>
    </dgm:pt>
    <dgm:pt modelId="{FF38AD9C-8A0F-429B-91D5-BCA882C6DEC2}">
      <dgm:prSet phldrT="[نص]" custT="1"/>
      <dgm:spPr/>
      <dgm:t>
        <a:bodyPr/>
        <a:lstStyle/>
        <a:p>
          <a:pPr algn="ctr"/>
          <a:r>
            <a:rPr lang="ar-SA" sz="3200" b="1" dirty="0" err="1" smtClean="0"/>
            <a:t>الإتصال</a:t>
          </a:r>
          <a:endParaRPr lang="en-US" sz="3200" b="1" dirty="0"/>
        </a:p>
      </dgm:t>
    </dgm:pt>
    <dgm:pt modelId="{128A3890-87DF-49EF-9B97-76C62CA5DBC0}" type="parTrans" cxnId="{ABB805CF-639B-4EDF-87AC-0AB549A7D132}">
      <dgm:prSet/>
      <dgm:spPr/>
      <dgm:t>
        <a:bodyPr/>
        <a:lstStyle/>
        <a:p>
          <a:endParaRPr lang="en-US"/>
        </a:p>
      </dgm:t>
    </dgm:pt>
    <dgm:pt modelId="{FF9AD330-B39E-4AE4-98F5-73AB0D71A05D}" type="sibTrans" cxnId="{ABB805CF-639B-4EDF-87AC-0AB549A7D132}">
      <dgm:prSet/>
      <dgm:spPr/>
      <dgm:t>
        <a:bodyPr/>
        <a:lstStyle/>
        <a:p>
          <a:endParaRPr lang="en-US"/>
        </a:p>
      </dgm:t>
    </dgm:pt>
    <dgm:pt modelId="{E6F561E4-3420-4DF5-840F-F06A4C71EB04}" type="pres">
      <dgm:prSet presAssocID="{F68784A3-8EF7-4CC5-B10C-B1D0F15CCEA5}" presName="linearFlow" presStyleCnt="0">
        <dgm:presLayoutVars>
          <dgm:dir val="rev"/>
          <dgm:resizeHandles val="exact"/>
        </dgm:presLayoutVars>
      </dgm:prSet>
      <dgm:spPr/>
    </dgm:pt>
    <dgm:pt modelId="{BE67CAFE-31CB-4422-BE49-EB9F6D7B7A1B}" type="pres">
      <dgm:prSet presAssocID="{FF38AD9C-8A0F-429B-91D5-BCA882C6DEC2}" presName="composite" presStyleCnt="0"/>
      <dgm:spPr/>
    </dgm:pt>
    <dgm:pt modelId="{C48CDECA-7876-4C48-999A-0584EB44EB6E}" type="pres">
      <dgm:prSet presAssocID="{FF38AD9C-8A0F-429B-91D5-BCA882C6DEC2}" presName="imgShp" presStyleLbl="fgImgPlace1" presStyleIdx="0" presStyleCnt="1" custLinFactNeighborX="-2485" custLinFactNeighborY="23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AB394B4-172A-4600-A14D-2D8F3B72A221}" type="pres">
      <dgm:prSet presAssocID="{FF38AD9C-8A0F-429B-91D5-BCA882C6DEC2}" presName="txShp" presStyleLbl="node1" presStyleIdx="0" presStyleCnt="1" custScaleX="100477" custScaleY="47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F958A1-8A11-4451-97D3-1BFFEE59849A}" type="presOf" srcId="{F68784A3-8EF7-4CC5-B10C-B1D0F15CCEA5}" destId="{E6F561E4-3420-4DF5-840F-F06A4C71EB04}" srcOrd="0" destOrd="0" presId="urn:microsoft.com/office/officeart/2005/8/layout/vList3#12"/>
    <dgm:cxn modelId="{ABB805CF-639B-4EDF-87AC-0AB549A7D132}" srcId="{F68784A3-8EF7-4CC5-B10C-B1D0F15CCEA5}" destId="{FF38AD9C-8A0F-429B-91D5-BCA882C6DEC2}" srcOrd="0" destOrd="0" parTransId="{128A3890-87DF-49EF-9B97-76C62CA5DBC0}" sibTransId="{FF9AD330-B39E-4AE4-98F5-73AB0D71A05D}"/>
    <dgm:cxn modelId="{F61E272D-B5C7-42EC-BD64-62B93D6EC71D}" type="presOf" srcId="{FF38AD9C-8A0F-429B-91D5-BCA882C6DEC2}" destId="{BAB394B4-172A-4600-A14D-2D8F3B72A221}" srcOrd="0" destOrd="0" presId="urn:microsoft.com/office/officeart/2005/8/layout/vList3#12"/>
    <dgm:cxn modelId="{4FE511BB-CE1C-43C2-91A8-598649A1AB59}" type="presParOf" srcId="{E6F561E4-3420-4DF5-840F-F06A4C71EB04}" destId="{BE67CAFE-31CB-4422-BE49-EB9F6D7B7A1B}" srcOrd="0" destOrd="0" presId="urn:microsoft.com/office/officeart/2005/8/layout/vList3#12"/>
    <dgm:cxn modelId="{706B0F31-78AB-43DF-8A00-7884C89F4D05}" type="presParOf" srcId="{BE67CAFE-31CB-4422-BE49-EB9F6D7B7A1B}" destId="{C48CDECA-7876-4C48-999A-0584EB44EB6E}" srcOrd="0" destOrd="0" presId="urn:microsoft.com/office/officeart/2005/8/layout/vList3#12"/>
    <dgm:cxn modelId="{F23BF098-8A4B-4994-B22C-65E829C92542}" type="presParOf" srcId="{BE67CAFE-31CB-4422-BE49-EB9F6D7B7A1B}" destId="{BAB394B4-172A-4600-A14D-2D8F3B72A221}" srcOrd="1" destOrd="0" presId="urn:microsoft.com/office/officeart/2005/8/layout/vList3#1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2DE074-1035-431A-B174-A1024AF9F518}" type="doc">
      <dgm:prSet loTypeId="urn:microsoft.com/office/officeart/2005/8/layout/matrix3" loCatId="matrix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225E5F7-EB25-403B-A3EB-D99638F0ED56}">
      <dgm:prSet phldrT="[نص]" custT="1"/>
      <dgm:spPr/>
      <dgm:t>
        <a:bodyPr/>
        <a:lstStyle/>
        <a:p>
          <a:r>
            <a:rPr lang="ar-SA" sz="2400" b="1" dirty="0" smtClean="0"/>
            <a:t>المستقبل</a:t>
          </a:r>
          <a:endParaRPr lang="en-US" sz="2400" b="1" dirty="0"/>
        </a:p>
      </dgm:t>
    </dgm:pt>
    <dgm:pt modelId="{EF4663CB-DA42-42A4-8F11-1BD0B3DB1EE2}" type="parTrans" cxnId="{5FE0CC41-5F00-4FBF-9B72-D3735044019D}">
      <dgm:prSet/>
      <dgm:spPr/>
      <dgm:t>
        <a:bodyPr/>
        <a:lstStyle/>
        <a:p>
          <a:endParaRPr lang="en-US"/>
        </a:p>
      </dgm:t>
    </dgm:pt>
    <dgm:pt modelId="{F86DD72F-F7CF-4F8D-9E9E-4D6FBA3FDD4F}" type="sibTrans" cxnId="{5FE0CC41-5F00-4FBF-9B72-D3735044019D}">
      <dgm:prSet/>
      <dgm:spPr/>
      <dgm:t>
        <a:bodyPr/>
        <a:lstStyle/>
        <a:p>
          <a:endParaRPr lang="en-US"/>
        </a:p>
      </dgm:t>
    </dgm:pt>
    <dgm:pt modelId="{02071A3E-F5E4-4F7C-B129-4721172970B7}">
      <dgm:prSet phldrT="[نص]" custT="1"/>
      <dgm:spPr/>
      <dgm:t>
        <a:bodyPr/>
        <a:lstStyle/>
        <a:p>
          <a:r>
            <a:rPr lang="ar-SA" sz="2400" b="1" dirty="0" smtClean="0"/>
            <a:t>المرسل</a:t>
          </a:r>
          <a:endParaRPr lang="en-US" sz="2400" b="1" dirty="0"/>
        </a:p>
      </dgm:t>
    </dgm:pt>
    <dgm:pt modelId="{CB716D33-E1E6-4C0A-BA1D-C2F09DE7D36C}" type="parTrans" cxnId="{2D497A89-7D23-4E74-BCED-8BBA8B608CDB}">
      <dgm:prSet/>
      <dgm:spPr/>
      <dgm:t>
        <a:bodyPr/>
        <a:lstStyle/>
        <a:p>
          <a:endParaRPr lang="en-US"/>
        </a:p>
      </dgm:t>
    </dgm:pt>
    <dgm:pt modelId="{17584C50-1F32-48F2-AC9A-65EFDEC747AB}" type="sibTrans" cxnId="{2D497A89-7D23-4E74-BCED-8BBA8B608CDB}">
      <dgm:prSet/>
      <dgm:spPr/>
      <dgm:t>
        <a:bodyPr/>
        <a:lstStyle/>
        <a:p>
          <a:endParaRPr lang="en-US"/>
        </a:p>
      </dgm:t>
    </dgm:pt>
    <dgm:pt modelId="{977ABEE2-25CC-4649-B4CF-882280230C09}">
      <dgm:prSet phldrT="[نص]" custT="1"/>
      <dgm:spPr/>
      <dgm:t>
        <a:bodyPr/>
        <a:lstStyle/>
        <a:p>
          <a:r>
            <a:rPr lang="ar-SA" sz="2400" b="1" dirty="0" smtClean="0"/>
            <a:t>قناة الاتصال</a:t>
          </a:r>
          <a:endParaRPr lang="en-US" sz="2400" b="1" dirty="0"/>
        </a:p>
      </dgm:t>
    </dgm:pt>
    <dgm:pt modelId="{EAC1E1FD-45A3-46DF-9E31-44EAC2142716}" type="parTrans" cxnId="{BB7FC67B-9536-48D9-AC6A-9461B395D63F}">
      <dgm:prSet/>
      <dgm:spPr/>
      <dgm:t>
        <a:bodyPr/>
        <a:lstStyle/>
        <a:p>
          <a:endParaRPr lang="en-US"/>
        </a:p>
      </dgm:t>
    </dgm:pt>
    <dgm:pt modelId="{B2031380-3F87-4163-8D65-6E70E872F91C}" type="sibTrans" cxnId="{BB7FC67B-9536-48D9-AC6A-9461B395D63F}">
      <dgm:prSet/>
      <dgm:spPr/>
      <dgm:t>
        <a:bodyPr/>
        <a:lstStyle/>
        <a:p>
          <a:endParaRPr lang="en-US"/>
        </a:p>
      </dgm:t>
    </dgm:pt>
    <dgm:pt modelId="{084278EE-06B8-415D-8B77-EED15D4E9104}">
      <dgm:prSet phldrT="[نص]" custT="1"/>
      <dgm:spPr/>
      <dgm:t>
        <a:bodyPr/>
        <a:lstStyle/>
        <a:p>
          <a:r>
            <a:rPr lang="ar-SA" sz="2400" b="1" dirty="0" smtClean="0"/>
            <a:t>الرسالة</a:t>
          </a:r>
          <a:endParaRPr lang="en-US" sz="2400" b="1" dirty="0"/>
        </a:p>
      </dgm:t>
    </dgm:pt>
    <dgm:pt modelId="{C3074CFA-16A7-40C1-82E1-53B08EE593D3}" type="parTrans" cxnId="{F8955332-1EC7-43D0-90EB-926BD51D7B1F}">
      <dgm:prSet/>
      <dgm:spPr/>
      <dgm:t>
        <a:bodyPr/>
        <a:lstStyle/>
        <a:p>
          <a:endParaRPr lang="en-US"/>
        </a:p>
      </dgm:t>
    </dgm:pt>
    <dgm:pt modelId="{3B9E6503-86AB-493E-8FD0-9ACD67FBCA2F}" type="sibTrans" cxnId="{F8955332-1EC7-43D0-90EB-926BD51D7B1F}">
      <dgm:prSet/>
      <dgm:spPr/>
      <dgm:t>
        <a:bodyPr/>
        <a:lstStyle/>
        <a:p>
          <a:endParaRPr lang="en-US"/>
        </a:p>
      </dgm:t>
    </dgm:pt>
    <dgm:pt modelId="{7E14D2A3-C012-4857-8770-7C2AC40CBB4E}" type="pres">
      <dgm:prSet presAssocID="{112DE074-1035-431A-B174-A1024AF9F51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AB97BA-2048-454B-8073-125970D8E1B9}" type="pres">
      <dgm:prSet presAssocID="{112DE074-1035-431A-B174-A1024AF9F518}" presName="diamond" presStyleLbl="bgShp" presStyleIdx="0" presStyleCnt="1"/>
      <dgm:spPr/>
      <dgm:t>
        <a:bodyPr/>
        <a:lstStyle/>
        <a:p>
          <a:pPr rtl="1"/>
          <a:endParaRPr lang="ar-SA"/>
        </a:p>
      </dgm:t>
    </dgm:pt>
    <dgm:pt modelId="{29480A77-6528-48AA-9641-BE34DAAAEFF2}" type="pres">
      <dgm:prSet presAssocID="{112DE074-1035-431A-B174-A1024AF9F51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C5052-D103-4596-80F3-2279D1516949}" type="pres">
      <dgm:prSet presAssocID="{112DE074-1035-431A-B174-A1024AF9F51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B6F30-399B-4B7A-846F-398BDE4D0E7A}" type="pres">
      <dgm:prSet presAssocID="{112DE074-1035-431A-B174-A1024AF9F51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59222-5D26-44A8-ADB4-E6427C1AA48A}" type="pres">
      <dgm:prSet presAssocID="{112DE074-1035-431A-B174-A1024AF9F51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955332-1EC7-43D0-90EB-926BD51D7B1F}" srcId="{112DE074-1035-431A-B174-A1024AF9F518}" destId="{084278EE-06B8-415D-8B77-EED15D4E9104}" srcOrd="3" destOrd="0" parTransId="{C3074CFA-16A7-40C1-82E1-53B08EE593D3}" sibTransId="{3B9E6503-86AB-493E-8FD0-9ACD67FBCA2F}"/>
    <dgm:cxn modelId="{5FE0CC41-5F00-4FBF-9B72-D3735044019D}" srcId="{112DE074-1035-431A-B174-A1024AF9F518}" destId="{D225E5F7-EB25-403B-A3EB-D99638F0ED56}" srcOrd="0" destOrd="0" parTransId="{EF4663CB-DA42-42A4-8F11-1BD0B3DB1EE2}" sibTransId="{F86DD72F-F7CF-4F8D-9E9E-4D6FBA3FDD4F}"/>
    <dgm:cxn modelId="{C796C644-9066-4B74-B270-7007A0187A40}" type="presOf" srcId="{02071A3E-F5E4-4F7C-B129-4721172970B7}" destId="{7B8C5052-D103-4596-80F3-2279D1516949}" srcOrd="0" destOrd="0" presId="urn:microsoft.com/office/officeart/2005/8/layout/matrix3"/>
    <dgm:cxn modelId="{235880F7-628C-4314-A170-8D5E980FB9F4}" type="presOf" srcId="{112DE074-1035-431A-B174-A1024AF9F518}" destId="{7E14D2A3-C012-4857-8770-7C2AC40CBB4E}" srcOrd="0" destOrd="0" presId="urn:microsoft.com/office/officeart/2005/8/layout/matrix3"/>
    <dgm:cxn modelId="{15EDBD34-31C8-4E56-8407-887DA151A6A8}" type="presOf" srcId="{D225E5F7-EB25-403B-A3EB-D99638F0ED56}" destId="{29480A77-6528-48AA-9641-BE34DAAAEFF2}" srcOrd="0" destOrd="0" presId="urn:microsoft.com/office/officeart/2005/8/layout/matrix3"/>
    <dgm:cxn modelId="{7DEC7711-3A9B-4227-AC53-C1723A132709}" type="presOf" srcId="{084278EE-06B8-415D-8B77-EED15D4E9104}" destId="{7F159222-5D26-44A8-ADB4-E6427C1AA48A}" srcOrd="0" destOrd="0" presId="urn:microsoft.com/office/officeart/2005/8/layout/matrix3"/>
    <dgm:cxn modelId="{0D1E7243-BDED-40C0-A7B9-DAEA8502E805}" type="presOf" srcId="{977ABEE2-25CC-4649-B4CF-882280230C09}" destId="{6B3B6F30-399B-4B7A-846F-398BDE4D0E7A}" srcOrd="0" destOrd="0" presId="urn:microsoft.com/office/officeart/2005/8/layout/matrix3"/>
    <dgm:cxn modelId="{BB7FC67B-9536-48D9-AC6A-9461B395D63F}" srcId="{112DE074-1035-431A-B174-A1024AF9F518}" destId="{977ABEE2-25CC-4649-B4CF-882280230C09}" srcOrd="2" destOrd="0" parTransId="{EAC1E1FD-45A3-46DF-9E31-44EAC2142716}" sibTransId="{B2031380-3F87-4163-8D65-6E70E872F91C}"/>
    <dgm:cxn modelId="{2D497A89-7D23-4E74-BCED-8BBA8B608CDB}" srcId="{112DE074-1035-431A-B174-A1024AF9F518}" destId="{02071A3E-F5E4-4F7C-B129-4721172970B7}" srcOrd="1" destOrd="0" parTransId="{CB716D33-E1E6-4C0A-BA1D-C2F09DE7D36C}" sibTransId="{17584C50-1F32-48F2-AC9A-65EFDEC747AB}"/>
    <dgm:cxn modelId="{253ABF55-F47C-4EA8-A877-AE3B9C5CDED6}" type="presParOf" srcId="{7E14D2A3-C012-4857-8770-7C2AC40CBB4E}" destId="{E6AB97BA-2048-454B-8073-125970D8E1B9}" srcOrd="0" destOrd="0" presId="urn:microsoft.com/office/officeart/2005/8/layout/matrix3"/>
    <dgm:cxn modelId="{EFA85672-7834-41A0-AB48-0A3CFAABD447}" type="presParOf" srcId="{7E14D2A3-C012-4857-8770-7C2AC40CBB4E}" destId="{29480A77-6528-48AA-9641-BE34DAAAEFF2}" srcOrd="1" destOrd="0" presId="urn:microsoft.com/office/officeart/2005/8/layout/matrix3"/>
    <dgm:cxn modelId="{B1C88CD5-4188-4A0C-8D9D-A0EF79F5D144}" type="presParOf" srcId="{7E14D2A3-C012-4857-8770-7C2AC40CBB4E}" destId="{7B8C5052-D103-4596-80F3-2279D1516949}" srcOrd="2" destOrd="0" presId="urn:microsoft.com/office/officeart/2005/8/layout/matrix3"/>
    <dgm:cxn modelId="{44838779-4E91-41E3-B49C-4FCF4EF8880B}" type="presParOf" srcId="{7E14D2A3-C012-4857-8770-7C2AC40CBB4E}" destId="{6B3B6F30-399B-4B7A-846F-398BDE4D0E7A}" srcOrd="3" destOrd="0" presId="urn:microsoft.com/office/officeart/2005/8/layout/matrix3"/>
    <dgm:cxn modelId="{B144E1F8-9A4E-4665-9DF2-8057F54FB5DB}" type="presParOf" srcId="{7E14D2A3-C012-4857-8770-7C2AC40CBB4E}" destId="{7F159222-5D26-44A8-ADB4-E6427C1AA48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EB1471-2B63-45A4-8A7D-C2F8219FF00F}" type="doc">
      <dgm:prSet loTypeId="urn:microsoft.com/office/officeart/2005/8/layout/hierarchy3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40AB268-4442-41D6-9864-6E181006349F}">
      <dgm:prSet phldrT="[نص]" custT="1"/>
      <dgm:spPr/>
      <dgm:t>
        <a:bodyPr/>
        <a:lstStyle/>
        <a:p>
          <a:r>
            <a:rPr lang="ar-SA" sz="2800" b="1" dirty="0" smtClean="0"/>
            <a:t>لفـظي</a:t>
          </a:r>
          <a:endParaRPr lang="en-US" sz="2800" b="1" dirty="0"/>
        </a:p>
      </dgm:t>
    </dgm:pt>
    <dgm:pt modelId="{23F7434E-17BE-4072-9E8E-DCA289E41B9E}" type="parTrans" cxnId="{E3563BB1-7962-4369-9400-421138F2F00F}">
      <dgm:prSet/>
      <dgm:spPr/>
      <dgm:t>
        <a:bodyPr/>
        <a:lstStyle/>
        <a:p>
          <a:endParaRPr lang="en-US"/>
        </a:p>
      </dgm:t>
    </dgm:pt>
    <dgm:pt modelId="{65062641-6471-4A4D-A688-8AC40E3D97E5}" type="sibTrans" cxnId="{E3563BB1-7962-4369-9400-421138F2F00F}">
      <dgm:prSet/>
      <dgm:spPr/>
      <dgm:t>
        <a:bodyPr/>
        <a:lstStyle/>
        <a:p>
          <a:endParaRPr lang="en-US"/>
        </a:p>
      </dgm:t>
    </dgm:pt>
    <dgm:pt modelId="{8E22FBFE-B046-47B7-83C5-EF1F1E414C24}">
      <dgm:prSet phldrT="[نص]" custT="1"/>
      <dgm:spPr>
        <a:solidFill>
          <a:schemeClr val="l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ar-SA" sz="2400" b="1" dirty="0" smtClean="0"/>
            <a:t>منطوق</a:t>
          </a:r>
          <a:endParaRPr lang="en-US" sz="2400" b="1" dirty="0"/>
        </a:p>
      </dgm:t>
    </dgm:pt>
    <dgm:pt modelId="{527908C3-369E-4056-ACC6-AD296A510883}" type="parTrans" cxnId="{7C026CFD-DCB5-4D7A-B636-3AD939E23880}">
      <dgm:prSet/>
      <dgm:spPr/>
      <dgm:t>
        <a:bodyPr/>
        <a:lstStyle/>
        <a:p>
          <a:endParaRPr lang="en-US" dirty="0"/>
        </a:p>
      </dgm:t>
    </dgm:pt>
    <dgm:pt modelId="{11FFB23A-F7F9-4447-B8E6-685DB4E27CEF}" type="sibTrans" cxnId="{7C026CFD-DCB5-4D7A-B636-3AD939E23880}">
      <dgm:prSet/>
      <dgm:spPr/>
      <dgm:t>
        <a:bodyPr/>
        <a:lstStyle/>
        <a:p>
          <a:endParaRPr lang="en-US"/>
        </a:p>
      </dgm:t>
    </dgm:pt>
    <dgm:pt modelId="{9486C165-7A17-4084-A0A6-9DBEB896748B}">
      <dgm:prSet phldrT="[نص]" custT="1"/>
      <dgm:spPr>
        <a:solidFill>
          <a:schemeClr val="l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ar-SA" sz="2400" b="1" dirty="0" smtClean="0"/>
            <a:t>خطي</a:t>
          </a:r>
          <a:endParaRPr lang="en-US" sz="2400" b="1" dirty="0"/>
        </a:p>
      </dgm:t>
    </dgm:pt>
    <dgm:pt modelId="{E66082D6-E354-4527-AFEB-61380645C37F}" type="parTrans" cxnId="{1E3734B7-018A-472C-956C-8FDF0D8F19B0}">
      <dgm:prSet/>
      <dgm:spPr/>
      <dgm:t>
        <a:bodyPr/>
        <a:lstStyle/>
        <a:p>
          <a:endParaRPr lang="en-US" dirty="0"/>
        </a:p>
      </dgm:t>
    </dgm:pt>
    <dgm:pt modelId="{01958482-F2E9-4618-9F15-F103676E7247}" type="sibTrans" cxnId="{1E3734B7-018A-472C-956C-8FDF0D8F19B0}">
      <dgm:prSet/>
      <dgm:spPr/>
      <dgm:t>
        <a:bodyPr/>
        <a:lstStyle/>
        <a:p>
          <a:endParaRPr lang="en-US"/>
        </a:p>
      </dgm:t>
    </dgm:pt>
    <dgm:pt modelId="{862518B9-E15E-4E97-8504-BDE7E628C2B1}">
      <dgm:prSet phldrT="[نص]" custT="1"/>
      <dgm:spPr/>
      <dgm:t>
        <a:bodyPr/>
        <a:lstStyle/>
        <a:p>
          <a:r>
            <a:rPr lang="ar-SA" sz="2800" b="1" dirty="0" smtClean="0"/>
            <a:t>غير اللفظـي</a:t>
          </a:r>
          <a:endParaRPr lang="en-US" sz="2800" b="1" dirty="0"/>
        </a:p>
      </dgm:t>
    </dgm:pt>
    <dgm:pt modelId="{8E3A7EF7-F29C-452E-BCC5-2696EFBE0DCB}" type="parTrans" cxnId="{E010EA26-982D-45B1-B60E-646DB3F67CBB}">
      <dgm:prSet/>
      <dgm:spPr/>
      <dgm:t>
        <a:bodyPr/>
        <a:lstStyle/>
        <a:p>
          <a:endParaRPr lang="en-US"/>
        </a:p>
      </dgm:t>
    </dgm:pt>
    <dgm:pt modelId="{C4C3CE7B-2BFD-48D5-A10F-15EDB504319E}" type="sibTrans" cxnId="{E010EA26-982D-45B1-B60E-646DB3F67CBB}">
      <dgm:prSet/>
      <dgm:spPr/>
      <dgm:t>
        <a:bodyPr/>
        <a:lstStyle/>
        <a:p>
          <a:endParaRPr lang="en-US"/>
        </a:p>
      </dgm:t>
    </dgm:pt>
    <dgm:pt modelId="{43ECE8DC-95DF-4074-8F48-6ED32434F090}">
      <dgm:prSet phldrT="[نص]" custT="1"/>
      <dgm:spPr>
        <a:solidFill>
          <a:schemeClr val="l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ar-SA" sz="2400" b="1" dirty="0" smtClean="0"/>
            <a:t> حركات الجسم أو لإشارات والإيماءات</a:t>
          </a:r>
          <a:endParaRPr lang="en-US" sz="2400" b="1" dirty="0"/>
        </a:p>
      </dgm:t>
    </dgm:pt>
    <dgm:pt modelId="{4E5E3368-9354-41F3-ACFB-506D9B270EFD}" type="parTrans" cxnId="{1AE4750B-0CC2-4C85-8F17-9DBB45549260}">
      <dgm:prSet/>
      <dgm:spPr/>
      <dgm:t>
        <a:bodyPr/>
        <a:lstStyle/>
        <a:p>
          <a:endParaRPr lang="en-US" dirty="0"/>
        </a:p>
      </dgm:t>
    </dgm:pt>
    <dgm:pt modelId="{88470CCA-CC52-4BB4-B93B-75CF46B033E4}" type="sibTrans" cxnId="{1AE4750B-0CC2-4C85-8F17-9DBB45549260}">
      <dgm:prSet/>
      <dgm:spPr/>
      <dgm:t>
        <a:bodyPr/>
        <a:lstStyle/>
        <a:p>
          <a:endParaRPr lang="en-US"/>
        </a:p>
      </dgm:t>
    </dgm:pt>
    <dgm:pt modelId="{FD7F3A6F-522B-4023-856D-DC872D4B3F72}">
      <dgm:prSet phldrT="[نص]" custT="1"/>
      <dgm:spPr>
        <a:solidFill>
          <a:schemeClr val="l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r>
            <a:rPr lang="ar-SA" sz="2000" b="1" dirty="0" smtClean="0"/>
            <a:t>الصوروالملصقات والتلفاز</a:t>
          </a:r>
          <a:endParaRPr lang="en-US" sz="2000" b="1" dirty="0"/>
        </a:p>
      </dgm:t>
    </dgm:pt>
    <dgm:pt modelId="{19EF3AA3-FA8F-47A0-8DD0-B62C3BEA5690}" type="parTrans" cxnId="{C48154B1-DFFD-4C80-A6D5-98D45B4FC4A9}">
      <dgm:prSet/>
      <dgm:spPr/>
      <dgm:t>
        <a:bodyPr/>
        <a:lstStyle/>
        <a:p>
          <a:endParaRPr lang="en-US" dirty="0"/>
        </a:p>
      </dgm:t>
    </dgm:pt>
    <dgm:pt modelId="{A9EC1894-21E4-44B5-8358-0F097898B792}" type="sibTrans" cxnId="{C48154B1-DFFD-4C80-A6D5-98D45B4FC4A9}">
      <dgm:prSet/>
      <dgm:spPr/>
      <dgm:t>
        <a:bodyPr/>
        <a:lstStyle/>
        <a:p>
          <a:endParaRPr lang="en-US"/>
        </a:p>
      </dgm:t>
    </dgm:pt>
    <dgm:pt modelId="{5779F42D-FE44-4AC1-9205-38A8456E407F}" type="pres">
      <dgm:prSet presAssocID="{93EB1471-2B63-45A4-8A7D-C2F8219FF00F}" presName="diagram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830C69-85B2-4861-839A-A6FCA33DB9D0}" type="pres">
      <dgm:prSet presAssocID="{940AB268-4442-41D6-9864-6E181006349F}" presName="root" presStyleCnt="0"/>
      <dgm:spPr/>
    </dgm:pt>
    <dgm:pt modelId="{DBE17312-8C9A-4C5E-9F35-695B326D9E68}" type="pres">
      <dgm:prSet presAssocID="{940AB268-4442-41D6-9864-6E181006349F}" presName="rootComposite" presStyleCnt="0"/>
      <dgm:spPr/>
    </dgm:pt>
    <dgm:pt modelId="{0305DA13-5C5B-4D5D-B729-79E3A1E9E688}" type="pres">
      <dgm:prSet presAssocID="{940AB268-4442-41D6-9864-6E181006349F}" presName="rootText" presStyleLbl="node1" presStyleIdx="0" presStyleCnt="2"/>
      <dgm:spPr/>
      <dgm:t>
        <a:bodyPr/>
        <a:lstStyle/>
        <a:p>
          <a:endParaRPr lang="en-US"/>
        </a:p>
      </dgm:t>
    </dgm:pt>
    <dgm:pt modelId="{96D004BB-F632-43EE-AA94-05EDC89D2F74}" type="pres">
      <dgm:prSet presAssocID="{940AB268-4442-41D6-9864-6E181006349F}" presName="rootConnector" presStyleLbl="node1" presStyleIdx="0" presStyleCnt="2"/>
      <dgm:spPr/>
      <dgm:t>
        <a:bodyPr/>
        <a:lstStyle/>
        <a:p>
          <a:endParaRPr lang="en-US"/>
        </a:p>
      </dgm:t>
    </dgm:pt>
    <dgm:pt modelId="{82E2B97D-C436-4886-BC45-D1421EA96C8D}" type="pres">
      <dgm:prSet presAssocID="{940AB268-4442-41D6-9864-6E181006349F}" presName="childShape" presStyleCnt="0"/>
      <dgm:spPr/>
    </dgm:pt>
    <dgm:pt modelId="{2A53A7B1-A691-416B-9F1A-E1F3008052BB}" type="pres">
      <dgm:prSet presAssocID="{527908C3-369E-4056-ACC6-AD296A510883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1C733F5-9511-4C53-8BFE-7580FBFDF6E3}" type="pres">
      <dgm:prSet presAssocID="{8E22FBFE-B046-47B7-83C5-EF1F1E414C2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6B4B3-8C14-4D68-861B-25F248961E19}" type="pres">
      <dgm:prSet presAssocID="{E66082D6-E354-4527-AFEB-61380645C37F}" presName="Name13" presStyleLbl="parChTrans1D2" presStyleIdx="1" presStyleCnt="4"/>
      <dgm:spPr/>
      <dgm:t>
        <a:bodyPr/>
        <a:lstStyle/>
        <a:p>
          <a:endParaRPr lang="en-US"/>
        </a:p>
      </dgm:t>
    </dgm:pt>
    <dgm:pt modelId="{3B9F615C-A64D-494D-A5E1-4A42C42A11FB}" type="pres">
      <dgm:prSet presAssocID="{9486C165-7A17-4084-A0A6-9DBEB896748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42BAA-1B68-499C-8201-62A29B0AE7C5}" type="pres">
      <dgm:prSet presAssocID="{862518B9-E15E-4E97-8504-BDE7E628C2B1}" presName="root" presStyleCnt="0"/>
      <dgm:spPr/>
    </dgm:pt>
    <dgm:pt modelId="{D892642F-1D82-406E-B37B-988E2FA45F7E}" type="pres">
      <dgm:prSet presAssocID="{862518B9-E15E-4E97-8504-BDE7E628C2B1}" presName="rootComposite" presStyleCnt="0"/>
      <dgm:spPr/>
    </dgm:pt>
    <dgm:pt modelId="{8701FBD3-1FDB-4C6D-8884-FD7AD42B8084}" type="pres">
      <dgm:prSet presAssocID="{862518B9-E15E-4E97-8504-BDE7E628C2B1}" presName="rootText" presStyleLbl="node1" presStyleIdx="1" presStyleCnt="2"/>
      <dgm:spPr/>
      <dgm:t>
        <a:bodyPr/>
        <a:lstStyle/>
        <a:p>
          <a:endParaRPr lang="en-US"/>
        </a:p>
      </dgm:t>
    </dgm:pt>
    <dgm:pt modelId="{22F4DFE7-DDCA-4F4E-9976-929EF1F12E9C}" type="pres">
      <dgm:prSet presAssocID="{862518B9-E15E-4E97-8504-BDE7E628C2B1}" presName="rootConnector" presStyleLbl="node1" presStyleIdx="1" presStyleCnt="2"/>
      <dgm:spPr/>
      <dgm:t>
        <a:bodyPr/>
        <a:lstStyle/>
        <a:p>
          <a:endParaRPr lang="en-US"/>
        </a:p>
      </dgm:t>
    </dgm:pt>
    <dgm:pt modelId="{4E615E6E-6A73-481B-A3A1-EA76F82861E6}" type="pres">
      <dgm:prSet presAssocID="{862518B9-E15E-4E97-8504-BDE7E628C2B1}" presName="childShape" presStyleCnt="0"/>
      <dgm:spPr/>
    </dgm:pt>
    <dgm:pt modelId="{37B99123-7CFA-4DA3-A7CF-F1B230AE41D6}" type="pres">
      <dgm:prSet presAssocID="{4E5E3368-9354-41F3-ACFB-506D9B270EF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340803BB-8387-4A99-92A4-65E40AFA3E75}" type="pres">
      <dgm:prSet presAssocID="{43ECE8DC-95DF-4074-8F48-6ED32434F09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48A66-128B-4B04-893D-700E66981E8F}" type="pres">
      <dgm:prSet presAssocID="{19EF3AA3-FA8F-47A0-8DD0-B62C3BEA5690}" presName="Name13" presStyleLbl="parChTrans1D2" presStyleIdx="3" presStyleCnt="4"/>
      <dgm:spPr/>
      <dgm:t>
        <a:bodyPr/>
        <a:lstStyle/>
        <a:p>
          <a:endParaRPr lang="en-US"/>
        </a:p>
      </dgm:t>
    </dgm:pt>
    <dgm:pt modelId="{FF1FA50B-C473-4335-BF36-92BEF6EA610C}" type="pres">
      <dgm:prSet presAssocID="{FD7F3A6F-522B-4023-856D-DC872D4B3F7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B6C2EB-405C-44EF-8B6C-3F2460C9DCC6}" type="presOf" srcId="{527908C3-369E-4056-ACC6-AD296A510883}" destId="{2A53A7B1-A691-416B-9F1A-E1F3008052BB}" srcOrd="0" destOrd="0" presId="urn:microsoft.com/office/officeart/2005/8/layout/hierarchy3"/>
    <dgm:cxn modelId="{7C157EAE-4E49-414E-9C99-37E35B6FEF08}" type="presOf" srcId="{8E22FBFE-B046-47B7-83C5-EF1F1E414C24}" destId="{91C733F5-9511-4C53-8BFE-7580FBFDF6E3}" srcOrd="0" destOrd="0" presId="urn:microsoft.com/office/officeart/2005/8/layout/hierarchy3"/>
    <dgm:cxn modelId="{6188520F-5FF4-413A-88F7-D7A3149F7D47}" type="presOf" srcId="{940AB268-4442-41D6-9864-6E181006349F}" destId="{0305DA13-5C5B-4D5D-B729-79E3A1E9E688}" srcOrd="0" destOrd="0" presId="urn:microsoft.com/office/officeart/2005/8/layout/hierarchy3"/>
    <dgm:cxn modelId="{E3563BB1-7962-4369-9400-421138F2F00F}" srcId="{93EB1471-2B63-45A4-8A7D-C2F8219FF00F}" destId="{940AB268-4442-41D6-9864-6E181006349F}" srcOrd="0" destOrd="0" parTransId="{23F7434E-17BE-4072-9E8E-DCA289E41B9E}" sibTransId="{65062641-6471-4A4D-A688-8AC40E3D97E5}"/>
    <dgm:cxn modelId="{1AE4750B-0CC2-4C85-8F17-9DBB45549260}" srcId="{862518B9-E15E-4E97-8504-BDE7E628C2B1}" destId="{43ECE8DC-95DF-4074-8F48-6ED32434F090}" srcOrd="0" destOrd="0" parTransId="{4E5E3368-9354-41F3-ACFB-506D9B270EFD}" sibTransId="{88470CCA-CC52-4BB4-B93B-75CF46B033E4}"/>
    <dgm:cxn modelId="{52025B16-2B68-42D0-9881-1E645753BA3C}" type="presOf" srcId="{940AB268-4442-41D6-9864-6E181006349F}" destId="{96D004BB-F632-43EE-AA94-05EDC89D2F74}" srcOrd="1" destOrd="0" presId="urn:microsoft.com/office/officeart/2005/8/layout/hierarchy3"/>
    <dgm:cxn modelId="{294C3BED-39BA-41AD-B50A-C1BB5ED52737}" type="presOf" srcId="{4E5E3368-9354-41F3-ACFB-506D9B270EFD}" destId="{37B99123-7CFA-4DA3-A7CF-F1B230AE41D6}" srcOrd="0" destOrd="0" presId="urn:microsoft.com/office/officeart/2005/8/layout/hierarchy3"/>
    <dgm:cxn modelId="{C5DD6AB6-9379-40DE-AAB2-7516E9EC88F8}" type="presOf" srcId="{9486C165-7A17-4084-A0A6-9DBEB896748B}" destId="{3B9F615C-A64D-494D-A5E1-4A42C42A11FB}" srcOrd="0" destOrd="0" presId="urn:microsoft.com/office/officeart/2005/8/layout/hierarchy3"/>
    <dgm:cxn modelId="{3901CE3A-2F44-4ED8-AA2E-ED2327942A93}" type="presOf" srcId="{862518B9-E15E-4E97-8504-BDE7E628C2B1}" destId="{22F4DFE7-DDCA-4F4E-9976-929EF1F12E9C}" srcOrd="1" destOrd="0" presId="urn:microsoft.com/office/officeart/2005/8/layout/hierarchy3"/>
    <dgm:cxn modelId="{1E3734B7-018A-472C-956C-8FDF0D8F19B0}" srcId="{940AB268-4442-41D6-9864-6E181006349F}" destId="{9486C165-7A17-4084-A0A6-9DBEB896748B}" srcOrd="1" destOrd="0" parTransId="{E66082D6-E354-4527-AFEB-61380645C37F}" sibTransId="{01958482-F2E9-4618-9F15-F103676E7247}"/>
    <dgm:cxn modelId="{51931018-AC7C-4471-97ED-D22CCDE6644C}" type="presOf" srcId="{43ECE8DC-95DF-4074-8F48-6ED32434F090}" destId="{340803BB-8387-4A99-92A4-65E40AFA3E75}" srcOrd="0" destOrd="0" presId="urn:microsoft.com/office/officeart/2005/8/layout/hierarchy3"/>
    <dgm:cxn modelId="{EF7D4F07-E797-49ED-828C-DC12924D4B51}" type="presOf" srcId="{E66082D6-E354-4527-AFEB-61380645C37F}" destId="{C656B4B3-8C14-4D68-861B-25F248961E19}" srcOrd="0" destOrd="0" presId="urn:microsoft.com/office/officeart/2005/8/layout/hierarchy3"/>
    <dgm:cxn modelId="{04B46188-96D0-4D4F-B91D-643C026EDD34}" type="presOf" srcId="{19EF3AA3-FA8F-47A0-8DD0-B62C3BEA5690}" destId="{96048A66-128B-4B04-893D-700E66981E8F}" srcOrd="0" destOrd="0" presId="urn:microsoft.com/office/officeart/2005/8/layout/hierarchy3"/>
    <dgm:cxn modelId="{C48154B1-DFFD-4C80-A6D5-98D45B4FC4A9}" srcId="{862518B9-E15E-4E97-8504-BDE7E628C2B1}" destId="{FD7F3A6F-522B-4023-856D-DC872D4B3F72}" srcOrd="1" destOrd="0" parTransId="{19EF3AA3-FA8F-47A0-8DD0-B62C3BEA5690}" sibTransId="{A9EC1894-21E4-44B5-8358-0F097898B792}"/>
    <dgm:cxn modelId="{6CE37D9A-D6B3-4F27-A4DD-5524EDAA972D}" type="presOf" srcId="{862518B9-E15E-4E97-8504-BDE7E628C2B1}" destId="{8701FBD3-1FDB-4C6D-8884-FD7AD42B8084}" srcOrd="0" destOrd="0" presId="urn:microsoft.com/office/officeart/2005/8/layout/hierarchy3"/>
    <dgm:cxn modelId="{E010EA26-982D-45B1-B60E-646DB3F67CBB}" srcId="{93EB1471-2B63-45A4-8A7D-C2F8219FF00F}" destId="{862518B9-E15E-4E97-8504-BDE7E628C2B1}" srcOrd="1" destOrd="0" parTransId="{8E3A7EF7-F29C-452E-BCC5-2696EFBE0DCB}" sibTransId="{C4C3CE7B-2BFD-48D5-A10F-15EDB504319E}"/>
    <dgm:cxn modelId="{A31B961D-18C6-4ECE-804C-48516DD54807}" type="presOf" srcId="{FD7F3A6F-522B-4023-856D-DC872D4B3F72}" destId="{FF1FA50B-C473-4335-BF36-92BEF6EA610C}" srcOrd="0" destOrd="0" presId="urn:microsoft.com/office/officeart/2005/8/layout/hierarchy3"/>
    <dgm:cxn modelId="{700A5FE1-2C53-475F-B2BD-2CE53926ABBB}" type="presOf" srcId="{93EB1471-2B63-45A4-8A7D-C2F8219FF00F}" destId="{5779F42D-FE44-4AC1-9205-38A8456E407F}" srcOrd="0" destOrd="0" presId="urn:microsoft.com/office/officeart/2005/8/layout/hierarchy3"/>
    <dgm:cxn modelId="{7C026CFD-DCB5-4D7A-B636-3AD939E23880}" srcId="{940AB268-4442-41D6-9864-6E181006349F}" destId="{8E22FBFE-B046-47B7-83C5-EF1F1E414C24}" srcOrd="0" destOrd="0" parTransId="{527908C3-369E-4056-ACC6-AD296A510883}" sibTransId="{11FFB23A-F7F9-4447-B8E6-685DB4E27CEF}"/>
    <dgm:cxn modelId="{F52AFD9D-DE34-4A0F-BB70-74D7177F0F69}" type="presParOf" srcId="{5779F42D-FE44-4AC1-9205-38A8456E407F}" destId="{B6830C69-85B2-4861-839A-A6FCA33DB9D0}" srcOrd="0" destOrd="0" presId="urn:microsoft.com/office/officeart/2005/8/layout/hierarchy3"/>
    <dgm:cxn modelId="{9BF171EB-FC1B-41DF-96C5-9D23F7F3F8A7}" type="presParOf" srcId="{B6830C69-85B2-4861-839A-A6FCA33DB9D0}" destId="{DBE17312-8C9A-4C5E-9F35-695B326D9E68}" srcOrd="0" destOrd="0" presId="urn:microsoft.com/office/officeart/2005/8/layout/hierarchy3"/>
    <dgm:cxn modelId="{564F8842-E98E-49CC-B147-D5979D8828CC}" type="presParOf" srcId="{DBE17312-8C9A-4C5E-9F35-695B326D9E68}" destId="{0305DA13-5C5B-4D5D-B729-79E3A1E9E688}" srcOrd="0" destOrd="0" presId="urn:microsoft.com/office/officeart/2005/8/layout/hierarchy3"/>
    <dgm:cxn modelId="{348497F5-4F82-4DB6-9EF5-D96AD48B0C03}" type="presParOf" srcId="{DBE17312-8C9A-4C5E-9F35-695B326D9E68}" destId="{96D004BB-F632-43EE-AA94-05EDC89D2F74}" srcOrd="1" destOrd="0" presId="urn:microsoft.com/office/officeart/2005/8/layout/hierarchy3"/>
    <dgm:cxn modelId="{9873D11B-9784-4926-993F-FEC8B9507DCB}" type="presParOf" srcId="{B6830C69-85B2-4861-839A-A6FCA33DB9D0}" destId="{82E2B97D-C436-4886-BC45-D1421EA96C8D}" srcOrd="1" destOrd="0" presId="urn:microsoft.com/office/officeart/2005/8/layout/hierarchy3"/>
    <dgm:cxn modelId="{99DB75C4-69C0-4A8A-BDA6-8B822EE86144}" type="presParOf" srcId="{82E2B97D-C436-4886-BC45-D1421EA96C8D}" destId="{2A53A7B1-A691-416B-9F1A-E1F3008052BB}" srcOrd="0" destOrd="0" presId="urn:microsoft.com/office/officeart/2005/8/layout/hierarchy3"/>
    <dgm:cxn modelId="{FA904FA1-1C71-47DB-B946-6BA1EDC3B129}" type="presParOf" srcId="{82E2B97D-C436-4886-BC45-D1421EA96C8D}" destId="{91C733F5-9511-4C53-8BFE-7580FBFDF6E3}" srcOrd="1" destOrd="0" presId="urn:microsoft.com/office/officeart/2005/8/layout/hierarchy3"/>
    <dgm:cxn modelId="{B7327E45-D4F2-4207-AAC1-4B3C840A9737}" type="presParOf" srcId="{82E2B97D-C436-4886-BC45-D1421EA96C8D}" destId="{C656B4B3-8C14-4D68-861B-25F248961E19}" srcOrd="2" destOrd="0" presId="urn:microsoft.com/office/officeart/2005/8/layout/hierarchy3"/>
    <dgm:cxn modelId="{798E7CE3-964F-4705-BF66-D3F5DC70225B}" type="presParOf" srcId="{82E2B97D-C436-4886-BC45-D1421EA96C8D}" destId="{3B9F615C-A64D-494D-A5E1-4A42C42A11FB}" srcOrd="3" destOrd="0" presId="urn:microsoft.com/office/officeart/2005/8/layout/hierarchy3"/>
    <dgm:cxn modelId="{1749AA13-38B9-4C7B-A6F8-EDA3D962E3D8}" type="presParOf" srcId="{5779F42D-FE44-4AC1-9205-38A8456E407F}" destId="{D0542BAA-1B68-499C-8201-62A29B0AE7C5}" srcOrd="1" destOrd="0" presId="urn:microsoft.com/office/officeart/2005/8/layout/hierarchy3"/>
    <dgm:cxn modelId="{39F2AF66-B79C-4150-B632-872A16C996C3}" type="presParOf" srcId="{D0542BAA-1B68-499C-8201-62A29B0AE7C5}" destId="{D892642F-1D82-406E-B37B-988E2FA45F7E}" srcOrd="0" destOrd="0" presId="urn:microsoft.com/office/officeart/2005/8/layout/hierarchy3"/>
    <dgm:cxn modelId="{232B47FE-8177-48A8-80EE-5EFB850BA4FC}" type="presParOf" srcId="{D892642F-1D82-406E-B37B-988E2FA45F7E}" destId="{8701FBD3-1FDB-4C6D-8884-FD7AD42B8084}" srcOrd="0" destOrd="0" presId="urn:microsoft.com/office/officeart/2005/8/layout/hierarchy3"/>
    <dgm:cxn modelId="{02A230A8-6D3D-4C45-95BA-418A04616836}" type="presParOf" srcId="{D892642F-1D82-406E-B37B-988E2FA45F7E}" destId="{22F4DFE7-DDCA-4F4E-9976-929EF1F12E9C}" srcOrd="1" destOrd="0" presId="urn:microsoft.com/office/officeart/2005/8/layout/hierarchy3"/>
    <dgm:cxn modelId="{BC77BB31-3930-4DF2-96D4-F431712709F7}" type="presParOf" srcId="{D0542BAA-1B68-499C-8201-62A29B0AE7C5}" destId="{4E615E6E-6A73-481B-A3A1-EA76F82861E6}" srcOrd="1" destOrd="0" presId="urn:microsoft.com/office/officeart/2005/8/layout/hierarchy3"/>
    <dgm:cxn modelId="{D0CBC5D6-1FAB-47C1-9434-2F9BAED90C61}" type="presParOf" srcId="{4E615E6E-6A73-481B-A3A1-EA76F82861E6}" destId="{37B99123-7CFA-4DA3-A7CF-F1B230AE41D6}" srcOrd="0" destOrd="0" presId="urn:microsoft.com/office/officeart/2005/8/layout/hierarchy3"/>
    <dgm:cxn modelId="{E43797F5-27F7-48C4-BA5F-63B2C1476583}" type="presParOf" srcId="{4E615E6E-6A73-481B-A3A1-EA76F82861E6}" destId="{340803BB-8387-4A99-92A4-65E40AFA3E75}" srcOrd="1" destOrd="0" presId="urn:microsoft.com/office/officeart/2005/8/layout/hierarchy3"/>
    <dgm:cxn modelId="{1FDEB1B1-34F9-41D1-B8FF-C76F5428C108}" type="presParOf" srcId="{4E615E6E-6A73-481B-A3A1-EA76F82861E6}" destId="{96048A66-128B-4B04-893D-700E66981E8F}" srcOrd="2" destOrd="0" presId="urn:microsoft.com/office/officeart/2005/8/layout/hierarchy3"/>
    <dgm:cxn modelId="{5E196F6C-3EF2-4E36-B165-A3AFF08B9A2E}" type="presParOf" srcId="{4E615E6E-6A73-481B-A3A1-EA76F82861E6}" destId="{FF1FA50B-C473-4335-BF36-92BEF6EA610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2359F5-1CCA-430C-8F43-B89CA44E2BAF}" type="doc">
      <dgm:prSet loTypeId="urn:microsoft.com/office/officeart/2005/8/layout/lProcess1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198DC9-DED3-4845-8F8D-8CBCB9526E65}">
      <dgm:prSet phldrT="[نص]" custT="1"/>
      <dgm:spPr/>
      <dgm:t>
        <a:bodyPr/>
        <a:lstStyle/>
        <a:p>
          <a:r>
            <a:rPr lang="ar-SA" sz="2400" b="1" dirty="0" smtClean="0"/>
            <a:t>غير الرسمي</a:t>
          </a:r>
          <a:endParaRPr lang="en-US" sz="2400" b="1" dirty="0"/>
        </a:p>
      </dgm:t>
    </dgm:pt>
    <dgm:pt modelId="{7367C89F-3D0B-42CF-ABD3-4C58DB16BB36}" type="parTrans" cxnId="{A26C8B2D-54D2-48BD-A074-61FD28A5A9AA}">
      <dgm:prSet/>
      <dgm:spPr/>
      <dgm:t>
        <a:bodyPr/>
        <a:lstStyle/>
        <a:p>
          <a:endParaRPr lang="en-US"/>
        </a:p>
      </dgm:t>
    </dgm:pt>
    <dgm:pt modelId="{C65E9B26-B253-4DCE-95FC-0E5F41EB118D}" type="sibTrans" cxnId="{A26C8B2D-54D2-48BD-A074-61FD28A5A9AA}">
      <dgm:prSet/>
      <dgm:spPr/>
      <dgm:t>
        <a:bodyPr/>
        <a:lstStyle/>
        <a:p>
          <a:endParaRPr lang="en-US"/>
        </a:p>
      </dgm:t>
    </dgm:pt>
    <dgm:pt modelId="{02D5B84B-7BFA-4E57-98FF-1AB4F2AD6F89}">
      <dgm:prSet phldrT="[نص]" custT="1"/>
      <dgm:spPr/>
      <dgm:t>
        <a:bodyPr/>
        <a:lstStyle/>
        <a:p>
          <a:r>
            <a:rPr lang="ar-SA" sz="2000" b="1" dirty="0" smtClean="0"/>
            <a:t>يتم خارج إطار القنوات الرسمية في المؤسسة</a:t>
          </a:r>
          <a:endParaRPr lang="en-US" sz="2000" b="1" dirty="0"/>
        </a:p>
      </dgm:t>
    </dgm:pt>
    <dgm:pt modelId="{4AC2B074-5C63-4994-AC30-A37104F5486A}" type="parTrans" cxnId="{D52011A3-8CA0-41CF-9D79-273B44583251}">
      <dgm:prSet/>
      <dgm:spPr/>
      <dgm:t>
        <a:bodyPr/>
        <a:lstStyle/>
        <a:p>
          <a:endParaRPr lang="en-US" dirty="0"/>
        </a:p>
      </dgm:t>
    </dgm:pt>
    <dgm:pt modelId="{6AB17108-FEC9-46FC-B2D7-9B2CF68482AC}" type="sibTrans" cxnId="{D52011A3-8CA0-41CF-9D79-273B44583251}">
      <dgm:prSet/>
      <dgm:spPr/>
      <dgm:t>
        <a:bodyPr/>
        <a:lstStyle/>
        <a:p>
          <a:endParaRPr lang="en-US" dirty="0"/>
        </a:p>
      </dgm:t>
    </dgm:pt>
    <dgm:pt modelId="{BE76FA82-0C06-46D4-9828-89793B690068}">
      <dgm:prSet phldrT="[نص]" custT="1"/>
      <dgm:spPr/>
      <dgm:t>
        <a:bodyPr/>
        <a:lstStyle/>
        <a:p>
          <a:r>
            <a:rPr lang="ar-SA" sz="2000" b="1" dirty="0" smtClean="0"/>
            <a:t>يقوم على أساس العلاقات الشخصية والاجتماعية</a:t>
          </a:r>
          <a:endParaRPr lang="en-US" sz="2000" b="1" dirty="0"/>
        </a:p>
      </dgm:t>
    </dgm:pt>
    <dgm:pt modelId="{1A3175D6-FAA3-4419-A007-59B1579B5E67}" type="parTrans" cxnId="{3F12A87E-CAB8-4AB7-90F3-D34F4A96C11F}">
      <dgm:prSet/>
      <dgm:spPr/>
      <dgm:t>
        <a:bodyPr/>
        <a:lstStyle/>
        <a:p>
          <a:endParaRPr lang="en-US"/>
        </a:p>
      </dgm:t>
    </dgm:pt>
    <dgm:pt modelId="{F93BB3BA-9B93-422E-9C6A-612833ADFFBE}" type="sibTrans" cxnId="{3F12A87E-CAB8-4AB7-90F3-D34F4A96C11F}">
      <dgm:prSet/>
      <dgm:spPr/>
      <dgm:t>
        <a:bodyPr/>
        <a:lstStyle/>
        <a:p>
          <a:endParaRPr lang="en-US" dirty="0"/>
        </a:p>
      </dgm:t>
    </dgm:pt>
    <dgm:pt modelId="{AA46C3D0-80D6-4C55-89F4-221B434876AB}">
      <dgm:prSet phldrT="[نص]" custT="1"/>
      <dgm:spPr/>
      <dgm:t>
        <a:bodyPr/>
        <a:lstStyle/>
        <a:p>
          <a:r>
            <a:rPr lang="ar-SA" sz="2400" b="1" dirty="0" smtClean="0"/>
            <a:t>الرسمي</a:t>
          </a:r>
          <a:endParaRPr lang="en-US" sz="2400" b="1" dirty="0"/>
        </a:p>
      </dgm:t>
    </dgm:pt>
    <dgm:pt modelId="{AA183B81-3120-4FC8-A5AA-AC5428C4A6DF}" type="parTrans" cxnId="{D9ECC68E-DF5C-421F-80CA-8D126D16F457}">
      <dgm:prSet/>
      <dgm:spPr/>
      <dgm:t>
        <a:bodyPr/>
        <a:lstStyle/>
        <a:p>
          <a:endParaRPr lang="en-US"/>
        </a:p>
      </dgm:t>
    </dgm:pt>
    <dgm:pt modelId="{C97CC2AC-A6FE-464C-9AD7-2103F13A9ED0}" type="sibTrans" cxnId="{D9ECC68E-DF5C-421F-80CA-8D126D16F457}">
      <dgm:prSet/>
      <dgm:spPr/>
      <dgm:t>
        <a:bodyPr/>
        <a:lstStyle/>
        <a:p>
          <a:endParaRPr lang="en-US"/>
        </a:p>
      </dgm:t>
    </dgm:pt>
    <dgm:pt modelId="{1EA0E7A2-1784-443D-88AB-83C8B7221BBC}">
      <dgm:prSet phldrT="[نص]" custT="1"/>
      <dgm:spPr/>
      <dgm:t>
        <a:bodyPr/>
        <a:lstStyle/>
        <a:p>
          <a:r>
            <a:rPr lang="ar-SA" sz="2400" b="1" dirty="0" smtClean="0"/>
            <a:t>الاتصال من أعلى لأسفل</a:t>
          </a:r>
          <a:endParaRPr lang="en-US" sz="2400" b="1" dirty="0"/>
        </a:p>
      </dgm:t>
    </dgm:pt>
    <dgm:pt modelId="{7CBAD099-F5B5-475E-B112-455FA384D4E9}" type="parTrans" cxnId="{37D96333-98DD-48EA-9433-5DAB7DD7E71B}">
      <dgm:prSet/>
      <dgm:spPr/>
      <dgm:t>
        <a:bodyPr/>
        <a:lstStyle/>
        <a:p>
          <a:endParaRPr lang="en-US" dirty="0"/>
        </a:p>
      </dgm:t>
    </dgm:pt>
    <dgm:pt modelId="{7066E7EC-303F-4D0D-BB0A-28D12C0C0120}" type="sibTrans" cxnId="{37D96333-98DD-48EA-9433-5DAB7DD7E71B}">
      <dgm:prSet/>
      <dgm:spPr/>
      <dgm:t>
        <a:bodyPr/>
        <a:lstStyle/>
        <a:p>
          <a:endParaRPr lang="en-US" dirty="0"/>
        </a:p>
      </dgm:t>
    </dgm:pt>
    <dgm:pt modelId="{43B665A0-006A-4CDE-B5C1-ED13509FEE32}">
      <dgm:prSet phldrT="[نص]" custT="1"/>
      <dgm:spPr/>
      <dgm:t>
        <a:bodyPr/>
        <a:lstStyle/>
        <a:p>
          <a:r>
            <a:rPr lang="ar-SA" sz="2400" b="1" dirty="0" smtClean="0"/>
            <a:t>الاتصال الأفقي</a:t>
          </a:r>
          <a:endParaRPr lang="en-US" sz="2400" b="1" dirty="0"/>
        </a:p>
      </dgm:t>
    </dgm:pt>
    <dgm:pt modelId="{099CF090-BA84-4098-8C37-909414D80B18}" type="parTrans" cxnId="{C13CDDB7-7111-47B3-AA0C-62C0285585EA}">
      <dgm:prSet/>
      <dgm:spPr/>
      <dgm:t>
        <a:bodyPr/>
        <a:lstStyle/>
        <a:p>
          <a:endParaRPr lang="en-US"/>
        </a:p>
      </dgm:t>
    </dgm:pt>
    <dgm:pt modelId="{B4B87826-2135-4995-851D-40AFD8C3E2B7}" type="sibTrans" cxnId="{C13CDDB7-7111-47B3-AA0C-62C0285585EA}">
      <dgm:prSet/>
      <dgm:spPr/>
      <dgm:t>
        <a:bodyPr/>
        <a:lstStyle/>
        <a:p>
          <a:endParaRPr lang="en-US"/>
        </a:p>
      </dgm:t>
    </dgm:pt>
    <dgm:pt modelId="{69F96339-47A7-401F-AD4B-6D14FBD2D0B3}">
      <dgm:prSet custT="1"/>
      <dgm:spPr/>
      <dgm:t>
        <a:bodyPr/>
        <a:lstStyle/>
        <a:p>
          <a:r>
            <a:rPr lang="ar-SA" sz="2400" b="1" dirty="0" smtClean="0"/>
            <a:t>الاتصال من أسفل لأعلى</a:t>
          </a:r>
          <a:endParaRPr lang="en-US" sz="2400" b="1" dirty="0"/>
        </a:p>
      </dgm:t>
    </dgm:pt>
    <dgm:pt modelId="{EF26D03A-3CEC-4F73-A314-0C098161C080}" type="parTrans" cxnId="{9C59BA4A-0C9B-47FB-876D-BD5B01A2F964}">
      <dgm:prSet/>
      <dgm:spPr/>
      <dgm:t>
        <a:bodyPr/>
        <a:lstStyle/>
        <a:p>
          <a:endParaRPr lang="en-US"/>
        </a:p>
      </dgm:t>
    </dgm:pt>
    <dgm:pt modelId="{E96DF786-25B8-4C37-8DEE-BA4E59D1A5C1}" type="sibTrans" cxnId="{9C59BA4A-0C9B-47FB-876D-BD5B01A2F964}">
      <dgm:prSet/>
      <dgm:spPr/>
      <dgm:t>
        <a:bodyPr/>
        <a:lstStyle/>
        <a:p>
          <a:endParaRPr lang="en-US" dirty="0"/>
        </a:p>
      </dgm:t>
    </dgm:pt>
    <dgm:pt modelId="{C1BE84E3-3E93-488C-8540-5FC0A25DC690}">
      <dgm:prSet custT="1"/>
      <dgm:spPr/>
      <dgm:t>
        <a:bodyPr/>
        <a:lstStyle/>
        <a:p>
          <a:r>
            <a:rPr lang="ar-SA" sz="2000" b="1" dirty="0" smtClean="0"/>
            <a:t>يساعد على تنمية الروابط الإنسانية والتعرف على معلومات جديدة</a:t>
          </a:r>
          <a:endParaRPr lang="en-US" sz="2000" b="1" dirty="0"/>
        </a:p>
      </dgm:t>
    </dgm:pt>
    <dgm:pt modelId="{5288BDC5-EB3F-4438-9976-F09B1648089E}" type="parTrans" cxnId="{A4B363E7-07BB-4DE8-B3AD-A4FC5E354A76}">
      <dgm:prSet/>
      <dgm:spPr/>
      <dgm:t>
        <a:bodyPr/>
        <a:lstStyle/>
        <a:p>
          <a:endParaRPr lang="en-US"/>
        </a:p>
      </dgm:t>
    </dgm:pt>
    <dgm:pt modelId="{F8CC846E-E377-498B-92E4-6DEA5FD0437E}" type="sibTrans" cxnId="{A4B363E7-07BB-4DE8-B3AD-A4FC5E354A76}">
      <dgm:prSet/>
      <dgm:spPr/>
      <dgm:t>
        <a:bodyPr/>
        <a:lstStyle/>
        <a:p>
          <a:endParaRPr lang="en-US"/>
        </a:p>
      </dgm:t>
    </dgm:pt>
    <dgm:pt modelId="{3B1E15D2-A9E7-4BC7-B4D8-62FD5C924B09}" type="pres">
      <dgm:prSet presAssocID="{792359F5-1CCA-430C-8F43-B89CA44E2B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E8ED89-9A0F-4C87-B3B6-FB0836C12C37}" type="pres">
      <dgm:prSet presAssocID="{8A198DC9-DED3-4845-8F8D-8CBCB9526E65}" presName="vertFlow" presStyleCnt="0"/>
      <dgm:spPr/>
      <dgm:t>
        <a:bodyPr/>
        <a:lstStyle/>
        <a:p>
          <a:pPr rtl="1"/>
          <a:endParaRPr lang="ar-SA"/>
        </a:p>
      </dgm:t>
    </dgm:pt>
    <dgm:pt modelId="{5C9E6782-F19A-4DA1-BC7F-F494A41C68C1}" type="pres">
      <dgm:prSet presAssocID="{8A198DC9-DED3-4845-8F8D-8CBCB9526E65}" presName="header" presStyleLbl="node1" presStyleIdx="0" presStyleCnt="2"/>
      <dgm:spPr/>
      <dgm:t>
        <a:bodyPr/>
        <a:lstStyle/>
        <a:p>
          <a:endParaRPr lang="en-US"/>
        </a:p>
      </dgm:t>
    </dgm:pt>
    <dgm:pt modelId="{31176733-3295-4B16-9B36-28BF23777927}" type="pres">
      <dgm:prSet presAssocID="{4AC2B074-5C63-4994-AC30-A37104F5486A}" presName="parTrans" presStyleLbl="sibTrans2D1" presStyleIdx="0" presStyleCnt="6"/>
      <dgm:spPr/>
      <dgm:t>
        <a:bodyPr/>
        <a:lstStyle/>
        <a:p>
          <a:endParaRPr lang="en-US"/>
        </a:p>
      </dgm:t>
    </dgm:pt>
    <dgm:pt modelId="{69218539-5411-408D-8E73-AB44A27BCBB7}" type="pres">
      <dgm:prSet presAssocID="{02D5B84B-7BFA-4E57-98FF-1AB4F2AD6F89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A9135-ABAE-4A30-A476-904E92A75239}" type="pres">
      <dgm:prSet presAssocID="{6AB17108-FEC9-46FC-B2D7-9B2CF68482AC}" presName="sibTrans" presStyleLbl="sibTrans2D1" presStyleIdx="1" presStyleCnt="6"/>
      <dgm:spPr/>
      <dgm:t>
        <a:bodyPr/>
        <a:lstStyle/>
        <a:p>
          <a:endParaRPr lang="en-US"/>
        </a:p>
      </dgm:t>
    </dgm:pt>
    <dgm:pt modelId="{3C35EFC0-1BB9-44FA-A869-91E212154C8A}" type="pres">
      <dgm:prSet presAssocID="{BE76FA82-0C06-46D4-9828-89793B690068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628A4-9D96-4B32-9026-05206B7F30BA}" type="pres">
      <dgm:prSet presAssocID="{F93BB3BA-9B93-422E-9C6A-612833ADFFBE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EA22F03-78AA-4996-B219-11273085AA8F}" type="pres">
      <dgm:prSet presAssocID="{C1BE84E3-3E93-488C-8540-5FC0A25DC690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C8103-CE4C-4CBA-A0A6-4DB900B583D8}" type="pres">
      <dgm:prSet presAssocID="{8A198DC9-DED3-4845-8F8D-8CBCB9526E65}" presName="hSp" presStyleCnt="0"/>
      <dgm:spPr/>
      <dgm:t>
        <a:bodyPr/>
        <a:lstStyle/>
        <a:p>
          <a:pPr rtl="1"/>
          <a:endParaRPr lang="ar-SA"/>
        </a:p>
      </dgm:t>
    </dgm:pt>
    <dgm:pt modelId="{2038E116-06AC-4BEC-AF3F-5A00EEFC4CF4}" type="pres">
      <dgm:prSet presAssocID="{AA46C3D0-80D6-4C55-89F4-221B434876AB}" presName="vertFlow" presStyleCnt="0"/>
      <dgm:spPr/>
      <dgm:t>
        <a:bodyPr/>
        <a:lstStyle/>
        <a:p>
          <a:pPr rtl="1"/>
          <a:endParaRPr lang="ar-SA"/>
        </a:p>
      </dgm:t>
    </dgm:pt>
    <dgm:pt modelId="{215311F6-3C9A-4E48-9A2E-E3B85F851C3B}" type="pres">
      <dgm:prSet presAssocID="{AA46C3D0-80D6-4C55-89F4-221B434876AB}" presName="header" presStyleLbl="node1" presStyleIdx="1" presStyleCnt="2"/>
      <dgm:spPr/>
      <dgm:t>
        <a:bodyPr/>
        <a:lstStyle/>
        <a:p>
          <a:endParaRPr lang="en-US"/>
        </a:p>
      </dgm:t>
    </dgm:pt>
    <dgm:pt modelId="{D06829CD-7EF1-42B9-8D87-C987B88D04BE}" type="pres">
      <dgm:prSet presAssocID="{7CBAD099-F5B5-475E-B112-455FA384D4E9}" presName="parTrans" presStyleLbl="sibTrans2D1" presStyleIdx="3" presStyleCnt="6"/>
      <dgm:spPr/>
      <dgm:t>
        <a:bodyPr/>
        <a:lstStyle/>
        <a:p>
          <a:endParaRPr lang="en-US"/>
        </a:p>
      </dgm:t>
    </dgm:pt>
    <dgm:pt modelId="{F34EA01A-39FF-4779-A06B-8A52CA7694D5}" type="pres">
      <dgm:prSet presAssocID="{1EA0E7A2-1784-443D-88AB-83C8B7221BBC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FCC30-9787-4996-95DF-718D1DB59FC0}" type="pres">
      <dgm:prSet presAssocID="{7066E7EC-303F-4D0D-BB0A-28D12C0C0120}" presName="sibTrans" presStyleLbl="sibTrans2D1" presStyleIdx="4" presStyleCnt="6"/>
      <dgm:spPr/>
      <dgm:t>
        <a:bodyPr/>
        <a:lstStyle/>
        <a:p>
          <a:endParaRPr lang="en-US"/>
        </a:p>
      </dgm:t>
    </dgm:pt>
    <dgm:pt modelId="{06831454-4FDC-468D-A06E-BF4CD6373322}" type="pres">
      <dgm:prSet presAssocID="{69F96339-47A7-401F-AD4B-6D14FBD2D0B3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2966A0-F857-424F-BA2A-632828C1481F}" type="pres">
      <dgm:prSet presAssocID="{E96DF786-25B8-4C37-8DEE-BA4E59D1A5C1}" presName="sibTrans" presStyleLbl="sibTrans2D1" presStyleIdx="5" presStyleCnt="6"/>
      <dgm:spPr/>
      <dgm:t>
        <a:bodyPr/>
        <a:lstStyle/>
        <a:p>
          <a:endParaRPr lang="en-US"/>
        </a:p>
      </dgm:t>
    </dgm:pt>
    <dgm:pt modelId="{29D310FF-D9E3-435A-B3CC-6FE4360E1F50}" type="pres">
      <dgm:prSet presAssocID="{43B665A0-006A-4CDE-B5C1-ED13509FEE32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FAFD5B-76B2-4174-92FF-31CB2BF3582A}" type="presOf" srcId="{43B665A0-006A-4CDE-B5C1-ED13509FEE32}" destId="{29D310FF-D9E3-435A-B3CC-6FE4360E1F50}" srcOrd="0" destOrd="0" presId="urn:microsoft.com/office/officeart/2005/8/layout/lProcess1"/>
    <dgm:cxn modelId="{10509392-928E-489B-8457-7D962A9AECA7}" type="presOf" srcId="{69F96339-47A7-401F-AD4B-6D14FBD2D0B3}" destId="{06831454-4FDC-468D-A06E-BF4CD6373322}" srcOrd="0" destOrd="0" presId="urn:microsoft.com/office/officeart/2005/8/layout/lProcess1"/>
    <dgm:cxn modelId="{3F12A87E-CAB8-4AB7-90F3-D34F4A96C11F}" srcId="{8A198DC9-DED3-4845-8F8D-8CBCB9526E65}" destId="{BE76FA82-0C06-46D4-9828-89793B690068}" srcOrd="1" destOrd="0" parTransId="{1A3175D6-FAA3-4419-A007-59B1579B5E67}" sibTransId="{F93BB3BA-9B93-422E-9C6A-612833ADFFBE}"/>
    <dgm:cxn modelId="{3D42C2BE-67F9-43C1-9AB7-ED7C95A83507}" type="presOf" srcId="{6AB17108-FEC9-46FC-B2D7-9B2CF68482AC}" destId="{59EA9135-ABAE-4A30-A476-904E92A75239}" srcOrd="0" destOrd="0" presId="urn:microsoft.com/office/officeart/2005/8/layout/lProcess1"/>
    <dgm:cxn modelId="{22769A21-B84C-4FE2-9446-754391F5FCED}" type="presOf" srcId="{7066E7EC-303F-4D0D-BB0A-28D12C0C0120}" destId="{C40FCC30-9787-4996-95DF-718D1DB59FC0}" srcOrd="0" destOrd="0" presId="urn:microsoft.com/office/officeart/2005/8/layout/lProcess1"/>
    <dgm:cxn modelId="{42275DB9-150A-4B28-89F6-6F668C97F785}" type="presOf" srcId="{8A198DC9-DED3-4845-8F8D-8CBCB9526E65}" destId="{5C9E6782-F19A-4DA1-BC7F-F494A41C68C1}" srcOrd="0" destOrd="0" presId="urn:microsoft.com/office/officeart/2005/8/layout/lProcess1"/>
    <dgm:cxn modelId="{9C59BA4A-0C9B-47FB-876D-BD5B01A2F964}" srcId="{AA46C3D0-80D6-4C55-89F4-221B434876AB}" destId="{69F96339-47A7-401F-AD4B-6D14FBD2D0B3}" srcOrd="1" destOrd="0" parTransId="{EF26D03A-3CEC-4F73-A314-0C098161C080}" sibTransId="{E96DF786-25B8-4C37-8DEE-BA4E59D1A5C1}"/>
    <dgm:cxn modelId="{D52011A3-8CA0-41CF-9D79-273B44583251}" srcId="{8A198DC9-DED3-4845-8F8D-8CBCB9526E65}" destId="{02D5B84B-7BFA-4E57-98FF-1AB4F2AD6F89}" srcOrd="0" destOrd="0" parTransId="{4AC2B074-5C63-4994-AC30-A37104F5486A}" sibTransId="{6AB17108-FEC9-46FC-B2D7-9B2CF68482AC}"/>
    <dgm:cxn modelId="{D3733B4B-226C-4A44-A1D4-F0008D18851A}" type="presOf" srcId="{7CBAD099-F5B5-475E-B112-455FA384D4E9}" destId="{D06829CD-7EF1-42B9-8D87-C987B88D04BE}" srcOrd="0" destOrd="0" presId="urn:microsoft.com/office/officeart/2005/8/layout/lProcess1"/>
    <dgm:cxn modelId="{075BFE5A-8BFF-414E-BF7E-4DF8E63C57E7}" type="presOf" srcId="{BE76FA82-0C06-46D4-9828-89793B690068}" destId="{3C35EFC0-1BB9-44FA-A869-91E212154C8A}" srcOrd="0" destOrd="0" presId="urn:microsoft.com/office/officeart/2005/8/layout/lProcess1"/>
    <dgm:cxn modelId="{A26C8B2D-54D2-48BD-A074-61FD28A5A9AA}" srcId="{792359F5-1CCA-430C-8F43-B89CA44E2BAF}" destId="{8A198DC9-DED3-4845-8F8D-8CBCB9526E65}" srcOrd="0" destOrd="0" parTransId="{7367C89F-3D0B-42CF-ABD3-4C58DB16BB36}" sibTransId="{C65E9B26-B253-4DCE-95FC-0E5F41EB118D}"/>
    <dgm:cxn modelId="{37D96333-98DD-48EA-9433-5DAB7DD7E71B}" srcId="{AA46C3D0-80D6-4C55-89F4-221B434876AB}" destId="{1EA0E7A2-1784-443D-88AB-83C8B7221BBC}" srcOrd="0" destOrd="0" parTransId="{7CBAD099-F5B5-475E-B112-455FA384D4E9}" sibTransId="{7066E7EC-303F-4D0D-BB0A-28D12C0C0120}"/>
    <dgm:cxn modelId="{32C4F85C-CD22-4929-AF07-7F97E4AAF1A6}" type="presOf" srcId="{C1BE84E3-3E93-488C-8540-5FC0A25DC690}" destId="{6EA22F03-78AA-4996-B219-11273085AA8F}" srcOrd="0" destOrd="0" presId="urn:microsoft.com/office/officeart/2005/8/layout/lProcess1"/>
    <dgm:cxn modelId="{C13CDDB7-7111-47B3-AA0C-62C0285585EA}" srcId="{AA46C3D0-80D6-4C55-89F4-221B434876AB}" destId="{43B665A0-006A-4CDE-B5C1-ED13509FEE32}" srcOrd="2" destOrd="0" parTransId="{099CF090-BA84-4098-8C37-909414D80B18}" sibTransId="{B4B87826-2135-4995-851D-40AFD8C3E2B7}"/>
    <dgm:cxn modelId="{2A87C834-B246-4F17-A618-E6F4D93E015D}" type="presOf" srcId="{792359F5-1CCA-430C-8F43-B89CA44E2BAF}" destId="{3B1E15D2-A9E7-4BC7-B4D8-62FD5C924B09}" srcOrd="0" destOrd="0" presId="urn:microsoft.com/office/officeart/2005/8/layout/lProcess1"/>
    <dgm:cxn modelId="{D9ECC68E-DF5C-421F-80CA-8D126D16F457}" srcId="{792359F5-1CCA-430C-8F43-B89CA44E2BAF}" destId="{AA46C3D0-80D6-4C55-89F4-221B434876AB}" srcOrd="1" destOrd="0" parTransId="{AA183B81-3120-4FC8-A5AA-AC5428C4A6DF}" sibTransId="{C97CC2AC-A6FE-464C-9AD7-2103F13A9ED0}"/>
    <dgm:cxn modelId="{A07F9D30-CE1B-41A2-8E32-1EE3B179CAAF}" type="presOf" srcId="{4AC2B074-5C63-4994-AC30-A37104F5486A}" destId="{31176733-3295-4B16-9B36-28BF23777927}" srcOrd="0" destOrd="0" presId="urn:microsoft.com/office/officeart/2005/8/layout/lProcess1"/>
    <dgm:cxn modelId="{71891D40-CEDF-45BF-8531-20524338EC2C}" type="presOf" srcId="{AA46C3D0-80D6-4C55-89F4-221B434876AB}" destId="{215311F6-3C9A-4E48-9A2E-E3B85F851C3B}" srcOrd="0" destOrd="0" presId="urn:microsoft.com/office/officeart/2005/8/layout/lProcess1"/>
    <dgm:cxn modelId="{3C4C9B33-E514-4C6E-A5D5-D9397F79D691}" type="presOf" srcId="{1EA0E7A2-1784-443D-88AB-83C8B7221BBC}" destId="{F34EA01A-39FF-4779-A06B-8A52CA7694D5}" srcOrd="0" destOrd="0" presId="urn:microsoft.com/office/officeart/2005/8/layout/lProcess1"/>
    <dgm:cxn modelId="{A4B363E7-07BB-4DE8-B3AD-A4FC5E354A76}" srcId="{8A198DC9-DED3-4845-8F8D-8CBCB9526E65}" destId="{C1BE84E3-3E93-488C-8540-5FC0A25DC690}" srcOrd="2" destOrd="0" parTransId="{5288BDC5-EB3F-4438-9976-F09B1648089E}" sibTransId="{F8CC846E-E377-498B-92E4-6DEA5FD0437E}"/>
    <dgm:cxn modelId="{C619F727-1A19-48BE-988E-F56F65E5CD0F}" type="presOf" srcId="{02D5B84B-7BFA-4E57-98FF-1AB4F2AD6F89}" destId="{69218539-5411-408D-8E73-AB44A27BCBB7}" srcOrd="0" destOrd="0" presId="urn:microsoft.com/office/officeart/2005/8/layout/lProcess1"/>
    <dgm:cxn modelId="{3F79E3A9-53B0-4179-AA76-6C78078F4342}" type="presOf" srcId="{F93BB3BA-9B93-422E-9C6A-612833ADFFBE}" destId="{3C3628A4-9D96-4B32-9026-05206B7F30BA}" srcOrd="0" destOrd="0" presId="urn:microsoft.com/office/officeart/2005/8/layout/lProcess1"/>
    <dgm:cxn modelId="{98A2D1D1-7C6F-41BB-A21A-75C2534D3A31}" type="presOf" srcId="{E96DF786-25B8-4C37-8DEE-BA4E59D1A5C1}" destId="{7B2966A0-F857-424F-BA2A-632828C1481F}" srcOrd="0" destOrd="0" presId="urn:microsoft.com/office/officeart/2005/8/layout/lProcess1"/>
    <dgm:cxn modelId="{A8854AA0-CF99-474C-BF90-AE200FB9D109}" type="presParOf" srcId="{3B1E15D2-A9E7-4BC7-B4D8-62FD5C924B09}" destId="{17E8ED89-9A0F-4C87-B3B6-FB0836C12C37}" srcOrd="0" destOrd="0" presId="urn:microsoft.com/office/officeart/2005/8/layout/lProcess1"/>
    <dgm:cxn modelId="{28BDF8EB-6A3A-4BC0-9152-2487AEE66F7E}" type="presParOf" srcId="{17E8ED89-9A0F-4C87-B3B6-FB0836C12C37}" destId="{5C9E6782-F19A-4DA1-BC7F-F494A41C68C1}" srcOrd="0" destOrd="0" presId="urn:microsoft.com/office/officeart/2005/8/layout/lProcess1"/>
    <dgm:cxn modelId="{EACDA40C-1B07-4FAD-9FBE-D9ECA985226A}" type="presParOf" srcId="{17E8ED89-9A0F-4C87-B3B6-FB0836C12C37}" destId="{31176733-3295-4B16-9B36-28BF23777927}" srcOrd="1" destOrd="0" presId="urn:microsoft.com/office/officeart/2005/8/layout/lProcess1"/>
    <dgm:cxn modelId="{C0A7F578-9F37-480E-BC09-89CBA3D038E2}" type="presParOf" srcId="{17E8ED89-9A0F-4C87-B3B6-FB0836C12C37}" destId="{69218539-5411-408D-8E73-AB44A27BCBB7}" srcOrd="2" destOrd="0" presId="urn:microsoft.com/office/officeart/2005/8/layout/lProcess1"/>
    <dgm:cxn modelId="{1C696D15-9843-4A06-B331-097A97766C51}" type="presParOf" srcId="{17E8ED89-9A0F-4C87-B3B6-FB0836C12C37}" destId="{59EA9135-ABAE-4A30-A476-904E92A75239}" srcOrd="3" destOrd="0" presId="urn:microsoft.com/office/officeart/2005/8/layout/lProcess1"/>
    <dgm:cxn modelId="{35DA76D5-7845-4FAA-A5B7-BAA228CC2087}" type="presParOf" srcId="{17E8ED89-9A0F-4C87-B3B6-FB0836C12C37}" destId="{3C35EFC0-1BB9-44FA-A869-91E212154C8A}" srcOrd="4" destOrd="0" presId="urn:microsoft.com/office/officeart/2005/8/layout/lProcess1"/>
    <dgm:cxn modelId="{A9075722-CAC1-4EEC-8F03-B83068D005D0}" type="presParOf" srcId="{17E8ED89-9A0F-4C87-B3B6-FB0836C12C37}" destId="{3C3628A4-9D96-4B32-9026-05206B7F30BA}" srcOrd="5" destOrd="0" presId="urn:microsoft.com/office/officeart/2005/8/layout/lProcess1"/>
    <dgm:cxn modelId="{CED9AAE6-FA56-4E35-9793-B8DFA0EF53D6}" type="presParOf" srcId="{17E8ED89-9A0F-4C87-B3B6-FB0836C12C37}" destId="{6EA22F03-78AA-4996-B219-11273085AA8F}" srcOrd="6" destOrd="0" presId="urn:microsoft.com/office/officeart/2005/8/layout/lProcess1"/>
    <dgm:cxn modelId="{CC2BBD07-A397-4106-9116-52B7372AFC27}" type="presParOf" srcId="{3B1E15D2-A9E7-4BC7-B4D8-62FD5C924B09}" destId="{F1CC8103-CE4C-4CBA-A0A6-4DB900B583D8}" srcOrd="1" destOrd="0" presId="urn:microsoft.com/office/officeart/2005/8/layout/lProcess1"/>
    <dgm:cxn modelId="{D8E09602-0619-46CE-BB55-2F1082FEBDC1}" type="presParOf" srcId="{3B1E15D2-A9E7-4BC7-B4D8-62FD5C924B09}" destId="{2038E116-06AC-4BEC-AF3F-5A00EEFC4CF4}" srcOrd="2" destOrd="0" presId="urn:microsoft.com/office/officeart/2005/8/layout/lProcess1"/>
    <dgm:cxn modelId="{F845BF20-A4F9-462E-89BB-03E006620134}" type="presParOf" srcId="{2038E116-06AC-4BEC-AF3F-5A00EEFC4CF4}" destId="{215311F6-3C9A-4E48-9A2E-E3B85F851C3B}" srcOrd="0" destOrd="0" presId="urn:microsoft.com/office/officeart/2005/8/layout/lProcess1"/>
    <dgm:cxn modelId="{DBDF2AD0-860F-4B02-9115-64F4CCE0A102}" type="presParOf" srcId="{2038E116-06AC-4BEC-AF3F-5A00EEFC4CF4}" destId="{D06829CD-7EF1-42B9-8D87-C987B88D04BE}" srcOrd="1" destOrd="0" presId="urn:microsoft.com/office/officeart/2005/8/layout/lProcess1"/>
    <dgm:cxn modelId="{79F30DB4-BF27-4825-9ECA-2A6C8D724C7B}" type="presParOf" srcId="{2038E116-06AC-4BEC-AF3F-5A00EEFC4CF4}" destId="{F34EA01A-39FF-4779-A06B-8A52CA7694D5}" srcOrd="2" destOrd="0" presId="urn:microsoft.com/office/officeart/2005/8/layout/lProcess1"/>
    <dgm:cxn modelId="{0D7CA9C3-E087-4BAD-B474-27BA64728F0A}" type="presParOf" srcId="{2038E116-06AC-4BEC-AF3F-5A00EEFC4CF4}" destId="{C40FCC30-9787-4996-95DF-718D1DB59FC0}" srcOrd="3" destOrd="0" presId="urn:microsoft.com/office/officeart/2005/8/layout/lProcess1"/>
    <dgm:cxn modelId="{68E96701-4686-443C-805A-340BB3501576}" type="presParOf" srcId="{2038E116-06AC-4BEC-AF3F-5A00EEFC4CF4}" destId="{06831454-4FDC-468D-A06E-BF4CD6373322}" srcOrd="4" destOrd="0" presId="urn:microsoft.com/office/officeart/2005/8/layout/lProcess1"/>
    <dgm:cxn modelId="{B5CF7D40-DA47-4309-B6AD-810151EBB662}" type="presParOf" srcId="{2038E116-06AC-4BEC-AF3F-5A00EEFC4CF4}" destId="{7B2966A0-F857-424F-BA2A-632828C1481F}" srcOrd="5" destOrd="0" presId="urn:microsoft.com/office/officeart/2005/8/layout/lProcess1"/>
    <dgm:cxn modelId="{0078D929-D948-4A22-B859-C37B1CAA4166}" type="presParOf" srcId="{2038E116-06AC-4BEC-AF3F-5A00EEFC4CF4}" destId="{29D310FF-D9E3-435A-B3CC-6FE4360E1F50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1D5BF8-F061-439F-B328-B0455C519EB3}" type="doc">
      <dgm:prSet loTypeId="urn:microsoft.com/office/officeart/2005/8/layout/vProcess5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EF78DB4-AFC0-4D3F-8026-85F173AFB8F5}">
      <dgm:prSet phldrT="[نص]" custT="1"/>
      <dgm:spPr/>
      <dgm:t>
        <a:bodyPr/>
        <a:lstStyle/>
        <a:p>
          <a:pPr algn="r"/>
          <a:r>
            <a:rPr lang="ar-SA" sz="2400" b="1" dirty="0" smtClean="0"/>
            <a:t>التشويش </a:t>
          </a:r>
          <a:endParaRPr lang="en-US" sz="2400" b="1" dirty="0"/>
        </a:p>
      </dgm:t>
    </dgm:pt>
    <dgm:pt modelId="{02AFAF55-22A6-4D2D-8A98-D7A149E6411B}" type="parTrans" cxnId="{74F97065-AADB-4B7F-ABBC-CA4F49020AEF}">
      <dgm:prSet/>
      <dgm:spPr/>
      <dgm:t>
        <a:bodyPr/>
        <a:lstStyle/>
        <a:p>
          <a:endParaRPr lang="en-US"/>
        </a:p>
      </dgm:t>
    </dgm:pt>
    <dgm:pt modelId="{9BE79A29-F615-4269-974A-D56AB5ADB184}" type="sibTrans" cxnId="{74F97065-AADB-4B7F-ABBC-CA4F49020AEF}">
      <dgm:prSet/>
      <dgm:spPr/>
      <dgm:t>
        <a:bodyPr/>
        <a:lstStyle/>
        <a:p>
          <a:endParaRPr lang="en-US" dirty="0"/>
        </a:p>
      </dgm:t>
    </dgm:pt>
    <dgm:pt modelId="{CF834E52-C1F6-4350-92DF-C589B8A044E0}">
      <dgm:prSet phldrT="[نص]" custT="1"/>
      <dgm:spPr/>
      <dgm:t>
        <a:bodyPr/>
        <a:lstStyle/>
        <a:p>
          <a:pPr algn="r"/>
          <a:r>
            <a:rPr lang="ar-SA" sz="2400" b="1" dirty="0" smtClean="0"/>
            <a:t>النزعة الانتقائية </a:t>
          </a:r>
          <a:endParaRPr lang="en-US" sz="2400" b="1" dirty="0"/>
        </a:p>
      </dgm:t>
    </dgm:pt>
    <dgm:pt modelId="{90CB0BFD-5C13-462D-84AB-D88C332AEA7F}" type="parTrans" cxnId="{622E6AED-E63F-4894-9F67-30FC6B45F125}">
      <dgm:prSet/>
      <dgm:spPr/>
      <dgm:t>
        <a:bodyPr/>
        <a:lstStyle/>
        <a:p>
          <a:endParaRPr lang="en-US"/>
        </a:p>
      </dgm:t>
    </dgm:pt>
    <dgm:pt modelId="{8A1BCF78-963A-4133-9548-FCAFF0D7B9C0}" type="sibTrans" cxnId="{622E6AED-E63F-4894-9F67-30FC6B45F125}">
      <dgm:prSet/>
      <dgm:spPr/>
      <dgm:t>
        <a:bodyPr/>
        <a:lstStyle/>
        <a:p>
          <a:endParaRPr lang="en-US" dirty="0"/>
        </a:p>
      </dgm:t>
    </dgm:pt>
    <dgm:pt modelId="{1CAC2562-60C6-417C-84FA-4A3606E3F276}">
      <dgm:prSet phldrT="[نص]" custT="1"/>
      <dgm:spPr/>
      <dgm:t>
        <a:bodyPr/>
        <a:lstStyle/>
        <a:p>
          <a:pPr algn="r"/>
          <a:r>
            <a:rPr lang="ar-SA" sz="2400" b="1" dirty="0" smtClean="0"/>
            <a:t>قنوات الاتصال بين الأطراف المشاركة</a:t>
          </a:r>
          <a:endParaRPr lang="en-US" sz="2400" b="1" dirty="0"/>
        </a:p>
      </dgm:t>
    </dgm:pt>
    <dgm:pt modelId="{4B0B7EA9-8EF3-4616-9FA0-204C32EB5CC1}" type="parTrans" cxnId="{41E1E6C6-4F51-4735-AC4A-1E7EF4F9060C}">
      <dgm:prSet/>
      <dgm:spPr/>
      <dgm:t>
        <a:bodyPr/>
        <a:lstStyle/>
        <a:p>
          <a:endParaRPr lang="en-US"/>
        </a:p>
      </dgm:t>
    </dgm:pt>
    <dgm:pt modelId="{F23347A9-A838-4D6A-BED8-C6239E107286}" type="sibTrans" cxnId="{41E1E6C6-4F51-4735-AC4A-1E7EF4F9060C}">
      <dgm:prSet/>
      <dgm:spPr/>
      <dgm:t>
        <a:bodyPr/>
        <a:lstStyle/>
        <a:p>
          <a:endParaRPr lang="en-US"/>
        </a:p>
      </dgm:t>
    </dgm:pt>
    <dgm:pt modelId="{C99846BA-A101-4320-9368-92F2908E4C27}">
      <dgm:prSet custT="1"/>
      <dgm:spPr/>
      <dgm:t>
        <a:bodyPr/>
        <a:lstStyle/>
        <a:p>
          <a:pPr algn="r"/>
          <a:r>
            <a:rPr lang="ar-SA" sz="2400" b="1" dirty="0" smtClean="0"/>
            <a:t>الشرود الذهني وعدم الانتباه</a:t>
          </a:r>
          <a:endParaRPr lang="en-US" sz="2400" b="1" dirty="0"/>
        </a:p>
      </dgm:t>
    </dgm:pt>
    <dgm:pt modelId="{73269977-143A-4762-8B8B-39054FD0BE4E}" type="parTrans" cxnId="{CE1CA469-8C3C-41DF-A0C4-8C61ED2BE905}">
      <dgm:prSet/>
      <dgm:spPr/>
      <dgm:t>
        <a:bodyPr/>
        <a:lstStyle/>
        <a:p>
          <a:endParaRPr lang="en-US"/>
        </a:p>
      </dgm:t>
    </dgm:pt>
    <dgm:pt modelId="{0DE056C3-363A-45DA-9A62-C1E795CE1014}" type="sibTrans" cxnId="{CE1CA469-8C3C-41DF-A0C4-8C61ED2BE905}">
      <dgm:prSet/>
      <dgm:spPr/>
      <dgm:t>
        <a:bodyPr/>
        <a:lstStyle/>
        <a:p>
          <a:endParaRPr lang="en-US" dirty="0"/>
        </a:p>
      </dgm:t>
    </dgm:pt>
    <dgm:pt modelId="{109464D8-0BE3-489D-B50C-E1A406CBE74C}">
      <dgm:prSet custT="1"/>
      <dgm:spPr/>
      <dgm:t>
        <a:bodyPr/>
        <a:lstStyle/>
        <a:p>
          <a:pPr algn="r"/>
          <a:r>
            <a:rPr lang="ar-SA" sz="2400" b="1" dirty="0" smtClean="0"/>
            <a:t>التباين في المستوى والادراك</a:t>
          </a:r>
          <a:endParaRPr lang="en-US" sz="2400" b="1" dirty="0"/>
        </a:p>
      </dgm:t>
    </dgm:pt>
    <dgm:pt modelId="{3A45819D-13DC-449F-8552-FF5428F09170}" type="parTrans" cxnId="{D0072B2D-F62E-4A03-9A61-936A4089B642}">
      <dgm:prSet/>
      <dgm:spPr/>
      <dgm:t>
        <a:bodyPr/>
        <a:lstStyle/>
        <a:p>
          <a:endParaRPr lang="en-US"/>
        </a:p>
      </dgm:t>
    </dgm:pt>
    <dgm:pt modelId="{B4052408-D57A-4980-9A73-C09318BC75F5}" type="sibTrans" cxnId="{D0072B2D-F62E-4A03-9A61-936A4089B642}">
      <dgm:prSet/>
      <dgm:spPr/>
      <dgm:t>
        <a:bodyPr/>
        <a:lstStyle/>
        <a:p>
          <a:endParaRPr lang="en-US" dirty="0"/>
        </a:p>
      </dgm:t>
    </dgm:pt>
    <dgm:pt modelId="{78CB1B64-2095-4C3D-990E-B307095A2EEE}" type="pres">
      <dgm:prSet presAssocID="{D41D5BF8-F061-439F-B328-B0455C519EB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F419B7-7517-4E3D-8CDC-D263DCA348CE}" type="pres">
      <dgm:prSet presAssocID="{D41D5BF8-F061-439F-B328-B0455C519EB3}" presName="dummyMaxCanvas" presStyleCnt="0">
        <dgm:presLayoutVars/>
      </dgm:prSet>
      <dgm:spPr/>
      <dgm:t>
        <a:bodyPr/>
        <a:lstStyle/>
        <a:p>
          <a:pPr rtl="1"/>
          <a:endParaRPr lang="ar-SA"/>
        </a:p>
      </dgm:t>
    </dgm:pt>
    <dgm:pt modelId="{B6900CF5-A4E4-444F-97F2-DCECA053C402}" type="pres">
      <dgm:prSet presAssocID="{D41D5BF8-F061-439F-B328-B0455C519EB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7E3AE-0873-495F-90A3-CD5C3F6112B9}" type="pres">
      <dgm:prSet presAssocID="{D41D5BF8-F061-439F-B328-B0455C519EB3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E623C-6FB2-475A-9D34-C9379EEDE62D}" type="pres">
      <dgm:prSet presAssocID="{D41D5BF8-F061-439F-B328-B0455C519EB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1123B-F391-4608-8618-B256232F977D}" type="pres">
      <dgm:prSet presAssocID="{D41D5BF8-F061-439F-B328-B0455C519EB3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69394-F879-46C5-B1F5-03785DC705C4}" type="pres">
      <dgm:prSet presAssocID="{D41D5BF8-F061-439F-B328-B0455C519EB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EB5B2-CF1B-4028-8891-328F069578C8}" type="pres">
      <dgm:prSet presAssocID="{D41D5BF8-F061-439F-B328-B0455C519EB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93230-0049-4550-880C-7A2EAFE7411E}" type="pres">
      <dgm:prSet presAssocID="{D41D5BF8-F061-439F-B328-B0455C519EB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85F44-1C8A-4713-A56F-3F5BA03FC82B}" type="pres">
      <dgm:prSet presAssocID="{D41D5BF8-F061-439F-B328-B0455C519EB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59CE7-C473-4ED8-A67C-64BC70086B26}" type="pres">
      <dgm:prSet presAssocID="{D41D5BF8-F061-439F-B328-B0455C519EB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8571A-38AF-4383-81C8-1DA630B46A14}" type="pres">
      <dgm:prSet presAssocID="{D41D5BF8-F061-439F-B328-B0455C519EB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3F698-7540-490E-81E9-2E2920FAC9AD}" type="pres">
      <dgm:prSet presAssocID="{D41D5BF8-F061-439F-B328-B0455C519EB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5B5E2-5BFF-4EC7-A3F4-2C75C9A15A8F}" type="pres">
      <dgm:prSet presAssocID="{D41D5BF8-F061-439F-B328-B0455C519EB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BB5C4-9368-480B-AA92-5BFB04D2EEAE}" type="pres">
      <dgm:prSet presAssocID="{D41D5BF8-F061-439F-B328-B0455C519EB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83C31-965E-4DD8-A593-0D8D6B304B88}" type="pres">
      <dgm:prSet presAssocID="{D41D5BF8-F061-439F-B328-B0455C519EB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492162-484B-47BE-981F-631BF90CC89C}" type="presOf" srcId="{1CAC2562-60C6-417C-84FA-4A3606E3F276}" destId="{CE469394-F879-46C5-B1F5-03785DC705C4}" srcOrd="0" destOrd="0" presId="urn:microsoft.com/office/officeart/2005/8/layout/vProcess5"/>
    <dgm:cxn modelId="{7B69FED4-C65B-41F8-A376-21D200B67F46}" type="presOf" srcId="{C99846BA-A101-4320-9368-92F2908E4C27}" destId="{49C7E3AE-0873-495F-90A3-CD5C3F6112B9}" srcOrd="0" destOrd="0" presId="urn:microsoft.com/office/officeart/2005/8/layout/vProcess5"/>
    <dgm:cxn modelId="{D0072B2D-F62E-4A03-9A61-936A4089B642}" srcId="{D41D5BF8-F061-439F-B328-B0455C519EB3}" destId="{109464D8-0BE3-489D-B50C-E1A406CBE74C}" srcOrd="2" destOrd="0" parTransId="{3A45819D-13DC-449F-8552-FF5428F09170}" sibTransId="{B4052408-D57A-4980-9A73-C09318BC75F5}"/>
    <dgm:cxn modelId="{4457FD3A-7F9A-4C22-8BCB-7A2441E0F94B}" type="presOf" srcId="{D41D5BF8-F061-439F-B328-B0455C519EB3}" destId="{78CB1B64-2095-4C3D-990E-B307095A2EEE}" srcOrd="0" destOrd="0" presId="urn:microsoft.com/office/officeart/2005/8/layout/vProcess5"/>
    <dgm:cxn modelId="{CABF19DA-2E86-4533-9DA4-6AD714A6F0E0}" type="presOf" srcId="{C99846BA-A101-4320-9368-92F2908E4C27}" destId="{7F13F698-7540-490E-81E9-2E2920FAC9AD}" srcOrd="1" destOrd="0" presId="urn:microsoft.com/office/officeart/2005/8/layout/vProcess5"/>
    <dgm:cxn modelId="{CE1CA469-8C3C-41DF-A0C4-8C61ED2BE905}" srcId="{D41D5BF8-F061-439F-B328-B0455C519EB3}" destId="{C99846BA-A101-4320-9368-92F2908E4C27}" srcOrd="1" destOrd="0" parTransId="{73269977-143A-4762-8B8B-39054FD0BE4E}" sibTransId="{0DE056C3-363A-45DA-9A62-C1E795CE1014}"/>
    <dgm:cxn modelId="{74AAAAAA-CED8-4117-B065-5DB159F524B9}" type="presOf" srcId="{7EF78DB4-AFC0-4D3F-8026-85F173AFB8F5}" destId="{B6900CF5-A4E4-444F-97F2-DCECA053C402}" srcOrd="0" destOrd="0" presId="urn:microsoft.com/office/officeart/2005/8/layout/vProcess5"/>
    <dgm:cxn modelId="{AEC2DBCF-BBF3-41B7-9856-DD39F6149988}" type="presOf" srcId="{1CAC2562-60C6-417C-84FA-4A3606E3F276}" destId="{73A83C31-965E-4DD8-A593-0D8D6B304B88}" srcOrd="1" destOrd="0" presId="urn:microsoft.com/office/officeart/2005/8/layout/vProcess5"/>
    <dgm:cxn modelId="{B58C8027-50B2-4FE2-B0E0-2758935C380B}" type="presOf" srcId="{8A1BCF78-963A-4133-9548-FCAFF0D7B9C0}" destId="{3B659CE7-C473-4ED8-A67C-64BC70086B26}" srcOrd="0" destOrd="0" presId="urn:microsoft.com/office/officeart/2005/8/layout/vProcess5"/>
    <dgm:cxn modelId="{3DEDAA42-EB5E-4DF4-B478-EBDA81BD9448}" type="presOf" srcId="{9BE79A29-F615-4269-974A-D56AB5ADB184}" destId="{E05EB5B2-CF1B-4028-8891-328F069578C8}" srcOrd="0" destOrd="0" presId="urn:microsoft.com/office/officeart/2005/8/layout/vProcess5"/>
    <dgm:cxn modelId="{E601BCCF-2526-4EC8-B1F4-8B6DF777F7FB}" type="presOf" srcId="{0DE056C3-363A-45DA-9A62-C1E795CE1014}" destId="{F5893230-0049-4550-880C-7A2EAFE7411E}" srcOrd="0" destOrd="0" presId="urn:microsoft.com/office/officeart/2005/8/layout/vProcess5"/>
    <dgm:cxn modelId="{C7F3A644-E3B5-4C12-BD88-8BEF30E734DF}" type="presOf" srcId="{109464D8-0BE3-489D-B50C-E1A406CBE74C}" destId="{1D7E623C-6FB2-475A-9D34-C9379EEDE62D}" srcOrd="0" destOrd="0" presId="urn:microsoft.com/office/officeart/2005/8/layout/vProcess5"/>
    <dgm:cxn modelId="{0A8E0A1C-149D-4F4C-BB05-800F07A7DB7E}" type="presOf" srcId="{B4052408-D57A-4980-9A73-C09318BC75F5}" destId="{F7585F44-1C8A-4713-A56F-3F5BA03FC82B}" srcOrd="0" destOrd="0" presId="urn:microsoft.com/office/officeart/2005/8/layout/vProcess5"/>
    <dgm:cxn modelId="{622E6AED-E63F-4894-9F67-30FC6B45F125}" srcId="{D41D5BF8-F061-439F-B328-B0455C519EB3}" destId="{CF834E52-C1F6-4350-92DF-C589B8A044E0}" srcOrd="3" destOrd="0" parTransId="{90CB0BFD-5C13-462D-84AB-D88C332AEA7F}" sibTransId="{8A1BCF78-963A-4133-9548-FCAFF0D7B9C0}"/>
    <dgm:cxn modelId="{16333038-6002-420C-9562-A58FBAF87785}" type="presOf" srcId="{7EF78DB4-AFC0-4D3F-8026-85F173AFB8F5}" destId="{4C18571A-38AF-4383-81C8-1DA630B46A14}" srcOrd="1" destOrd="0" presId="urn:microsoft.com/office/officeart/2005/8/layout/vProcess5"/>
    <dgm:cxn modelId="{C583D7B4-71DD-4424-9B8A-A0290DB1698A}" type="presOf" srcId="{CF834E52-C1F6-4350-92DF-C589B8A044E0}" destId="{4B5BB5C4-9368-480B-AA92-5BFB04D2EEAE}" srcOrd="1" destOrd="0" presId="urn:microsoft.com/office/officeart/2005/8/layout/vProcess5"/>
    <dgm:cxn modelId="{74F97065-AADB-4B7F-ABBC-CA4F49020AEF}" srcId="{D41D5BF8-F061-439F-B328-B0455C519EB3}" destId="{7EF78DB4-AFC0-4D3F-8026-85F173AFB8F5}" srcOrd="0" destOrd="0" parTransId="{02AFAF55-22A6-4D2D-8A98-D7A149E6411B}" sibTransId="{9BE79A29-F615-4269-974A-D56AB5ADB184}"/>
    <dgm:cxn modelId="{41E1E6C6-4F51-4735-AC4A-1E7EF4F9060C}" srcId="{D41D5BF8-F061-439F-B328-B0455C519EB3}" destId="{1CAC2562-60C6-417C-84FA-4A3606E3F276}" srcOrd="4" destOrd="0" parTransId="{4B0B7EA9-8EF3-4616-9FA0-204C32EB5CC1}" sibTransId="{F23347A9-A838-4D6A-BED8-C6239E107286}"/>
    <dgm:cxn modelId="{CA9E4881-3089-4A99-AEFD-2FD5E0C313C3}" type="presOf" srcId="{109464D8-0BE3-489D-B50C-E1A406CBE74C}" destId="{8445B5E2-5BFF-4EC7-A3F4-2C75C9A15A8F}" srcOrd="1" destOrd="0" presId="urn:microsoft.com/office/officeart/2005/8/layout/vProcess5"/>
    <dgm:cxn modelId="{46BF7065-50B8-4DE9-B5B0-75268F245385}" type="presOf" srcId="{CF834E52-C1F6-4350-92DF-C589B8A044E0}" destId="{2FD1123B-F391-4608-8618-B256232F977D}" srcOrd="0" destOrd="0" presId="urn:microsoft.com/office/officeart/2005/8/layout/vProcess5"/>
    <dgm:cxn modelId="{8BE581D9-D6EB-4123-B364-922F6C57C4F8}" type="presParOf" srcId="{78CB1B64-2095-4C3D-990E-B307095A2EEE}" destId="{90F419B7-7517-4E3D-8CDC-D263DCA348CE}" srcOrd="0" destOrd="0" presId="urn:microsoft.com/office/officeart/2005/8/layout/vProcess5"/>
    <dgm:cxn modelId="{CC338833-959B-407D-9262-64B01DE4E74C}" type="presParOf" srcId="{78CB1B64-2095-4C3D-990E-B307095A2EEE}" destId="{B6900CF5-A4E4-444F-97F2-DCECA053C402}" srcOrd="1" destOrd="0" presId="urn:microsoft.com/office/officeart/2005/8/layout/vProcess5"/>
    <dgm:cxn modelId="{774FBEA2-814B-4BAE-B83E-6E67A7F2B056}" type="presParOf" srcId="{78CB1B64-2095-4C3D-990E-B307095A2EEE}" destId="{49C7E3AE-0873-495F-90A3-CD5C3F6112B9}" srcOrd="2" destOrd="0" presId="urn:microsoft.com/office/officeart/2005/8/layout/vProcess5"/>
    <dgm:cxn modelId="{27E3CD4B-6EB7-4342-A821-523969D41062}" type="presParOf" srcId="{78CB1B64-2095-4C3D-990E-B307095A2EEE}" destId="{1D7E623C-6FB2-475A-9D34-C9379EEDE62D}" srcOrd="3" destOrd="0" presId="urn:microsoft.com/office/officeart/2005/8/layout/vProcess5"/>
    <dgm:cxn modelId="{566AB9D8-4CE4-474C-8B43-93B717FA3D02}" type="presParOf" srcId="{78CB1B64-2095-4C3D-990E-B307095A2EEE}" destId="{2FD1123B-F391-4608-8618-B256232F977D}" srcOrd="4" destOrd="0" presId="urn:microsoft.com/office/officeart/2005/8/layout/vProcess5"/>
    <dgm:cxn modelId="{A158C762-CA8A-4E8B-9C55-81F6FD3ECCB7}" type="presParOf" srcId="{78CB1B64-2095-4C3D-990E-B307095A2EEE}" destId="{CE469394-F879-46C5-B1F5-03785DC705C4}" srcOrd="5" destOrd="0" presId="urn:microsoft.com/office/officeart/2005/8/layout/vProcess5"/>
    <dgm:cxn modelId="{50A6859C-E9CB-4B93-897E-6E59560E0F7A}" type="presParOf" srcId="{78CB1B64-2095-4C3D-990E-B307095A2EEE}" destId="{E05EB5B2-CF1B-4028-8891-328F069578C8}" srcOrd="6" destOrd="0" presId="urn:microsoft.com/office/officeart/2005/8/layout/vProcess5"/>
    <dgm:cxn modelId="{0167BF1F-529A-4F7C-AC83-BEB6C48CA4F7}" type="presParOf" srcId="{78CB1B64-2095-4C3D-990E-B307095A2EEE}" destId="{F5893230-0049-4550-880C-7A2EAFE7411E}" srcOrd="7" destOrd="0" presId="urn:microsoft.com/office/officeart/2005/8/layout/vProcess5"/>
    <dgm:cxn modelId="{A92F599F-EB06-47C3-AD24-D76E3B763C99}" type="presParOf" srcId="{78CB1B64-2095-4C3D-990E-B307095A2EEE}" destId="{F7585F44-1C8A-4713-A56F-3F5BA03FC82B}" srcOrd="8" destOrd="0" presId="urn:microsoft.com/office/officeart/2005/8/layout/vProcess5"/>
    <dgm:cxn modelId="{8B3C9787-9C6F-4FC2-85C7-C674E4B70C6F}" type="presParOf" srcId="{78CB1B64-2095-4C3D-990E-B307095A2EEE}" destId="{3B659CE7-C473-4ED8-A67C-64BC70086B26}" srcOrd="9" destOrd="0" presId="urn:microsoft.com/office/officeart/2005/8/layout/vProcess5"/>
    <dgm:cxn modelId="{EE9F8C48-1D6C-449C-8A14-4A88BB607DD0}" type="presParOf" srcId="{78CB1B64-2095-4C3D-990E-B307095A2EEE}" destId="{4C18571A-38AF-4383-81C8-1DA630B46A14}" srcOrd="10" destOrd="0" presId="urn:microsoft.com/office/officeart/2005/8/layout/vProcess5"/>
    <dgm:cxn modelId="{3DB65C9B-3588-410F-A821-5AC8A80824E8}" type="presParOf" srcId="{78CB1B64-2095-4C3D-990E-B307095A2EEE}" destId="{7F13F698-7540-490E-81E9-2E2920FAC9AD}" srcOrd="11" destOrd="0" presId="urn:microsoft.com/office/officeart/2005/8/layout/vProcess5"/>
    <dgm:cxn modelId="{79523D13-0934-4D18-9581-4311E8453448}" type="presParOf" srcId="{78CB1B64-2095-4C3D-990E-B307095A2EEE}" destId="{8445B5E2-5BFF-4EC7-A3F4-2C75C9A15A8F}" srcOrd="12" destOrd="0" presId="urn:microsoft.com/office/officeart/2005/8/layout/vProcess5"/>
    <dgm:cxn modelId="{013A1AAC-2EF3-4A41-8D1B-0F6B74E664AC}" type="presParOf" srcId="{78CB1B64-2095-4C3D-990E-B307095A2EEE}" destId="{4B5BB5C4-9368-480B-AA92-5BFB04D2EEAE}" srcOrd="13" destOrd="0" presId="urn:microsoft.com/office/officeart/2005/8/layout/vProcess5"/>
    <dgm:cxn modelId="{0BBC94B2-5B16-4BC6-986B-28B088D1355A}" type="presParOf" srcId="{78CB1B64-2095-4C3D-990E-B307095A2EEE}" destId="{73A83C31-965E-4DD8-A593-0D8D6B304B8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8784A3-8EF7-4CC5-B10C-B1D0F15CCEA5}" type="doc">
      <dgm:prSet loTypeId="urn:microsoft.com/office/officeart/2005/8/layout/vList3#13" loCatId="list" qsTypeId="urn:microsoft.com/office/officeart/2005/8/quickstyle/simple1" qsCatId="simple" csTypeId="urn:microsoft.com/office/officeart/2005/8/colors/colorful3" csCatId="colorful" phldr="1"/>
      <dgm:spPr/>
    </dgm:pt>
    <dgm:pt modelId="{FF38AD9C-8A0F-429B-91D5-BCA882C6DEC2}">
      <dgm:prSet phldrT="[نص]" custT="1"/>
      <dgm:spPr/>
      <dgm:t>
        <a:bodyPr/>
        <a:lstStyle/>
        <a:p>
          <a:pPr algn="ctr"/>
          <a:r>
            <a:rPr lang="ar-SA" sz="3200" b="1" baseline="0" dirty="0" smtClean="0"/>
            <a:t>العلاقات </a:t>
          </a:r>
          <a:r>
            <a:rPr lang="ar-SA" sz="3200" b="1" baseline="0" dirty="0" smtClean="0"/>
            <a:t>الإنسانية</a:t>
          </a:r>
          <a:endParaRPr lang="en-US" sz="3200" b="1" dirty="0"/>
        </a:p>
      </dgm:t>
    </dgm:pt>
    <dgm:pt modelId="{128A3890-87DF-49EF-9B97-76C62CA5DBC0}" type="parTrans" cxnId="{ABB805CF-639B-4EDF-87AC-0AB549A7D132}">
      <dgm:prSet/>
      <dgm:spPr/>
      <dgm:t>
        <a:bodyPr/>
        <a:lstStyle/>
        <a:p>
          <a:endParaRPr lang="en-US"/>
        </a:p>
      </dgm:t>
    </dgm:pt>
    <dgm:pt modelId="{FF9AD330-B39E-4AE4-98F5-73AB0D71A05D}" type="sibTrans" cxnId="{ABB805CF-639B-4EDF-87AC-0AB549A7D132}">
      <dgm:prSet/>
      <dgm:spPr/>
      <dgm:t>
        <a:bodyPr/>
        <a:lstStyle/>
        <a:p>
          <a:endParaRPr lang="en-US"/>
        </a:p>
      </dgm:t>
    </dgm:pt>
    <dgm:pt modelId="{E6F561E4-3420-4DF5-840F-F06A4C71EB04}" type="pres">
      <dgm:prSet presAssocID="{F68784A3-8EF7-4CC5-B10C-B1D0F15CCEA5}" presName="linearFlow" presStyleCnt="0">
        <dgm:presLayoutVars>
          <dgm:dir val="rev"/>
          <dgm:resizeHandles val="exact"/>
        </dgm:presLayoutVars>
      </dgm:prSet>
      <dgm:spPr/>
    </dgm:pt>
    <dgm:pt modelId="{BE67CAFE-31CB-4422-BE49-EB9F6D7B7A1B}" type="pres">
      <dgm:prSet presAssocID="{FF38AD9C-8A0F-429B-91D5-BCA882C6DEC2}" presName="composite" presStyleCnt="0"/>
      <dgm:spPr/>
    </dgm:pt>
    <dgm:pt modelId="{C48CDECA-7876-4C48-999A-0584EB44EB6E}" type="pres">
      <dgm:prSet presAssocID="{FF38AD9C-8A0F-429B-91D5-BCA882C6DEC2}" presName="imgShp" presStyleLbl="fgImgPlace1" presStyleIdx="0" presStyleCnt="1" custScaleY="7151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AB394B4-172A-4600-A14D-2D8F3B72A221}" type="pres">
      <dgm:prSet presAssocID="{FF38AD9C-8A0F-429B-91D5-BCA882C6DEC2}" presName="txShp" presStyleLbl="node1" presStyleIdx="0" presStyleCnt="1" custScaleX="137844" custScaleY="40092" custLinFactNeighborX="-11278" custLinFactNeighborY="3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172328-E75F-46C4-9899-FEB4E0F8D2A7}" type="presOf" srcId="{F68784A3-8EF7-4CC5-B10C-B1D0F15CCEA5}" destId="{E6F561E4-3420-4DF5-840F-F06A4C71EB04}" srcOrd="0" destOrd="0" presId="urn:microsoft.com/office/officeart/2005/8/layout/vList3#13"/>
    <dgm:cxn modelId="{ABB805CF-639B-4EDF-87AC-0AB549A7D132}" srcId="{F68784A3-8EF7-4CC5-B10C-B1D0F15CCEA5}" destId="{FF38AD9C-8A0F-429B-91D5-BCA882C6DEC2}" srcOrd="0" destOrd="0" parTransId="{128A3890-87DF-49EF-9B97-76C62CA5DBC0}" sibTransId="{FF9AD330-B39E-4AE4-98F5-73AB0D71A05D}"/>
    <dgm:cxn modelId="{6F0D89AF-8C94-4C1C-ACB5-7793D48BC336}" type="presOf" srcId="{FF38AD9C-8A0F-429B-91D5-BCA882C6DEC2}" destId="{BAB394B4-172A-4600-A14D-2D8F3B72A221}" srcOrd="0" destOrd="0" presId="urn:microsoft.com/office/officeart/2005/8/layout/vList3#13"/>
    <dgm:cxn modelId="{3E548A0F-341A-4A8E-8A1D-85E02FA54712}" type="presParOf" srcId="{E6F561E4-3420-4DF5-840F-F06A4C71EB04}" destId="{BE67CAFE-31CB-4422-BE49-EB9F6D7B7A1B}" srcOrd="0" destOrd="0" presId="urn:microsoft.com/office/officeart/2005/8/layout/vList3#13"/>
    <dgm:cxn modelId="{BD40E004-6DC1-4F99-9617-CCB1D91BCDC5}" type="presParOf" srcId="{BE67CAFE-31CB-4422-BE49-EB9F6D7B7A1B}" destId="{C48CDECA-7876-4C48-999A-0584EB44EB6E}" srcOrd="0" destOrd="0" presId="urn:microsoft.com/office/officeart/2005/8/layout/vList3#13"/>
    <dgm:cxn modelId="{9D961D19-2DA4-4575-B7E2-DC408D9A5DAC}" type="presParOf" srcId="{BE67CAFE-31CB-4422-BE49-EB9F6D7B7A1B}" destId="{BAB394B4-172A-4600-A14D-2D8F3B72A221}" srcOrd="1" destOrd="0" presId="urn:microsoft.com/office/officeart/2005/8/layout/vList3#1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8428FE-2D87-4736-AE17-5CA8CA49977A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1C42D5ED-0DFC-4D1C-932D-6A9121FF06AE}">
      <dgm:prSet phldrT="[نص]"/>
      <dgm:spPr/>
      <dgm:t>
        <a:bodyPr/>
        <a:lstStyle/>
        <a:p>
          <a:pPr rtl="1"/>
          <a:r>
            <a:rPr lang="ar-SA" dirty="0" smtClean="0"/>
            <a:t>للفرد </a:t>
          </a:r>
        </a:p>
        <a:p>
          <a:pPr rtl="1"/>
          <a:r>
            <a:rPr lang="ar-SA" dirty="0" smtClean="0"/>
            <a:t>للمدرسة</a:t>
          </a:r>
        </a:p>
        <a:p>
          <a:pPr rtl="1"/>
          <a:r>
            <a:rPr lang="ar-SA" dirty="0" smtClean="0"/>
            <a:t>للتعليم</a:t>
          </a:r>
          <a:endParaRPr lang="ar-SA" dirty="0"/>
        </a:p>
      </dgm:t>
    </dgm:pt>
    <dgm:pt modelId="{33F6E760-F3ED-4314-9C17-FE308218139A}" type="parTrans" cxnId="{BEA6E0B0-40F4-4E21-B756-BC0BF90B96A8}">
      <dgm:prSet/>
      <dgm:spPr/>
      <dgm:t>
        <a:bodyPr/>
        <a:lstStyle/>
        <a:p>
          <a:pPr rtl="1"/>
          <a:endParaRPr lang="ar-SA"/>
        </a:p>
      </dgm:t>
    </dgm:pt>
    <dgm:pt modelId="{78933269-FF2B-4341-B4AB-3C97837091FA}" type="sibTrans" cxnId="{BEA6E0B0-40F4-4E21-B756-BC0BF90B96A8}">
      <dgm:prSet/>
      <dgm:spPr/>
      <dgm:t>
        <a:bodyPr/>
        <a:lstStyle/>
        <a:p>
          <a:pPr rtl="1"/>
          <a:endParaRPr lang="ar-SA"/>
        </a:p>
      </dgm:t>
    </dgm:pt>
    <dgm:pt modelId="{B1AD8719-AA9E-4E98-8028-2538F489C3A6}">
      <dgm:prSet phldrT="[نص]"/>
      <dgm:spPr/>
      <dgm:t>
        <a:bodyPr/>
        <a:lstStyle/>
        <a:p>
          <a:pPr rtl="1"/>
          <a:r>
            <a:rPr lang="ar-SA" dirty="0" smtClean="0"/>
            <a:t>أهمية </a:t>
          </a:r>
        </a:p>
        <a:p>
          <a:pPr rtl="1"/>
          <a:r>
            <a:rPr lang="ar-SA" dirty="0" smtClean="0"/>
            <a:t>العلاقات</a:t>
          </a:r>
        </a:p>
        <a:p>
          <a:pPr rtl="1"/>
          <a:r>
            <a:rPr lang="ar-SA" dirty="0" smtClean="0"/>
            <a:t> الإنسانية</a:t>
          </a:r>
          <a:endParaRPr lang="ar-SA" dirty="0"/>
        </a:p>
      </dgm:t>
    </dgm:pt>
    <dgm:pt modelId="{F9FD1B67-5979-43F2-9E85-61CD2154AD75}" type="parTrans" cxnId="{9652B73F-FF2D-4E9D-A5CA-FC1916BEA903}">
      <dgm:prSet/>
      <dgm:spPr/>
      <dgm:t>
        <a:bodyPr/>
        <a:lstStyle/>
        <a:p>
          <a:pPr rtl="1"/>
          <a:endParaRPr lang="ar-SA"/>
        </a:p>
      </dgm:t>
    </dgm:pt>
    <dgm:pt modelId="{AFE617AA-618E-4C5A-8221-A3D2306CDB0C}" type="sibTrans" cxnId="{9652B73F-FF2D-4E9D-A5CA-FC1916BEA903}">
      <dgm:prSet/>
      <dgm:spPr/>
      <dgm:t>
        <a:bodyPr/>
        <a:lstStyle/>
        <a:p>
          <a:pPr rtl="1"/>
          <a:endParaRPr lang="ar-SA"/>
        </a:p>
      </dgm:t>
    </dgm:pt>
    <dgm:pt modelId="{6D4B0A85-6B25-4077-A415-BD4A7905E156}" type="pres">
      <dgm:prSet presAssocID="{0D8428FE-2D87-4736-AE17-5CA8CA49977A}" presName="Name0" presStyleCnt="0">
        <dgm:presLayoutVars>
          <dgm:chMax val="2"/>
          <dgm:chPref val="2"/>
          <dgm:animLvl val="lvl"/>
        </dgm:presLayoutVars>
      </dgm:prSet>
      <dgm:spPr/>
    </dgm:pt>
    <dgm:pt modelId="{BAD6219B-F41D-4099-99B2-A31433C2E84F}" type="pres">
      <dgm:prSet presAssocID="{0D8428FE-2D87-4736-AE17-5CA8CA49977A}" presName="LeftText" presStyleLbl="revTx" presStyleIdx="0" presStyleCnt="0">
        <dgm:presLayoutVars>
          <dgm:bulletEnabled val="1"/>
        </dgm:presLayoutVars>
      </dgm:prSet>
      <dgm:spPr/>
    </dgm:pt>
    <dgm:pt modelId="{BD7EA5C1-0444-4A08-B038-D42D35CB4E77}" type="pres">
      <dgm:prSet presAssocID="{0D8428FE-2D87-4736-AE17-5CA8CA49977A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A4330B25-1E2A-4367-952F-7BC4E61F91A1}" type="pres">
      <dgm:prSet presAssocID="{0D8428FE-2D87-4736-AE17-5CA8CA49977A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61AB3FD-3356-4D52-82B2-CF0A3DAAE262}" type="pres">
      <dgm:prSet presAssocID="{0D8428FE-2D87-4736-AE17-5CA8CA49977A}" presName="RightNode" presStyleLbl="bgImgPlace1" presStyleIdx="1" presStyleCnt="2" custLinFactNeighborY="0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SA"/>
        </a:p>
      </dgm:t>
    </dgm:pt>
    <dgm:pt modelId="{10756B3B-F968-4A48-8F4A-FB73CBCEB92E}" type="pres">
      <dgm:prSet presAssocID="{0D8428FE-2D87-4736-AE17-5CA8CA49977A}" presName="TopArrow" presStyleLbl="node1" presStyleIdx="0" presStyleCnt="2"/>
      <dgm:spPr/>
    </dgm:pt>
    <dgm:pt modelId="{0927DBC5-7910-47AD-B48D-FC2318CF327F}" type="pres">
      <dgm:prSet presAssocID="{0D8428FE-2D87-4736-AE17-5CA8CA49977A}" presName="BottomArrow" presStyleLbl="node1" presStyleIdx="1" presStyleCnt="2"/>
      <dgm:spPr/>
    </dgm:pt>
  </dgm:ptLst>
  <dgm:cxnLst>
    <dgm:cxn modelId="{5F870B75-FF8B-4C57-A12E-DA445B7D4ECD}" type="presOf" srcId="{1C42D5ED-0DFC-4D1C-932D-6A9121FF06AE}" destId="{BD7EA5C1-0444-4A08-B038-D42D35CB4E77}" srcOrd="1" destOrd="0" presId="urn:microsoft.com/office/officeart/2009/layout/ReverseList"/>
    <dgm:cxn modelId="{80E09B82-9345-492D-B79F-F7D93241E7B6}" type="presOf" srcId="{1C42D5ED-0DFC-4D1C-932D-6A9121FF06AE}" destId="{BAD6219B-F41D-4099-99B2-A31433C2E84F}" srcOrd="0" destOrd="0" presId="urn:microsoft.com/office/officeart/2009/layout/ReverseList"/>
    <dgm:cxn modelId="{73E2355D-3630-4901-A35D-D79E1F880DA5}" type="presOf" srcId="{0D8428FE-2D87-4736-AE17-5CA8CA49977A}" destId="{6D4B0A85-6B25-4077-A415-BD4A7905E156}" srcOrd="0" destOrd="0" presId="urn:microsoft.com/office/officeart/2009/layout/ReverseList"/>
    <dgm:cxn modelId="{BEA6E0B0-40F4-4E21-B756-BC0BF90B96A8}" srcId="{0D8428FE-2D87-4736-AE17-5CA8CA49977A}" destId="{1C42D5ED-0DFC-4D1C-932D-6A9121FF06AE}" srcOrd="0" destOrd="0" parTransId="{33F6E760-F3ED-4314-9C17-FE308218139A}" sibTransId="{78933269-FF2B-4341-B4AB-3C97837091FA}"/>
    <dgm:cxn modelId="{9A5805BB-6A5C-4B00-8490-9F5FB1FF8488}" type="presOf" srcId="{B1AD8719-AA9E-4E98-8028-2538F489C3A6}" destId="{F61AB3FD-3356-4D52-82B2-CF0A3DAAE262}" srcOrd="1" destOrd="0" presId="urn:microsoft.com/office/officeart/2009/layout/ReverseList"/>
    <dgm:cxn modelId="{8D95DCE7-724D-4C56-BD76-828901A6C029}" type="presOf" srcId="{B1AD8719-AA9E-4E98-8028-2538F489C3A6}" destId="{A4330B25-1E2A-4367-952F-7BC4E61F91A1}" srcOrd="0" destOrd="0" presId="urn:microsoft.com/office/officeart/2009/layout/ReverseList"/>
    <dgm:cxn modelId="{9652B73F-FF2D-4E9D-A5CA-FC1916BEA903}" srcId="{0D8428FE-2D87-4736-AE17-5CA8CA49977A}" destId="{B1AD8719-AA9E-4E98-8028-2538F489C3A6}" srcOrd="1" destOrd="0" parTransId="{F9FD1B67-5979-43F2-9E85-61CD2154AD75}" sibTransId="{AFE617AA-618E-4C5A-8221-A3D2306CDB0C}"/>
    <dgm:cxn modelId="{9C28F5EF-4774-4314-99CD-DFCA035B0D23}" type="presParOf" srcId="{6D4B0A85-6B25-4077-A415-BD4A7905E156}" destId="{BAD6219B-F41D-4099-99B2-A31433C2E84F}" srcOrd="0" destOrd="0" presId="urn:microsoft.com/office/officeart/2009/layout/ReverseList"/>
    <dgm:cxn modelId="{41235C97-8ADC-4AFC-8109-2189F3DDF112}" type="presParOf" srcId="{6D4B0A85-6B25-4077-A415-BD4A7905E156}" destId="{BD7EA5C1-0444-4A08-B038-D42D35CB4E77}" srcOrd="1" destOrd="0" presId="urn:microsoft.com/office/officeart/2009/layout/ReverseList"/>
    <dgm:cxn modelId="{1788814D-DF9F-4DA2-B1FC-8C70D698FA9C}" type="presParOf" srcId="{6D4B0A85-6B25-4077-A415-BD4A7905E156}" destId="{A4330B25-1E2A-4367-952F-7BC4E61F91A1}" srcOrd="2" destOrd="0" presId="urn:microsoft.com/office/officeart/2009/layout/ReverseList"/>
    <dgm:cxn modelId="{595619D9-BF13-4E9E-833C-F38BD2E5F053}" type="presParOf" srcId="{6D4B0A85-6B25-4077-A415-BD4A7905E156}" destId="{F61AB3FD-3356-4D52-82B2-CF0A3DAAE262}" srcOrd="3" destOrd="0" presId="urn:microsoft.com/office/officeart/2009/layout/ReverseList"/>
    <dgm:cxn modelId="{CECD0548-1E9C-4EA3-B057-6B10A8F8BBA1}" type="presParOf" srcId="{6D4B0A85-6B25-4077-A415-BD4A7905E156}" destId="{10756B3B-F968-4A48-8F4A-FB73CBCEB92E}" srcOrd="4" destOrd="0" presId="urn:microsoft.com/office/officeart/2009/layout/ReverseList"/>
    <dgm:cxn modelId="{2090D6D1-BD0E-486A-925F-40D76A3E289E}" type="presParOf" srcId="{6D4B0A85-6B25-4077-A415-BD4A7905E156}" destId="{0927DBC5-7910-47AD-B48D-FC2318CF327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5A2994-36DB-44B8-A782-2ECCA6F30EDE}" type="doc">
      <dgm:prSet loTypeId="urn:microsoft.com/office/officeart/2005/8/layout/hList7#1" loCatId="process" qsTypeId="urn:microsoft.com/office/officeart/2005/8/quickstyle/simple1" qsCatId="simple" csTypeId="urn:microsoft.com/office/officeart/2005/8/colors/colorful5" csCatId="colorful" phldr="1"/>
      <dgm:spPr/>
    </dgm:pt>
    <dgm:pt modelId="{23D6938F-D3CC-4F49-BB55-C850EA3957AF}">
      <dgm:prSet phldrT="[Text]"/>
      <dgm:spPr/>
      <dgm:t>
        <a:bodyPr/>
        <a:lstStyle/>
        <a:p>
          <a:pPr rtl="1"/>
          <a:r>
            <a:rPr lang="ar-SA" dirty="0" smtClean="0"/>
            <a:t>المشاركة</a:t>
          </a:r>
          <a:endParaRPr lang="ar-SA" dirty="0"/>
        </a:p>
      </dgm:t>
    </dgm:pt>
    <dgm:pt modelId="{EC64F29F-DEE1-4E4A-8D67-19D518C9F1CA}" type="parTrans" cxnId="{D5DCFEC1-C315-4DCC-95E2-9A51D4683CD6}">
      <dgm:prSet/>
      <dgm:spPr/>
      <dgm:t>
        <a:bodyPr/>
        <a:lstStyle/>
        <a:p>
          <a:pPr rtl="1"/>
          <a:endParaRPr lang="ar-SA"/>
        </a:p>
      </dgm:t>
    </dgm:pt>
    <dgm:pt modelId="{6A2C4DCC-346A-4139-9990-C60213D4EEE2}" type="sibTrans" cxnId="{D5DCFEC1-C315-4DCC-95E2-9A51D4683CD6}">
      <dgm:prSet/>
      <dgm:spPr/>
      <dgm:t>
        <a:bodyPr/>
        <a:lstStyle/>
        <a:p>
          <a:pPr rtl="1"/>
          <a:endParaRPr lang="ar-SA"/>
        </a:p>
      </dgm:t>
    </dgm:pt>
    <dgm:pt modelId="{4D563604-CAC9-4A13-B6AC-87D024FDBD25}">
      <dgm:prSet phldrT="[Text]"/>
      <dgm:spPr/>
      <dgm:t>
        <a:bodyPr/>
        <a:lstStyle/>
        <a:p>
          <a:pPr rtl="1"/>
          <a:r>
            <a:rPr lang="ar-SA" dirty="0" smtClean="0"/>
            <a:t>عمل الفريق</a:t>
          </a:r>
          <a:endParaRPr lang="ar-SA" dirty="0"/>
        </a:p>
      </dgm:t>
    </dgm:pt>
    <dgm:pt modelId="{77C3A8E0-C406-4DBF-A271-8767155C406A}" type="parTrans" cxnId="{03C67CBC-EE34-496C-AA49-1ABA716A3D24}">
      <dgm:prSet/>
      <dgm:spPr/>
      <dgm:t>
        <a:bodyPr/>
        <a:lstStyle/>
        <a:p>
          <a:pPr rtl="1"/>
          <a:endParaRPr lang="ar-SA"/>
        </a:p>
      </dgm:t>
    </dgm:pt>
    <dgm:pt modelId="{840B2A71-D8AB-4581-B844-3B420558C444}" type="sibTrans" cxnId="{03C67CBC-EE34-496C-AA49-1ABA716A3D24}">
      <dgm:prSet/>
      <dgm:spPr/>
      <dgm:t>
        <a:bodyPr/>
        <a:lstStyle/>
        <a:p>
          <a:pPr rtl="1"/>
          <a:endParaRPr lang="ar-SA"/>
        </a:p>
      </dgm:t>
    </dgm:pt>
    <dgm:pt modelId="{C4744FCC-8DCC-4C07-9A9D-1B9D1A0B5B90}">
      <dgm:prSet phldrT="[Text]"/>
      <dgm:spPr/>
      <dgm:t>
        <a:bodyPr/>
        <a:lstStyle/>
        <a:p>
          <a:pPr rtl="1"/>
          <a:r>
            <a:rPr lang="ar-SA" dirty="0" smtClean="0"/>
            <a:t>الاتصال الفعال</a:t>
          </a:r>
          <a:endParaRPr lang="ar-SA" dirty="0"/>
        </a:p>
      </dgm:t>
    </dgm:pt>
    <dgm:pt modelId="{2E47563F-5D33-4029-A6D4-79D672556F6E}" type="parTrans" cxnId="{ADF7F47B-1E49-4434-B00D-34ECAA73E095}">
      <dgm:prSet/>
      <dgm:spPr/>
      <dgm:t>
        <a:bodyPr/>
        <a:lstStyle/>
        <a:p>
          <a:pPr rtl="1"/>
          <a:endParaRPr lang="ar-SA"/>
        </a:p>
      </dgm:t>
    </dgm:pt>
    <dgm:pt modelId="{F7528138-F747-4741-A656-36030DDBA8FD}" type="sibTrans" cxnId="{ADF7F47B-1E49-4434-B00D-34ECAA73E095}">
      <dgm:prSet/>
      <dgm:spPr/>
      <dgm:t>
        <a:bodyPr/>
        <a:lstStyle/>
        <a:p>
          <a:pPr rtl="1"/>
          <a:endParaRPr lang="ar-SA"/>
        </a:p>
      </dgm:t>
    </dgm:pt>
    <dgm:pt modelId="{0E1CF628-93B1-4DA8-A69B-2DC23CDD37EF}" type="pres">
      <dgm:prSet presAssocID="{A65A2994-36DB-44B8-A782-2ECCA6F30EDE}" presName="Name0" presStyleCnt="0">
        <dgm:presLayoutVars>
          <dgm:dir/>
          <dgm:resizeHandles val="exact"/>
        </dgm:presLayoutVars>
      </dgm:prSet>
      <dgm:spPr/>
    </dgm:pt>
    <dgm:pt modelId="{855B705F-0B44-47FD-96D3-412614903FFF}" type="pres">
      <dgm:prSet presAssocID="{A65A2994-36DB-44B8-A782-2ECCA6F30EDE}" presName="fgShape" presStyleLbl="fgShp" presStyleIdx="0" presStyleCnt="1"/>
      <dgm:spPr/>
    </dgm:pt>
    <dgm:pt modelId="{2721880F-8840-4E57-BC9C-11D6DEF6539C}" type="pres">
      <dgm:prSet presAssocID="{A65A2994-36DB-44B8-A782-2ECCA6F30EDE}" presName="linComp" presStyleCnt="0"/>
      <dgm:spPr/>
    </dgm:pt>
    <dgm:pt modelId="{B0207039-30BA-4394-AC8A-D5A14C66D2AA}" type="pres">
      <dgm:prSet presAssocID="{23D6938F-D3CC-4F49-BB55-C850EA3957AF}" presName="compNode" presStyleCnt="0"/>
      <dgm:spPr/>
    </dgm:pt>
    <dgm:pt modelId="{940BC2CF-FB9B-4B48-AF6E-01D50EA32A03}" type="pres">
      <dgm:prSet presAssocID="{23D6938F-D3CC-4F49-BB55-C850EA3957AF}" presName="bkgdShap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00F31BD8-1A81-4827-B6B3-EB11A2DAD3DD}" type="pres">
      <dgm:prSet presAssocID="{23D6938F-D3CC-4F49-BB55-C850EA3957AF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B2D55E-A566-4C32-9C71-E45137CC0ECA}" type="pres">
      <dgm:prSet presAssocID="{23D6938F-D3CC-4F49-BB55-C850EA3957AF}" presName="invisiNode" presStyleLbl="node1" presStyleIdx="0" presStyleCnt="3"/>
      <dgm:spPr/>
    </dgm:pt>
    <dgm:pt modelId="{4CBC47F7-E778-4D4C-866E-D8FED64B0EBF}" type="pres">
      <dgm:prSet presAssocID="{23D6938F-D3CC-4F49-BB55-C850EA3957AF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2210346-25CE-49AB-B9BD-9618DA930FDB}" type="pres">
      <dgm:prSet presAssocID="{6A2C4DCC-346A-4139-9990-C60213D4EEE2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F98D4B13-71D7-466C-9B93-167FDC9D1E92}" type="pres">
      <dgm:prSet presAssocID="{4D563604-CAC9-4A13-B6AC-87D024FDBD25}" presName="compNode" presStyleCnt="0"/>
      <dgm:spPr/>
    </dgm:pt>
    <dgm:pt modelId="{63290EDA-7918-48A2-8F1C-8A5BA1584E26}" type="pres">
      <dgm:prSet presAssocID="{4D563604-CAC9-4A13-B6AC-87D024FDBD25}" presName="bkgdShap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D4ADC530-DD79-4285-BF01-F5FCCEC43690}" type="pres">
      <dgm:prSet presAssocID="{4D563604-CAC9-4A13-B6AC-87D024FDBD2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8804A1-C92A-4342-BFF3-D8B55D6AE840}" type="pres">
      <dgm:prSet presAssocID="{4D563604-CAC9-4A13-B6AC-87D024FDBD25}" presName="invisiNode" presStyleLbl="node1" presStyleIdx="1" presStyleCnt="3"/>
      <dgm:spPr/>
    </dgm:pt>
    <dgm:pt modelId="{88958B9E-32FD-4055-A14A-ABE136BFFCBA}" type="pres">
      <dgm:prSet presAssocID="{4D563604-CAC9-4A13-B6AC-87D024FDBD25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9D0AEC8-84F8-4D16-BC2E-60F8BEA9034B}" type="pres">
      <dgm:prSet presAssocID="{840B2A71-D8AB-4581-B844-3B420558C444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29451560-7A4B-46B6-AB08-A99ADB52BDF9}" type="pres">
      <dgm:prSet presAssocID="{C4744FCC-8DCC-4C07-9A9D-1B9D1A0B5B90}" presName="compNode" presStyleCnt="0"/>
      <dgm:spPr/>
    </dgm:pt>
    <dgm:pt modelId="{AF1D6A83-C6D8-413A-88B7-C808C1EE6F80}" type="pres">
      <dgm:prSet presAssocID="{C4744FCC-8DCC-4C07-9A9D-1B9D1A0B5B90}" presName="bkgdShap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A20FCDE4-F70E-4334-9EEC-508DC5A4F0A5}" type="pres">
      <dgm:prSet presAssocID="{C4744FCC-8DCC-4C07-9A9D-1B9D1A0B5B90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3CB2A7-D3C5-4E7D-BC71-10F2F02BEE9C}" type="pres">
      <dgm:prSet presAssocID="{C4744FCC-8DCC-4C07-9A9D-1B9D1A0B5B90}" presName="invisiNode" presStyleLbl="node1" presStyleIdx="2" presStyleCnt="3"/>
      <dgm:spPr/>
    </dgm:pt>
    <dgm:pt modelId="{A47C6457-4493-4C76-ABBA-FF3622FBE307}" type="pres">
      <dgm:prSet presAssocID="{C4744FCC-8DCC-4C07-9A9D-1B9D1A0B5B90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8F08F1CB-D424-4656-838F-D9E092EA74A6}" type="presOf" srcId="{840B2A71-D8AB-4581-B844-3B420558C444}" destId="{99D0AEC8-84F8-4D16-BC2E-60F8BEA9034B}" srcOrd="0" destOrd="0" presId="urn:microsoft.com/office/officeart/2005/8/layout/hList7#1"/>
    <dgm:cxn modelId="{5177AE3D-1D19-4457-B875-1AAD0E8EF2DB}" type="presOf" srcId="{C4744FCC-8DCC-4C07-9A9D-1B9D1A0B5B90}" destId="{A20FCDE4-F70E-4334-9EEC-508DC5A4F0A5}" srcOrd="1" destOrd="0" presId="urn:microsoft.com/office/officeart/2005/8/layout/hList7#1"/>
    <dgm:cxn modelId="{73262F6E-05FB-49B1-AD24-575042AACF6C}" type="presOf" srcId="{A65A2994-36DB-44B8-A782-2ECCA6F30EDE}" destId="{0E1CF628-93B1-4DA8-A69B-2DC23CDD37EF}" srcOrd="0" destOrd="0" presId="urn:microsoft.com/office/officeart/2005/8/layout/hList7#1"/>
    <dgm:cxn modelId="{16656AC1-C5BA-4135-BF93-1AA853A35253}" type="presOf" srcId="{23D6938F-D3CC-4F49-BB55-C850EA3957AF}" destId="{00F31BD8-1A81-4827-B6B3-EB11A2DAD3DD}" srcOrd="1" destOrd="0" presId="urn:microsoft.com/office/officeart/2005/8/layout/hList7#1"/>
    <dgm:cxn modelId="{CBD104CF-5707-4129-8CC7-6A5C0290C58F}" type="presOf" srcId="{C4744FCC-8DCC-4C07-9A9D-1B9D1A0B5B90}" destId="{AF1D6A83-C6D8-413A-88B7-C808C1EE6F80}" srcOrd="0" destOrd="0" presId="urn:microsoft.com/office/officeart/2005/8/layout/hList7#1"/>
    <dgm:cxn modelId="{3F6E63D2-802B-4244-B3D5-34B83CCF068E}" type="presOf" srcId="{4D563604-CAC9-4A13-B6AC-87D024FDBD25}" destId="{63290EDA-7918-48A2-8F1C-8A5BA1584E26}" srcOrd="0" destOrd="0" presId="urn:microsoft.com/office/officeart/2005/8/layout/hList7#1"/>
    <dgm:cxn modelId="{CFDDA756-7B8C-436B-8D4A-953F8DE4A70A}" type="presOf" srcId="{23D6938F-D3CC-4F49-BB55-C850EA3957AF}" destId="{940BC2CF-FB9B-4B48-AF6E-01D50EA32A03}" srcOrd="0" destOrd="0" presId="urn:microsoft.com/office/officeart/2005/8/layout/hList7#1"/>
    <dgm:cxn modelId="{ADF7F47B-1E49-4434-B00D-34ECAA73E095}" srcId="{A65A2994-36DB-44B8-A782-2ECCA6F30EDE}" destId="{C4744FCC-8DCC-4C07-9A9D-1B9D1A0B5B90}" srcOrd="2" destOrd="0" parTransId="{2E47563F-5D33-4029-A6D4-79D672556F6E}" sibTransId="{F7528138-F747-4741-A656-36030DDBA8FD}"/>
    <dgm:cxn modelId="{03C67CBC-EE34-496C-AA49-1ABA716A3D24}" srcId="{A65A2994-36DB-44B8-A782-2ECCA6F30EDE}" destId="{4D563604-CAC9-4A13-B6AC-87D024FDBD25}" srcOrd="1" destOrd="0" parTransId="{77C3A8E0-C406-4DBF-A271-8767155C406A}" sibTransId="{840B2A71-D8AB-4581-B844-3B420558C444}"/>
    <dgm:cxn modelId="{E0152570-23B2-4062-8C4C-A0124F47E016}" type="presOf" srcId="{4D563604-CAC9-4A13-B6AC-87D024FDBD25}" destId="{D4ADC530-DD79-4285-BF01-F5FCCEC43690}" srcOrd="1" destOrd="0" presId="urn:microsoft.com/office/officeart/2005/8/layout/hList7#1"/>
    <dgm:cxn modelId="{281C16D4-5B41-4EC0-9BD5-E272623BF331}" type="presOf" srcId="{6A2C4DCC-346A-4139-9990-C60213D4EEE2}" destId="{D2210346-25CE-49AB-B9BD-9618DA930FDB}" srcOrd="0" destOrd="0" presId="urn:microsoft.com/office/officeart/2005/8/layout/hList7#1"/>
    <dgm:cxn modelId="{D5DCFEC1-C315-4DCC-95E2-9A51D4683CD6}" srcId="{A65A2994-36DB-44B8-A782-2ECCA6F30EDE}" destId="{23D6938F-D3CC-4F49-BB55-C850EA3957AF}" srcOrd="0" destOrd="0" parTransId="{EC64F29F-DEE1-4E4A-8D67-19D518C9F1CA}" sibTransId="{6A2C4DCC-346A-4139-9990-C60213D4EEE2}"/>
    <dgm:cxn modelId="{C7808191-4F86-46B4-8BF9-5DFEB821BEAE}" type="presParOf" srcId="{0E1CF628-93B1-4DA8-A69B-2DC23CDD37EF}" destId="{855B705F-0B44-47FD-96D3-412614903FFF}" srcOrd="0" destOrd="0" presId="urn:microsoft.com/office/officeart/2005/8/layout/hList7#1"/>
    <dgm:cxn modelId="{14B3615D-5014-4AE9-B5E2-994D4E923392}" type="presParOf" srcId="{0E1CF628-93B1-4DA8-A69B-2DC23CDD37EF}" destId="{2721880F-8840-4E57-BC9C-11D6DEF6539C}" srcOrd="1" destOrd="0" presId="urn:microsoft.com/office/officeart/2005/8/layout/hList7#1"/>
    <dgm:cxn modelId="{2EE0EAF0-8885-4F92-9FB9-1A390546F1B4}" type="presParOf" srcId="{2721880F-8840-4E57-BC9C-11D6DEF6539C}" destId="{B0207039-30BA-4394-AC8A-D5A14C66D2AA}" srcOrd="0" destOrd="0" presId="urn:microsoft.com/office/officeart/2005/8/layout/hList7#1"/>
    <dgm:cxn modelId="{470CF5B4-4F96-408B-B867-FBCF91BA89B6}" type="presParOf" srcId="{B0207039-30BA-4394-AC8A-D5A14C66D2AA}" destId="{940BC2CF-FB9B-4B48-AF6E-01D50EA32A03}" srcOrd="0" destOrd="0" presId="urn:microsoft.com/office/officeart/2005/8/layout/hList7#1"/>
    <dgm:cxn modelId="{8F91A0C1-E2CC-42C5-8207-529D58ECA72D}" type="presParOf" srcId="{B0207039-30BA-4394-AC8A-D5A14C66D2AA}" destId="{00F31BD8-1A81-4827-B6B3-EB11A2DAD3DD}" srcOrd="1" destOrd="0" presId="urn:microsoft.com/office/officeart/2005/8/layout/hList7#1"/>
    <dgm:cxn modelId="{20228A88-8C57-4CEC-B930-B63326C176B3}" type="presParOf" srcId="{B0207039-30BA-4394-AC8A-D5A14C66D2AA}" destId="{70B2D55E-A566-4C32-9C71-E45137CC0ECA}" srcOrd="2" destOrd="0" presId="urn:microsoft.com/office/officeart/2005/8/layout/hList7#1"/>
    <dgm:cxn modelId="{F5145578-3345-473C-AA65-EC5BD9030D73}" type="presParOf" srcId="{B0207039-30BA-4394-AC8A-D5A14C66D2AA}" destId="{4CBC47F7-E778-4D4C-866E-D8FED64B0EBF}" srcOrd="3" destOrd="0" presId="urn:microsoft.com/office/officeart/2005/8/layout/hList7#1"/>
    <dgm:cxn modelId="{3626C3BB-1A5E-486E-9A47-C5C29350CCE1}" type="presParOf" srcId="{2721880F-8840-4E57-BC9C-11D6DEF6539C}" destId="{D2210346-25CE-49AB-B9BD-9618DA930FDB}" srcOrd="1" destOrd="0" presId="urn:microsoft.com/office/officeart/2005/8/layout/hList7#1"/>
    <dgm:cxn modelId="{8FCB0D28-4108-473A-91A1-C8905E4F117C}" type="presParOf" srcId="{2721880F-8840-4E57-BC9C-11D6DEF6539C}" destId="{F98D4B13-71D7-466C-9B93-167FDC9D1E92}" srcOrd="2" destOrd="0" presId="urn:microsoft.com/office/officeart/2005/8/layout/hList7#1"/>
    <dgm:cxn modelId="{E108511D-AE5B-478E-91EB-170280043DE5}" type="presParOf" srcId="{F98D4B13-71D7-466C-9B93-167FDC9D1E92}" destId="{63290EDA-7918-48A2-8F1C-8A5BA1584E26}" srcOrd="0" destOrd="0" presId="urn:microsoft.com/office/officeart/2005/8/layout/hList7#1"/>
    <dgm:cxn modelId="{CF0CC710-4E60-4A15-82DF-9B1846817D7E}" type="presParOf" srcId="{F98D4B13-71D7-466C-9B93-167FDC9D1E92}" destId="{D4ADC530-DD79-4285-BF01-F5FCCEC43690}" srcOrd="1" destOrd="0" presId="urn:microsoft.com/office/officeart/2005/8/layout/hList7#1"/>
    <dgm:cxn modelId="{D7631A2B-D7F4-449F-9F07-D16CD8289A17}" type="presParOf" srcId="{F98D4B13-71D7-466C-9B93-167FDC9D1E92}" destId="{D08804A1-C92A-4342-BFF3-D8B55D6AE840}" srcOrd="2" destOrd="0" presId="urn:microsoft.com/office/officeart/2005/8/layout/hList7#1"/>
    <dgm:cxn modelId="{A8AD985B-DC3D-4B28-863F-81EC4E6C8AA2}" type="presParOf" srcId="{F98D4B13-71D7-466C-9B93-167FDC9D1E92}" destId="{88958B9E-32FD-4055-A14A-ABE136BFFCBA}" srcOrd="3" destOrd="0" presId="urn:microsoft.com/office/officeart/2005/8/layout/hList7#1"/>
    <dgm:cxn modelId="{9351B9BE-DCAB-4213-8889-17B502CAF0A3}" type="presParOf" srcId="{2721880F-8840-4E57-BC9C-11D6DEF6539C}" destId="{99D0AEC8-84F8-4D16-BC2E-60F8BEA9034B}" srcOrd="3" destOrd="0" presId="urn:microsoft.com/office/officeart/2005/8/layout/hList7#1"/>
    <dgm:cxn modelId="{22EC0C28-A306-48CF-9E0A-952E46A8B5B0}" type="presParOf" srcId="{2721880F-8840-4E57-BC9C-11D6DEF6539C}" destId="{29451560-7A4B-46B6-AB08-A99ADB52BDF9}" srcOrd="4" destOrd="0" presId="urn:microsoft.com/office/officeart/2005/8/layout/hList7#1"/>
    <dgm:cxn modelId="{20263084-9170-4D17-A509-462A677163BF}" type="presParOf" srcId="{29451560-7A4B-46B6-AB08-A99ADB52BDF9}" destId="{AF1D6A83-C6D8-413A-88B7-C808C1EE6F80}" srcOrd="0" destOrd="0" presId="urn:microsoft.com/office/officeart/2005/8/layout/hList7#1"/>
    <dgm:cxn modelId="{C19FA693-4FA3-4BBE-88B6-F3A4A9C484FB}" type="presParOf" srcId="{29451560-7A4B-46B6-AB08-A99ADB52BDF9}" destId="{A20FCDE4-F70E-4334-9EEC-508DC5A4F0A5}" srcOrd="1" destOrd="0" presId="urn:microsoft.com/office/officeart/2005/8/layout/hList7#1"/>
    <dgm:cxn modelId="{3454F3B9-48BD-4FB0-8CB2-14153E7B8C86}" type="presParOf" srcId="{29451560-7A4B-46B6-AB08-A99ADB52BDF9}" destId="{8C3CB2A7-D3C5-4E7D-BC71-10F2F02BEE9C}" srcOrd="2" destOrd="0" presId="urn:microsoft.com/office/officeart/2005/8/layout/hList7#1"/>
    <dgm:cxn modelId="{8C340D58-D26F-4934-8FCB-FF5618D1B826}" type="presParOf" srcId="{29451560-7A4B-46B6-AB08-A99ADB52BDF9}" destId="{A47C6457-4493-4C76-ABBA-FF3622FBE307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2D4C43-1C98-4A48-AC51-2581CBD4F4A7}" type="doc">
      <dgm:prSet loTypeId="urn:microsoft.com/office/officeart/2005/8/layout/hList7#2" loCatId="list" qsTypeId="urn:microsoft.com/office/officeart/2005/8/quickstyle/simple1" qsCatId="simple" csTypeId="urn:microsoft.com/office/officeart/2005/8/colors/colorful5" csCatId="colorful" phldr="1"/>
      <dgm:spPr/>
    </dgm:pt>
    <dgm:pt modelId="{6957E64E-B72C-46F4-9253-5A982D11E1FE}">
      <dgm:prSet phldrT="[Text]"/>
      <dgm:spPr/>
      <dgm:t>
        <a:bodyPr/>
        <a:lstStyle/>
        <a:p>
          <a:pPr rtl="1"/>
          <a:r>
            <a:rPr lang="ar-SA" dirty="0" smtClean="0"/>
            <a:t>الاهتمام بالنواحي النفسية والاجتماعية</a:t>
          </a:r>
          <a:endParaRPr lang="ar-SA" dirty="0"/>
        </a:p>
      </dgm:t>
    </dgm:pt>
    <dgm:pt modelId="{16BDD256-37EA-463E-8570-0A0F718E8B51}" type="parTrans" cxnId="{05F1320A-AA37-46BA-B38C-86D7E06813D2}">
      <dgm:prSet/>
      <dgm:spPr/>
      <dgm:t>
        <a:bodyPr/>
        <a:lstStyle/>
        <a:p>
          <a:pPr rtl="1"/>
          <a:endParaRPr lang="ar-SA"/>
        </a:p>
      </dgm:t>
    </dgm:pt>
    <dgm:pt modelId="{E2096A6C-BA6D-4B77-9A5F-C1EBB7B3C402}" type="sibTrans" cxnId="{05F1320A-AA37-46BA-B38C-86D7E06813D2}">
      <dgm:prSet/>
      <dgm:spPr/>
      <dgm:t>
        <a:bodyPr/>
        <a:lstStyle/>
        <a:p>
          <a:pPr rtl="1"/>
          <a:endParaRPr lang="ar-SA"/>
        </a:p>
      </dgm:t>
    </dgm:pt>
    <dgm:pt modelId="{66C58C18-AA16-40DD-BB5A-88AA703418BD}">
      <dgm:prSet phldrT="[Text]"/>
      <dgm:spPr/>
      <dgm:t>
        <a:bodyPr/>
        <a:lstStyle/>
        <a:p>
          <a:pPr rtl="1"/>
          <a:r>
            <a:rPr lang="ar-SA" dirty="0" smtClean="0"/>
            <a:t>التشاور</a:t>
          </a:r>
          <a:endParaRPr lang="ar-SA" dirty="0"/>
        </a:p>
      </dgm:t>
    </dgm:pt>
    <dgm:pt modelId="{AC5B618A-432B-4C4C-A265-0FC2D3C3106E}" type="parTrans" cxnId="{871F8FE9-BECC-4FCC-BB4F-0ABBDB42DE0E}">
      <dgm:prSet/>
      <dgm:spPr/>
      <dgm:t>
        <a:bodyPr/>
        <a:lstStyle/>
        <a:p>
          <a:pPr rtl="1"/>
          <a:endParaRPr lang="ar-SA"/>
        </a:p>
      </dgm:t>
    </dgm:pt>
    <dgm:pt modelId="{F6FF39C0-9EC3-4CBD-BD78-081B8DDFCBAF}" type="sibTrans" cxnId="{871F8FE9-BECC-4FCC-BB4F-0ABBDB42DE0E}">
      <dgm:prSet/>
      <dgm:spPr/>
      <dgm:t>
        <a:bodyPr/>
        <a:lstStyle/>
        <a:p>
          <a:pPr rtl="1"/>
          <a:endParaRPr lang="ar-SA"/>
        </a:p>
      </dgm:t>
    </dgm:pt>
    <dgm:pt modelId="{E1520722-4B89-4220-98B1-59A0AE97AE79}">
      <dgm:prSet phldrT="[Text]"/>
      <dgm:spPr/>
      <dgm:t>
        <a:bodyPr/>
        <a:lstStyle/>
        <a:p>
          <a:pPr rtl="1"/>
          <a:r>
            <a:rPr lang="ar-SA" dirty="0" smtClean="0"/>
            <a:t>اللجان</a:t>
          </a:r>
          <a:endParaRPr lang="ar-SA" dirty="0"/>
        </a:p>
      </dgm:t>
    </dgm:pt>
    <dgm:pt modelId="{8730D07F-64D6-4D14-A8FE-0F798D51A7E5}" type="sibTrans" cxnId="{0BCFB9B1-216E-4CB8-8310-E4858AF0B3CB}">
      <dgm:prSet/>
      <dgm:spPr/>
      <dgm:t>
        <a:bodyPr/>
        <a:lstStyle/>
        <a:p>
          <a:pPr rtl="1"/>
          <a:endParaRPr lang="ar-SA"/>
        </a:p>
      </dgm:t>
    </dgm:pt>
    <dgm:pt modelId="{55841186-D534-4BA9-844A-F162C2619FAA}" type="parTrans" cxnId="{0BCFB9B1-216E-4CB8-8310-E4858AF0B3CB}">
      <dgm:prSet/>
      <dgm:spPr/>
      <dgm:t>
        <a:bodyPr/>
        <a:lstStyle/>
        <a:p>
          <a:pPr rtl="1"/>
          <a:endParaRPr lang="ar-SA"/>
        </a:p>
      </dgm:t>
    </dgm:pt>
    <dgm:pt modelId="{A2C7AB6D-2878-4B7C-B8E1-0DE012825562}" type="pres">
      <dgm:prSet presAssocID="{7F2D4C43-1C98-4A48-AC51-2581CBD4F4A7}" presName="Name0" presStyleCnt="0">
        <dgm:presLayoutVars>
          <dgm:dir/>
          <dgm:resizeHandles val="exact"/>
        </dgm:presLayoutVars>
      </dgm:prSet>
      <dgm:spPr/>
    </dgm:pt>
    <dgm:pt modelId="{F398BAA0-949D-4547-B27E-3353E42D02E5}" type="pres">
      <dgm:prSet presAssocID="{7F2D4C43-1C98-4A48-AC51-2581CBD4F4A7}" presName="fgShape" presStyleLbl="fgShp" presStyleIdx="0" presStyleCnt="1"/>
      <dgm:spPr/>
    </dgm:pt>
    <dgm:pt modelId="{580020D0-C2B4-4104-BE10-564D74F65635}" type="pres">
      <dgm:prSet presAssocID="{7F2D4C43-1C98-4A48-AC51-2581CBD4F4A7}" presName="linComp" presStyleCnt="0"/>
      <dgm:spPr/>
    </dgm:pt>
    <dgm:pt modelId="{CFC2A11B-94C4-45D4-A16D-9DB1CCB2B5DA}" type="pres">
      <dgm:prSet presAssocID="{6957E64E-B72C-46F4-9253-5A982D11E1FE}" presName="compNode" presStyleCnt="0"/>
      <dgm:spPr/>
    </dgm:pt>
    <dgm:pt modelId="{9FF8004B-2C5E-4903-BEE2-AF36BB2691CA}" type="pres">
      <dgm:prSet presAssocID="{6957E64E-B72C-46F4-9253-5A982D11E1FE}" presName="bkgdShap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6788ECDD-A1B3-477F-99F0-35295E72F856}" type="pres">
      <dgm:prSet presAssocID="{6957E64E-B72C-46F4-9253-5A982D11E1F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B3BDE7-B5F3-40A3-B42F-BAF5FBC1495D}" type="pres">
      <dgm:prSet presAssocID="{6957E64E-B72C-46F4-9253-5A982D11E1FE}" presName="invisiNode" presStyleLbl="node1" presStyleIdx="0" presStyleCnt="3"/>
      <dgm:spPr/>
    </dgm:pt>
    <dgm:pt modelId="{53BEEABA-760D-4189-B6E2-D6D1D38196EA}" type="pres">
      <dgm:prSet presAssocID="{6957E64E-B72C-46F4-9253-5A982D11E1FE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A254C5D-50CE-4F17-AEA5-21A3B56CA813}" type="pres">
      <dgm:prSet presAssocID="{E2096A6C-BA6D-4B77-9A5F-C1EBB7B3C402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2216F268-B648-44BD-9FA1-A2DFB45750F9}" type="pres">
      <dgm:prSet presAssocID="{E1520722-4B89-4220-98B1-59A0AE97AE79}" presName="compNode" presStyleCnt="0"/>
      <dgm:spPr/>
    </dgm:pt>
    <dgm:pt modelId="{82F66C65-F78F-4FC3-ABE2-7A2E34ED62CE}" type="pres">
      <dgm:prSet presAssocID="{E1520722-4B89-4220-98B1-59A0AE97AE79}" presName="bkgdShap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DD7D20E1-B636-45B1-99A0-F5E68C861A0E}" type="pres">
      <dgm:prSet presAssocID="{E1520722-4B89-4220-98B1-59A0AE97AE79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16CC9D5-C910-4AD6-B2B4-0682BF4C4917}" type="pres">
      <dgm:prSet presAssocID="{E1520722-4B89-4220-98B1-59A0AE97AE79}" presName="invisiNode" presStyleLbl="node1" presStyleIdx="1" presStyleCnt="3"/>
      <dgm:spPr/>
    </dgm:pt>
    <dgm:pt modelId="{079E0920-8BBB-48BD-83FF-D84B4C67C40D}" type="pres">
      <dgm:prSet presAssocID="{E1520722-4B89-4220-98B1-59A0AE97AE79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82EF121-224F-43F8-8F42-6E84AEF485CF}" type="pres">
      <dgm:prSet presAssocID="{8730D07F-64D6-4D14-A8FE-0F798D51A7E5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629BDD93-F2EF-4B3F-9AF9-7694D928E223}" type="pres">
      <dgm:prSet presAssocID="{66C58C18-AA16-40DD-BB5A-88AA703418BD}" presName="compNode" presStyleCnt="0"/>
      <dgm:spPr/>
    </dgm:pt>
    <dgm:pt modelId="{664D7C22-1CAC-401C-8592-F3FC05407676}" type="pres">
      <dgm:prSet presAssocID="{66C58C18-AA16-40DD-BB5A-88AA703418BD}" presName="bkgdShap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AEA31158-9A58-4584-8EBA-D84F3E465A82}" type="pres">
      <dgm:prSet presAssocID="{66C58C18-AA16-40DD-BB5A-88AA703418BD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CA4DCE-AAF6-4B1F-8D1A-36D4A35562BF}" type="pres">
      <dgm:prSet presAssocID="{66C58C18-AA16-40DD-BB5A-88AA703418BD}" presName="invisiNode" presStyleLbl="node1" presStyleIdx="2" presStyleCnt="3"/>
      <dgm:spPr/>
    </dgm:pt>
    <dgm:pt modelId="{BDA53974-06D2-4C3C-A931-A750E0ED2376}" type="pres">
      <dgm:prSet presAssocID="{66C58C18-AA16-40DD-BB5A-88AA703418BD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21A4B86A-E5D4-4A6F-BBCA-37CE3140766F}" type="presOf" srcId="{E2096A6C-BA6D-4B77-9A5F-C1EBB7B3C402}" destId="{BA254C5D-50CE-4F17-AEA5-21A3B56CA813}" srcOrd="0" destOrd="0" presId="urn:microsoft.com/office/officeart/2005/8/layout/hList7#2"/>
    <dgm:cxn modelId="{C4844973-2393-4029-9560-31BD50CCBBB0}" type="presOf" srcId="{E1520722-4B89-4220-98B1-59A0AE97AE79}" destId="{DD7D20E1-B636-45B1-99A0-F5E68C861A0E}" srcOrd="1" destOrd="0" presId="urn:microsoft.com/office/officeart/2005/8/layout/hList7#2"/>
    <dgm:cxn modelId="{685DDA88-2EAD-421B-B959-B653DB1CE6EA}" type="presOf" srcId="{8730D07F-64D6-4D14-A8FE-0F798D51A7E5}" destId="{B82EF121-224F-43F8-8F42-6E84AEF485CF}" srcOrd="0" destOrd="0" presId="urn:microsoft.com/office/officeart/2005/8/layout/hList7#2"/>
    <dgm:cxn modelId="{9F8CD6A6-EE17-4DD1-8AE2-AD3DD5E5C058}" type="presOf" srcId="{66C58C18-AA16-40DD-BB5A-88AA703418BD}" destId="{AEA31158-9A58-4584-8EBA-D84F3E465A82}" srcOrd="1" destOrd="0" presId="urn:microsoft.com/office/officeart/2005/8/layout/hList7#2"/>
    <dgm:cxn modelId="{05F1320A-AA37-46BA-B38C-86D7E06813D2}" srcId="{7F2D4C43-1C98-4A48-AC51-2581CBD4F4A7}" destId="{6957E64E-B72C-46F4-9253-5A982D11E1FE}" srcOrd="0" destOrd="0" parTransId="{16BDD256-37EA-463E-8570-0A0F718E8B51}" sibTransId="{E2096A6C-BA6D-4B77-9A5F-C1EBB7B3C402}"/>
    <dgm:cxn modelId="{871F8FE9-BECC-4FCC-BB4F-0ABBDB42DE0E}" srcId="{7F2D4C43-1C98-4A48-AC51-2581CBD4F4A7}" destId="{66C58C18-AA16-40DD-BB5A-88AA703418BD}" srcOrd="2" destOrd="0" parTransId="{AC5B618A-432B-4C4C-A265-0FC2D3C3106E}" sibTransId="{F6FF39C0-9EC3-4CBD-BD78-081B8DDFCBAF}"/>
    <dgm:cxn modelId="{48468BFE-E21A-4773-9D78-42D6C7EF7CA0}" type="presOf" srcId="{66C58C18-AA16-40DD-BB5A-88AA703418BD}" destId="{664D7C22-1CAC-401C-8592-F3FC05407676}" srcOrd="0" destOrd="0" presId="urn:microsoft.com/office/officeart/2005/8/layout/hList7#2"/>
    <dgm:cxn modelId="{D06299B7-B7F9-42AC-BC86-E9681CBE4CB6}" type="presOf" srcId="{6957E64E-B72C-46F4-9253-5A982D11E1FE}" destId="{9FF8004B-2C5E-4903-BEE2-AF36BB2691CA}" srcOrd="0" destOrd="0" presId="urn:microsoft.com/office/officeart/2005/8/layout/hList7#2"/>
    <dgm:cxn modelId="{FD4EA7B7-0DAE-4085-806C-BDF9174020B3}" type="presOf" srcId="{6957E64E-B72C-46F4-9253-5A982D11E1FE}" destId="{6788ECDD-A1B3-477F-99F0-35295E72F856}" srcOrd="1" destOrd="0" presId="urn:microsoft.com/office/officeart/2005/8/layout/hList7#2"/>
    <dgm:cxn modelId="{E4A3A4C6-F2DE-4E32-B39F-DE3D3049265F}" type="presOf" srcId="{7F2D4C43-1C98-4A48-AC51-2581CBD4F4A7}" destId="{A2C7AB6D-2878-4B7C-B8E1-0DE012825562}" srcOrd="0" destOrd="0" presId="urn:microsoft.com/office/officeart/2005/8/layout/hList7#2"/>
    <dgm:cxn modelId="{0BCFB9B1-216E-4CB8-8310-E4858AF0B3CB}" srcId="{7F2D4C43-1C98-4A48-AC51-2581CBD4F4A7}" destId="{E1520722-4B89-4220-98B1-59A0AE97AE79}" srcOrd="1" destOrd="0" parTransId="{55841186-D534-4BA9-844A-F162C2619FAA}" sibTransId="{8730D07F-64D6-4D14-A8FE-0F798D51A7E5}"/>
    <dgm:cxn modelId="{1701A5A5-70BA-4AFD-AC91-5F765EA2A237}" type="presOf" srcId="{E1520722-4B89-4220-98B1-59A0AE97AE79}" destId="{82F66C65-F78F-4FC3-ABE2-7A2E34ED62CE}" srcOrd="0" destOrd="0" presId="urn:microsoft.com/office/officeart/2005/8/layout/hList7#2"/>
    <dgm:cxn modelId="{D2421CB0-F674-4E4C-AF4B-321C4EDFF494}" type="presParOf" srcId="{A2C7AB6D-2878-4B7C-B8E1-0DE012825562}" destId="{F398BAA0-949D-4547-B27E-3353E42D02E5}" srcOrd="0" destOrd="0" presId="urn:microsoft.com/office/officeart/2005/8/layout/hList7#2"/>
    <dgm:cxn modelId="{9329916B-8624-453A-B5AB-2F4DC14CA988}" type="presParOf" srcId="{A2C7AB6D-2878-4B7C-B8E1-0DE012825562}" destId="{580020D0-C2B4-4104-BE10-564D74F65635}" srcOrd="1" destOrd="0" presId="urn:microsoft.com/office/officeart/2005/8/layout/hList7#2"/>
    <dgm:cxn modelId="{F34F69A6-8C55-4EEC-8944-6F7BD4392305}" type="presParOf" srcId="{580020D0-C2B4-4104-BE10-564D74F65635}" destId="{CFC2A11B-94C4-45D4-A16D-9DB1CCB2B5DA}" srcOrd="0" destOrd="0" presId="urn:microsoft.com/office/officeart/2005/8/layout/hList7#2"/>
    <dgm:cxn modelId="{029125D5-4DC3-4AD1-B071-AC3EA8FC0787}" type="presParOf" srcId="{CFC2A11B-94C4-45D4-A16D-9DB1CCB2B5DA}" destId="{9FF8004B-2C5E-4903-BEE2-AF36BB2691CA}" srcOrd="0" destOrd="0" presId="urn:microsoft.com/office/officeart/2005/8/layout/hList7#2"/>
    <dgm:cxn modelId="{F2F8CB7A-CD59-47CB-997E-A40EA2300C8F}" type="presParOf" srcId="{CFC2A11B-94C4-45D4-A16D-9DB1CCB2B5DA}" destId="{6788ECDD-A1B3-477F-99F0-35295E72F856}" srcOrd="1" destOrd="0" presId="urn:microsoft.com/office/officeart/2005/8/layout/hList7#2"/>
    <dgm:cxn modelId="{8A1CDF1B-C5DC-4112-A269-8CBEC6AB4A6F}" type="presParOf" srcId="{CFC2A11B-94C4-45D4-A16D-9DB1CCB2B5DA}" destId="{EFB3BDE7-B5F3-40A3-B42F-BAF5FBC1495D}" srcOrd="2" destOrd="0" presId="urn:microsoft.com/office/officeart/2005/8/layout/hList7#2"/>
    <dgm:cxn modelId="{9214B7BA-DB84-466C-BC91-FAF23AD5C9FC}" type="presParOf" srcId="{CFC2A11B-94C4-45D4-A16D-9DB1CCB2B5DA}" destId="{53BEEABA-760D-4189-B6E2-D6D1D38196EA}" srcOrd="3" destOrd="0" presId="urn:microsoft.com/office/officeart/2005/8/layout/hList7#2"/>
    <dgm:cxn modelId="{CA6D5982-5C27-4307-A99B-69D66443B46F}" type="presParOf" srcId="{580020D0-C2B4-4104-BE10-564D74F65635}" destId="{BA254C5D-50CE-4F17-AEA5-21A3B56CA813}" srcOrd="1" destOrd="0" presId="urn:microsoft.com/office/officeart/2005/8/layout/hList7#2"/>
    <dgm:cxn modelId="{E85C471C-CE99-4A24-9944-6772DAD98210}" type="presParOf" srcId="{580020D0-C2B4-4104-BE10-564D74F65635}" destId="{2216F268-B648-44BD-9FA1-A2DFB45750F9}" srcOrd="2" destOrd="0" presId="urn:microsoft.com/office/officeart/2005/8/layout/hList7#2"/>
    <dgm:cxn modelId="{D8BFD2F7-B9ED-4203-B61D-3EA86F455D81}" type="presParOf" srcId="{2216F268-B648-44BD-9FA1-A2DFB45750F9}" destId="{82F66C65-F78F-4FC3-ABE2-7A2E34ED62CE}" srcOrd="0" destOrd="0" presId="urn:microsoft.com/office/officeart/2005/8/layout/hList7#2"/>
    <dgm:cxn modelId="{F94F75C5-7D2B-458A-908F-1E7BF3E20ACA}" type="presParOf" srcId="{2216F268-B648-44BD-9FA1-A2DFB45750F9}" destId="{DD7D20E1-B636-45B1-99A0-F5E68C861A0E}" srcOrd="1" destOrd="0" presId="urn:microsoft.com/office/officeart/2005/8/layout/hList7#2"/>
    <dgm:cxn modelId="{FD6FC737-474F-4D79-959B-66F75C1455E7}" type="presParOf" srcId="{2216F268-B648-44BD-9FA1-A2DFB45750F9}" destId="{816CC9D5-C910-4AD6-B2B4-0682BF4C4917}" srcOrd="2" destOrd="0" presId="urn:microsoft.com/office/officeart/2005/8/layout/hList7#2"/>
    <dgm:cxn modelId="{A9FFDD10-1806-4D03-BCFD-FC6EF4044B3F}" type="presParOf" srcId="{2216F268-B648-44BD-9FA1-A2DFB45750F9}" destId="{079E0920-8BBB-48BD-83FF-D84B4C67C40D}" srcOrd="3" destOrd="0" presId="urn:microsoft.com/office/officeart/2005/8/layout/hList7#2"/>
    <dgm:cxn modelId="{BD62F15C-375E-466E-89C2-8183818EA953}" type="presParOf" srcId="{580020D0-C2B4-4104-BE10-564D74F65635}" destId="{B82EF121-224F-43F8-8F42-6E84AEF485CF}" srcOrd="3" destOrd="0" presId="urn:microsoft.com/office/officeart/2005/8/layout/hList7#2"/>
    <dgm:cxn modelId="{B25983C5-2DF7-4228-B765-7FFC22C6C963}" type="presParOf" srcId="{580020D0-C2B4-4104-BE10-564D74F65635}" destId="{629BDD93-F2EF-4B3F-9AF9-7694D928E223}" srcOrd="4" destOrd="0" presId="urn:microsoft.com/office/officeart/2005/8/layout/hList7#2"/>
    <dgm:cxn modelId="{CDF110C9-C074-48BA-96A1-CB1D9A458C4A}" type="presParOf" srcId="{629BDD93-F2EF-4B3F-9AF9-7694D928E223}" destId="{664D7C22-1CAC-401C-8592-F3FC05407676}" srcOrd="0" destOrd="0" presId="urn:microsoft.com/office/officeart/2005/8/layout/hList7#2"/>
    <dgm:cxn modelId="{6D1C7829-3F34-4549-A064-4834C2F964FF}" type="presParOf" srcId="{629BDD93-F2EF-4B3F-9AF9-7694D928E223}" destId="{AEA31158-9A58-4584-8EBA-D84F3E465A82}" srcOrd="1" destOrd="0" presId="urn:microsoft.com/office/officeart/2005/8/layout/hList7#2"/>
    <dgm:cxn modelId="{C74B4A1C-72B0-4848-A962-C3D91CAEA212}" type="presParOf" srcId="{629BDD93-F2EF-4B3F-9AF9-7694D928E223}" destId="{C4CA4DCE-AAF6-4B1F-8D1A-36D4A35562BF}" srcOrd="2" destOrd="0" presId="urn:microsoft.com/office/officeart/2005/8/layout/hList7#2"/>
    <dgm:cxn modelId="{2ECB95F6-0FB0-47DD-B5AE-7181AD064EE7}" type="presParOf" srcId="{629BDD93-F2EF-4B3F-9AF9-7694D928E223}" destId="{BDA53974-06D2-4C3C-A931-A750E0ED2376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394B4-172A-4600-A14D-2D8F3B72A221}">
      <dsp:nvSpPr>
        <dsp:cNvPr id="0" name=""/>
        <dsp:cNvSpPr/>
      </dsp:nvSpPr>
      <dsp:spPr>
        <a:xfrm>
          <a:off x="436171" y="990187"/>
          <a:ext cx="3513115" cy="839025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21920" rIns="776712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err="1" smtClean="0"/>
            <a:t>الإتصال</a:t>
          </a:r>
          <a:endParaRPr lang="en-US" sz="3200" b="1" kern="1200" dirty="0"/>
        </a:p>
      </dsp:txBody>
      <dsp:txXfrm>
        <a:off x="436171" y="990187"/>
        <a:ext cx="3303359" cy="839025"/>
      </dsp:txXfrm>
    </dsp:sp>
    <dsp:sp modelId="{C48CDECA-7876-4C48-999A-0584EB44EB6E}">
      <dsp:nvSpPr>
        <dsp:cNvPr id="0" name=""/>
        <dsp:cNvSpPr/>
      </dsp:nvSpPr>
      <dsp:spPr>
        <a:xfrm>
          <a:off x="3016495" y="569970"/>
          <a:ext cx="1761363" cy="176136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B97BA-2048-454B-8073-125970D8E1B9}">
      <dsp:nvSpPr>
        <dsp:cNvPr id="0" name=""/>
        <dsp:cNvSpPr/>
      </dsp:nvSpPr>
      <dsp:spPr>
        <a:xfrm>
          <a:off x="342899" y="0"/>
          <a:ext cx="4038600" cy="4038600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9480A77-6528-48AA-9641-BE34DAAAEFF2}">
      <dsp:nvSpPr>
        <dsp:cNvPr id="0" name=""/>
        <dsp:cNvSpPr/>
      </dsp:nvSpPr>
      <dsp:spPr>
        <a:xfrm>
          <a:off x="726566" y="383667"/>
          <a:ext cx="1575054" cy="157505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المستقبل</a:t>
          </a:r>
          <a:endParaRPr lang="en-US" sz="2400" b="1" kern="1200" dirty="0"/>
        </a:p>
      </dsp:txBody>
      <dsp:txXfrm>
        <a:off x="803454" y="460555"/>
        <a:ext cx="1421278" cy="1421278"/>
      </dsp:txXfrm>
    </dsp:sp>
    <dsp:sp modelId="{7B8C5052-D103-4596-80F3-2279D1516949}">
      <dsp:nvSpPr>
        <dsp:cNvPr id="0" name=""/>
        <dsp:cNvSpPr/>
      </dsp:nvSpPr>
      <dsp:spPr>
        <a:xfrm>
          <a:off x="2422779" y="383667"/>
          <a:ext cx="1575054" cy="1575054"/>
        </a:xfrm>
        <a:prstGeom prst="roundRec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المرسل</a:t>
          </a:r>
          <a:endParaRPr lang="en-US" sz="2400" b="1" kern="1200" dirty="0"/>
        </a:p>
      </dsp:txBody>
      <dsp:txXfrm>
        <a:off x="2499667" y="460555"/>
        <a:ext cx="1421278" cy="1421278"/>
      </dsp:txXfrm>
    </dsp:sp>
    <dsp:sp modelId="{6B3B6F30-399B-4B7A-846F-398BDE4D0E7A}">
      <dsp:nvSpPr>
        <dsp:cNvPr id="0" name=""/>
        <dsp:cNvSpPr/>
      </dsp:nvSpPr>
      <dsp:spPr>
        <a:xfrm>
          <a:off x="726566" y="2079879"/>
          <a:ext cx="1575054" cy="1575054"/>
        </a:xfrm>
        <a:prstGeom prst="roundRec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قناة الاتصال</a:t>
          </a:r>
          <a:endParaRPr lang="en-US" sz="2400" b="1" kern="1200" dirty="0"/>
        </a:p>
      </dsp:txBody>
      <dsp:txXfrm>
        <a:off x="803454" y="2156767"/>
        <a:ext cx="1421278" cy="1421278"/>
      </dsp:txXfrm>
    </dsp:sp>
    <dsp:sp modelId="{7F159222-5D26-44A8-ADB4-E6427C1AA48A}">
      <dsp:nvSpPr>
        <dsp:cNvPr id="0" name=""/>
        <dsp:cNvSpPr/>
      </dsp:nvSpPr>
      <dsp:spPr>
        <a:xfrm>
          <a:off x="2422779" y="2079879"/>
          <a:ext cx="1575054" cy="1575054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الرسالة</a:t>
          </a:r>
          <a:endParaRPr lang="en-US" sz="2400" b="1" kern="1200" dirty="0"/>
        </a:p>
      </dsp:txBody>
      <dsp:txXfrm>
        <a:off x="2499667" y="2156767"/>
        <a:ext cx="1421278" cy="14212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5DA13-5C5B-4D5D-B729-79E3A1E9E688}">
      <dsp:nvSpPr>
        <dsp:cNvPr id="0" name=""/>
        <dsp:cNvSpPr/>
      </dsp:nvSpPr>
      <dsp:spPr>
        <a:xfrm>
          <a:off x="3262014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لفـظي</a:t>
          </a:r>
          <a:endParaRPr lang="en-US" sz="2800" b="1" kern="1200" dirty="0"/>
        </a:p>
      </dsp:txBody>
      <dsp:txXfrm>
        <a:off x="3296014" y="34496"/>
        <a:ext cx="2253718" cy="1092859"/>
      </dsp:txXfrm>
    </dsp:sp>
    <dsp:sp modelId="{2A53A7B1-A691-416B-9F1A-E1F3008052BB}">
      <dsp:nvSpPr>
        <dsp:cNvPr id="0" name=""/>
        <dsp:cNvSpPr/>
      </dsp:nvSpPr>
      <dsp:spPr>
        <a:xfrm>
          <a:off x="5119389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232171" y="0"/>
              </a:moveTo>
              <a:lnTo>
                <a:pt x="232171" y="870644"/>
              </a:lnTo>
              <a:lnTo>
                <a:pt x="0" y="87064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733F5-9511-4C53-8BFE-7580FBFDF6E3}">
      <dsp:nvSpPr>
        <dsp:cNvPr id="0" name=""/>
        <dsp:cNvSpPr/>
      </dsp:nvSpPr>
      <dsp:spPr>
        <a:xfrm>
          <a:off x="3262014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5000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منطوق</a:t>
          </a:r>
          <a:endParaRPr lang="en-US" sz="2400" b="1" kern="1200" dirty="0"/>
        </a:p>
      </dsp:txBody>
      <dsp:txXfrm>
        <a:off x="3296014" y="1485570"/>
        <a:ext cx="1789374" cy="1092859"/>
      </dsp:txXfrm>
    </dsp:sp>
    <dsp:sp modelId="{C656B4B3-8C14-4D68-861B-25F248961E19}">
      <dsp:nvSpPr>
        <dsp:cNvPr id="0" name=""/>
        <dsp:cNvSpPr/>
      </dsp:nvSpPr>
      <dsp:spPr>
        <a:xfrm>
          <a:off x="5119389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232171" y="0"/>
              </a:moveTo>
              <a:lnTo>
                <a:pt x="232171" y="2321718"/>
              </a:lnTo>
              <a:lnTo>
                <a:pt x="0" y="23217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F615C-A64D-494D-A5E1-4A42C42A11FB}">
      <dsp:nvSpPr>
        <dsp:cNvPr id="0" name=""/>
        <dsp:cNvSpPr/>
      </dsp:nvSpPr>
      <dsp:spPr>
        <a:xfrm>
          <a:off x="3262014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50000"/>
          </a:schemeClr>
        </a:soli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خطي</a:t>
          </a:r>
          <a:endParaRPr lang="en-US" sz="2400" b="1" kern="1200" dirty="0"/>
        </a:p>
      </dsp:txBody>
      <dsp:txXfrm>
        <a:off x="3296014" y="2936644"/>
        <a:ext cx="1789374" cy="1092859"/>
      </dsp:txXfrm>
    </dsp:sp>
    <dsp:sp modelId="{8701FBD3-1FDB-4C6D-8884-FD7AD42B8084}">
      <dsp:nvSpPr>
        <dsp:cNvPr id="0" name=""/>
        <dsp:cNvSpPr/>
      </dsp:nvSpPr>
      <dsp:spPr>
        <a:xfrm>
          <a:off x="359866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غير اللفظـي</a:t>
          </a:r>
          <a:endParaRPr lang="en-US" sz="2800" b="1" kern="1200" dirty="0"/>
        </a:p>
      </dsp:txBody>
      <dsp:txXfrm>
        <a:off x="393866" y="34496"/>
        <a:ext cx="2253718" cy="1092859"/>
      </dsp:txXfrm>
    </dsp:sp>
    <dsp:sp modelId="{37B99123-7CFA-4DA3-A7CF-F1B230AE41D6}">
      <dsp:nvSpPr>
        <dsp:cNvPr id="0" name=""/>
        <dsp:cNvSpPr/>
      </dsp:nvSpPr>
      <dsp:spPr>
        <a:xfrm>
          <a:off x="2217241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232171" y="0"/>
              </a:moveTo>
              <a:lnTo>
                <a:pt x="232171" y="870644"/>
              </a:lnTo>
              <a:lnTo>
                <a:pt x="0" y="87064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803BB-8387-4A99-92A4-65E40AFA3E75}">
      <dsp:nvSpPr>
        <dsp:cNvPr id="0" name=""/>
        <dsp:cNvSpPr/>
      </dsp:nvSpPr>
      <dsp:spPr>
        <a:xfrm>
          <a:off x="359866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50000"/>
          </a:schemeClr>
        </a:soli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 حركات الجسم أو لإشارات والإيماءات</a:t>
          </a:r>
          <a:endParaRPr lang="en-US" sz="2400" b="1" kern="1200" dirty="0"/>
        </a:p>
      </dsp:txBody>
      <dsp:txXfrm>
        <a:off x="393866" y="1485570"/>
        <a:ext cx="1789374" cy="1092859"/>
      </dsp:txXfrm>
    </dsp:sp>
    <dsp:sp modelId="{96048A66-128B-4B04-893D-700E66981E8F}">
      <dsp:nvSpPr>
        <dsp:cNvPr id="0" name=""/>
        <dsp:cNvSpPr/>
      </dsp:nvSpPr>
      <dsp:spPr>
        <a:xfrm>
          <a:off x="2217241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232171" y="0"/>
              </a:moveTo>
              <a:lnTo>
                <a:pt x="232171" y="2321718"/>
              </a:lnTo>
              <a:lnTo>
                <a:pt x="0" y="232171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FA50B-C473-4335-BF36-92BEF6EA610C}">
      <dsp:nvSpPr>
        <dsp:cNvPr id="0" name=""/>
        <dsp:cNvSpPr/>
      </dsp:nvSpPr>
      <dsp:spPr>
        <a:xfrm>
          <a:off x="359866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5000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الصوروالملصقات والتلفاز</a:t>
          </a:r>
          <a:endParaRPr lang="en-US" sz="2000" b="1" kern="1200" dirty="0"/>
        </a:p>
      </dsp:txBody>
      <dsp:txXfrm>
        <a:off x="393866" y="2936644"/>
        <a:ext cx="1789374" cy="10928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E6782-F19A-4DA1-BC7F-F494A41C68C1}">
      <dsp:nvSpPr>
        <dsp:cNvPr id="0" name=""/>
        <dsp:cNvSpPr/>
      </dsp:nvSpPr>
      <dsp:spPr>
        <a:xfrm>
          <a:off x="2234" y="214577"/>
          <a:ext cx="3060154" cy="76503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غير الرسمي</a:t>
          </a:r>
          <a:endParaRPr lang="en-US" sz="2400" b="1" kern="1200" dirty="0"/>
        </a:p>
      </dsp:txBody>
      <dsp:txXfrm>
        <a:off x="24641" y="236984"/>
        <a:ext cx="3015340" cy="720224"/>
      </dsp:txXfrm>
    </dsp:sp>
    <dsp:sp modelId="{31176733-3295-4B16-9B36-28BF23777927}">
      <dsp:nvSpPr>
        <dsp:cNvPr id="0" name=""/>
        <dsp:cNvSpPr/>
      </dsp:nvSpPr>
      <dsp:spPr>
        <a:xfrm rot="5400000">
          <a:off x="1465371" y="1046557"/>
          <a:ext cx="133881" cy="1338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18539-5411-408D-8E73-AB44A27BCBB7}">
      <dsp:nvSpPr>
        <dsp:cNvPr id="0" name=""/>
        <dsp:cNvSpPr/>
      </dsp:nvSpPr>
      <dsp:spPr>
        <a:xfrm>
          <a:off x="2234" y="1247379"/>
          <a:ext cx="3060154" cy="7650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يتم خارج إطار القنوات الرسمية في المؤسسة</a:t>
          </a:r>
          <a:endParaRPr lang="en-US" sz="2000" b="1" kern="1200" dirty="0"/>
        </a:p>
      </dsp:txBody>
      <dsp:txXfrm>
        <a:off x="24641" y="1269786"/>
        <a:ext cx="3015340" cy="720224"/>
      </dsp:txXfrm>
    </dsp:sp>
    <dsp:sp modelId="{59EA9135-ABAE-4A30-A476-904E92A75239}">
      <dsp:nvSpPr>
        <dsp:cNvPr id="0" name=""/>
        <dsp:cNvSpPr/>
      </dsp:nvSpPr>
      <dsp:spPr>
        <a:xfrm rot="5400000">
          <a:off x="1465371" y="2079359"/>
          <a:ext cx="133881" cy="1338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5EFC0-1BB9-44FA-A869-91E212154C8A}">
      <dsp:nvSpPr>
        <dsp:cNvPr id="0" name=""/>
        <dsp:cNvSpPr/>
      </dsp:nvSpPr>
      <dsp:spPr>
        <a:xfrm>
          <a:off x="2234" y="2280181"/>
          <a:ext cx="3060154" cy="7650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478351"/>
            <a:satOff val="-2563"/>
            <a:lumOff val="-2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يقوم على أساس العلاقات الشخصية والاجتماعية</a:t>
          </a:r>
          <a:endParaRPr lang="en-US" sz="2000" b="1" kern="1200" dirty="0"/>
        </a:p>
      </dsp:txBody>
      <dsp:txXfrm>
        <a:off x="24641" y="2302588"/>
        <a:ext cx="3015340" cy="720224"/>
      </dsp:txXfrm>
    </dsp:sp>
    <dsp:sp modelId="{3C3628A4-9D96-4B32-9026-05206B7F30BA}">
      <dsp:nvSpPr>
        <dsp:cNvPr id="0" name=""/>
        <dsp:cNvSpPr/>
      </dsp:nvSpPr>
      <dsp:spPr>
        <a:xfrm rot="5400000">
          <a:off x="1465371" y="3112161"/>
          <a:ext cx="133881" cy="1338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22F03-78AA-4996-B219-11273085AA8F}">
      <dsp:nvSpPr>
        <dsp:cNvPr id="0" name=""/>
        <dsp:cNvSpPr/>
      </dsp:nvSpPr>
      <dsp:spPr>
        <a:xfrm>
          <a:off x="2234" y="3312983"/>
          <a:ext cx="3060154" cy="7650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2956702"/>
            <a:satOff val="-5126"/>
            <a:lumOff val="-5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يساعد على تنمية الروابط الإنسانية والتعرف على معلومات جديدة</a:t>
          </a:r>
          <a:endParaRPr lang="en-US" sz="2000" b="1" kern="1200" dirty="0"/>
        </a:p>
      </dsp:txBody>
      <dsp:txXfrm>
        <a:off x="24641" y="3335390"/>
        <a:ext cx="3015340" cy="720224"/>
      </dsp:txXfrm>
    </dsp:sp>
    <dsp:sp modelId="{215311F6-3C9A-4E48-9A2E-E3B85F851C3B}">
      <dsp:nvSpPr>
        <dsp:cNvPr id="0" name=""/>
        <dsp:cNvSpPr/>
      </dsp:nvSpPr>
      <dsp:spPr>
        <a:xfrm>
          <a:off x="3490810" y="214577"/>
          <a:ext cx="3060154" cy="76503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الرسمي</a:t>
          </a:r>
          <a:endParaRPr lang="en-US" sz="2400" b="1" kern="1200" dirty="0"/>
        </a:p>
      </dsp:txBody>
      <dsp:txXfrm>
        <a:off x="3513217" y="236984"/>
        <a:ext cx="3015340" cy="720224"/>
      </dsp:txXfrm>
    </dsp:sp>
    <dsp:sp modelId="{D06829CD-7EF1-42B9-8D87-C987B88D04BE}">
      <dsp:nvSpPr>
        <dsp:cNvPr id="0" name=""/>
        <dsp:cNvSpPr/>
      </dsp:nvSpPr>
      <dsp:spPr>
        <a:xfrm rot="5400000">
          <a:off x="4953947" y="1046557"/>
          <a:ext cx="133881" cy="1338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4EA01A-39FF-4779-A06B-8A52CA7694D5}">
      <dsp:nvSpPr>
        <dsp:cNvPr id="0" name=""/>
        <dsp:cNvSpPr/>
      </dsp:nvSpPr>
      <dsp:spPr>
        <a:xfrm>
          <a:off x="3490810" y="1247379"/>
          <a:ext cx="3060154" cy="7650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4435053"/>
            <a:satOff val="-7690"/>
            <a:lumOff val="-7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الاتصال من أعلى لأسفل</a:t>
          </a:r>
          <a:endParaRPr lang="en-US" sz="2400" b="1" kern="1200" dirty="0"/>
        </a:p>
      </dsp:txBody>
      <dsp:txXfrm>
        <a:off x="3513217" y="1269786"/>
        <a:ext cx="3015340" cy="720224"/>
      </dsp:txXfrm>
    </dsp:sp>
    <dsp:sp modelId="{C40FCC30-9787-4996-95DF-718D1DB59FC0}">
      <dsp:nvSpPr>
        <dsp:cNvPr id="0" name=""/>
        <dsp:cNvSpPr/>
      </dsp:nvSpPr>
      <dsp:spPr>
        <a:xfrm rot="5400000">
          <a:off x="4953947" y="2079359"/>
          <a:ext cx="133881" cy="1338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31454-4FDC-468D-A06E-BF4CD6373322}">
      <dsp:nvSpPr>
        <dsp:cNvPr id="0" name=""/>
        <dsp:cNvSpPr/>
      </dsp:nvSpPr>
      <dsp:spPr>
        <a:xfrm>
          <a:off x="3490810" y="2280181"/>
          <a:ext cx="3060154" cy="7650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913404"/>
            <a:satOff val="-10253"/>
            <a:lumOff val="-103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الاتصال من أسفل لأعلى</a:t>
          </a:r>
          <a:endParaRPr lang="en-US" sz="2400" b="1" kern="1200" dirty="0"/>
        </a:p>
      </dsp:txBody>
      <dsp:txXfrm>
        <a:off x="3513217" y="2302588"/>
        <a:ext cx="3015340" cy="720224"/>
      </dsp:txXfrm>
    </dsp:sp>
    <dsp:sp modelId="{7B2966A0-F857-424F-BA2A-632828C1481F}">
      <dsp:nvSpPr>
        <dsp:cNvPr id="0" name=""/>
        <dsp:cNvSpPr/>
      </dsp:nvSpPr>
      <dsp:spPr>
        <a:xfrm rot="5400000">
          <a:off x="4953947" y="3112161"/>
          <a:ext cx="133881" cy="133881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310FF-D9E3-435A-B3CC-6FE4360E1F50}">
      <dsp:nvSpPr>
        <dsp:cNvPr id="0" name=""/>
        <dsp:cNvSpPr/>
      </dsp:nvSpPr>
      <dsp:spPr>
        <a:xfrm>
          <a:off x="3490810" y="3312983"/>
          <a:ext cx="3060154" cy="76503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الاتصال الأفقي</a:t>
          </a:r>
          <a:endParaRPr lang="en-US" sz="2400" b="1" kern="1200" dirty="0"/>
        </a:p>
      </dsp:txBody>
      <dsp:txXfrm>
        <a:off x="3513217" y="3335390"/>
        <a:ext cx="3015340" cy="7202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00CF5-A4E4-444F-97F2-DCECA053C402}">
      <dsp:nvSpPr>
        <dsp:cNvPr id="0" name=""/>
        <dsp:cNvSpPr/>
      </dsp:nvSpPr>
      <dsp:spPr>
        <a:xfrm>
          <a:off x="0" y="0"/>
          <a:ext cx="4693920" cy="7315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التشويش </a:t>
          </a:r>
          <a:endParaRPr lang="en-US" sz="2400" b="1" kern="1200" dirty="0"/>
        </a:p>
      </dsp:txBody>
      <dsp:txXfrm>
        <a:off x="21425" y="21425"/>
        <a:ext cx="3818966" cy="688670"/>
      </dsp:txXfrm>
    </dsp:sp>
    <dsp:sp modelId="{49C7E3AE-0873-495F-90A3-CD5C3F6112B9}">
      <dsp:nvSpPr>
        <dsp:cNvPr id="0" name=""/>
        <dsp:cNvSpPr/>
      </dsp:nvSpPr>
      <dsp:spPr>
        <a:xfrm>
          <a:off x="350520" y="833120"/>
          <a:ext cx="4693920" cy="731520"/>
        </a:xfrm>
        <a:prstGeom prst="roundRect">
          <a:avLst>
            <a:gd name="adj" fmla="val 10000"/>
          </a:avLst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الشرود الذهني وعدم الانتباه</a:t>
          </a:r>
          <a:endParaRPr lang="en-US" sz="2400" b="1" kern="1200" dirty="0"/>
        </a:p>
      </dsp:txBody>
      <dsp:txXfrm>
        <a:off x="371945" y="854545"/>
        <a:ext cx="3825062" cy="688669"/>
      </dsp:txXfrm>
    </dsp:sp>
    <dsp:sp modelId="{1D7E623C-6FB2-475A-9D34-C9379EEDE62D}">
      <dsp:nvSpPr>
        <dsp:cNvPr id="0" name=""/>
        <dsp:cNvSpPr/>
      </dsp:nvSpPr>
      <dsp:spPr>
        <a:xfrm>
          <a:off x="701039" y="1666240"/>
          <a:ext cx="4693920" cy="73152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التباين في المستوى والادراك</a:t>
          </a:r>
          <a:endParaRPr lang="en-US" sz="2400" b="1" kern="1200" dirty="0"/>
        </a:p>
      </dsp:txBody>
      <dsp:txXfrm>
        <a:off x="722464" y="1687665"/>
        <a:ext cx="3825062" cy="688669"/>
      </dsp:txXfrm>
    </dsp:sp>
    <dsp:sp modelId="{2FD1123B-F391-4608-8618-B256232F977D}">
      <dsp:nvSpPr>
        <dsp:cNvPr id="0" name=""/>
        <dsp:cNvSpPr/>
      </dsp:nvSpPr>
      <dsp:spPr>
        <a:xfrm>
          <a:off x="1051559" y="2499360"/>
          <a:ext cx="4693920" cy="731520"/>
        </a:xfrm>
        <a:prstGeom prst="roundRect">
          <a:avLst>
            <a:gd name="adj" fmla="val 10000"/>
          </a:avLst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النزعة الانتقائية </a:t>
          </a:r>
          <a:endParaRPr lang="en-US" sz="2400" b="1" kern="1200" dirty="0"/>
        </a:p>
      </dsp:txBody>
      <dsp:txXfrm>
        <a:off x="1072984" y="2520785"/>
        <a:ext cx="3825062" cy="688669"/>
      </dsp:txXfrm>
    </dsp:sp>
    <dsp:sp modelId="{CE469394-F879-46C5-B1F5-03785DC705C4}">
      <dsp:nvSpPr>
        <dsp:cNvPr id="0" name=""/>
        <dsp:cNvSpPr/>
      </dsp:nvSpPr>
      <dsp:spPr>
        <a:xfrm>
          <a:off x="1402079" y="3332480"/>
          <a:ext cx="4693920" cy="73152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قنوات الاتصال بين الأطراف المشاركة</a:t>
          </a:r>
          <a:endParaRPr lang="en-US" sz="2400" b="1" kern="1200" dirty="0"/>
        </a:p>
      </dsp:txBody>
      <dsp:txXfrm>
        <a:off x="1423504" y="3353905"/>
        <a:ext cx="3825062" cy="688669"/>
      </dsp:txXfrm>
    </dsp:sp>
    <dsp:sp modelId="{E05EB5B2-CF1B-4028-8891-328F069578C8}">
      <dsp:nvSpPr>
        <dsp:cNvPr id="0" name=""/>
        <dsp:cNvSpPr/>
      </dsp:nvSpPr>
      <dsp:spPr>
        <a:xfrm>
          <a:off x="4218432" y="53441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4325417" y="534416"/>
        <a:ext cx="261518" cy="357805"/>
      </dsp:txXfrm>
    </dsp:sp>
    <dsp:sp modelId="{F5893230-0049-4550-880C-7A2EAFE7411E}">
      <dsp:nvSpPr>
        <dsp:cNvPr id="0" name=""/>
        <dsp:cNvSpPr/>
      </dsp:nvSpPr>
      <dsp:spPr>
        <a:xfrm>
          <a:off x="4568952" y="136753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676380"/>
            <a:satOff val="33333"/>
            <a:lumOff val="59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4675937" y="1367536"/>
        <a:ext cx="261518" cy="357805"/>
      </dsp:txXfrm>
    </dsp:sp>
    <dsp:sp modelId="{F7585F44-1C8A-4713-A56F-3F5BA03FC82B}">
      <dsp:nvSpPr>
        <dsp:cNvPr id="0" name=""/>
        <dsp:cNvSpPr/>
      </dsp:nvSpPr>
      <dsp:spPr>
        <a:xfrm>
          <a:off x="4919472" y="2188464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352761"/>
            <a:satOff val="66667"/>
            <a:lumOff val="11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5026457" y="2188464"/>
        <a:ext cx="261518" cy="357805"/>
      </dsp:txXfrm>
    </dsp:sp>
    <dsp:sp modelId="{3B659CE7-C473-4ED8-A67C-64BC70086B26}">
      <dsp:nvSpPr>
        <dsp:cNvPr id="0" name=""/>
        <dsp:cNvSpPr/>
      </dsp:nvSpPr>
      <dsp:spPr>
        <a:xfrm>
          <a:off x="5269992" y="3029712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5376977" y="3029712"/>
        <a:ext cx="261518" cy="3578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394B4-172A-4600-A14D-2D8F3B72A221}">
      <dsp:nvSpPr>
        <dsp:cNvPr id="0" name=""/>
        <dsp:cNvSpPr/>
      </dsp:nvSpPr>
      <dsp:spPr>
        <a:xfrm>
          <a:off x="0" y="998711"/>
          <a:ext cx="6705570" cy="982491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21920" rIns="1080643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baseline="0" dirty="0" smtClean="0"/>
            <a:t>العلاقات </a:t>
          </a:r>
          <a:r>
            <a:rPr lang="ar-SA" sz="3200" b="1" kern="1200" baseline="0" dirty="0" smtClean="0"/>
            <a:t>الإنسانية</a:t>
          </a:r>
          <a:endParaRPr lang="en-US" sz="3200" b="1" kern="1200" dirty="0"/>
        </a:p>
      </dsp:txBody>
      <dsp:txXfrm>
        <a:off x="0" y="998711"/>
        <a:ext cx="6459947" cy="982491"/>
      </dsp:txXfrm>
    </dsp:sp>
    <dsp:sp modelId="{C48CDECA-7876-4C48-999A-0584EB44EB6E}">
      <dsp:nvSpPr>
        <dsp:cNvPr id="0" name=""/>
        <dsp:cNvSpPr/>
      </dsp:nvSpPr>
      <dsp:spPr>
        <a:xfrm>
          <a:off x="4712200" y="533405"/>
          <a:ext cx="2450592" cy="175258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EA5C1-0444-4A08-B038-D42D35CB4E77}">
      <dsp:nvSpPr>
        <dsp:cNvPr id="0" name=""/>
        <dsp:cNvSpPr/>
      </dsp:nvSpPr>
      <dsp:spPr>
        <a:xfrm rot="16200000">
          <a:off x="1209392" y="1645161"/>
          <a:ext cx="3483661" cy="21288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273050" rIns="245745" bIns="273050" numCol="1" spcCol="1270" anchor="t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للفرد </a:t>
          </a:r>
        </a:p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للمدرسة</a:t>
          </a:r>
        </a:p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للتعليم</a:t>
          </a:r>
          <a:endParaRPr lang="ar-SA" sz="4300" kern="1200" dirty="0"/>
        </a:p>
      </dsp:txBody>
      <dsp:txXfrm rot="5400000">
        <a:off x="1990721" y="1071716"/>
        <a:ext cx="2024944" cy="3275777"/>
      </dsp:txXfrm>
    </dsp:sp>
    <dsp:sp modelId="{F61AB3FD-3356-4D52-82B2-CF0A3DAAE262}">
      <dsp:nvSpPr>
        <dsp:cNvPr id="0" name=""/>
        <dsp:cNvSpPr/>
      </dsp:nvSpPr>
      <dsp:spPr>
        <a:xfrm rot="5400000">
          <a:off x="3434946" y="1645161"/>
          <a:ext cx="3483661" cy="21288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1955669"/>
            <a:satOff val="100000"/>
            <a:lumOff val="105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745" tIns="273050" rIns="163830" bIns="273050" numCol="1" spcCol="1270" anchor="t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أهمية </a:t>
          </a:r>
        </a:p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العلاقات</a:t>
          </a:r>
        </a:p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 الإنسانية</a:t>
          </a:r>
          <a:endParaRPr lang="ar-SA" sz="4300" kern="1200" dirty="0"/>
        </a:p>
      </dsp:txBody>
      <dsp:txXfrm rot="-5400000">
        <a:off x="4112333" y="1071716"/>
        <a:ext cx="2024944" cy="3275777"/>
      </dsp:txXfrm>
    </dsp:sp>
    <dsp:sp modelId="{10756B3B-F968-4A48-8F4A-FB73CBCEB92E}">
      <dsp:nvSpPr>
        <dsp:cNvPr id="0" name=""/>
        <dsp:cNvSpPr/>
      </dsp:nvSpPr>
      <dsp:spPr>
        <a:xfrm>
          <a:off x="2951004" y="0"/>
          <a:ext cx="2225554" cy="222544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7DBC5-7910-47AD-B48D-FC2318CF327F}">
      <dsp:nvSpPr>
        <dsp:cNvPr id="0" name=""/>
        <dsp:cNvSpPr/>
      </dsp:nvSpPr>
      <dsp:spPr>
        <a:xfrm rot="10800000">
          <a:off x="2951004" y="3193220"/>
          <a:ext cx="2225554" cy="222544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BC2CF-FB9B-4B48-AF6E-01D50EA32A03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المشاركة</a:t>
          </a:r>
          <a:endParaRPr lang="ar-SA" sz="3900" kern="1200" dirty="0"/>
        </a:p>
      </dsp:txBody>
      <dsp:txXfrm>
        <a:off x="1279" y="1625600"/>
        <a:ext cx="1991320" cy="1625600"/>
      </dsp:txXfrm>
    </dsp:sp>
    <dsp:sp modelId="{4CBC47F7-E778-4D4C-866E-D8FED64B0EBF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90EDA-7918-48A2-8F1C-8A5BA1584E26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عمل الفريق</a:t>
          </a:r>
          <a:endParaRPr lang="ar-SA" sz="3900" kern="1200" dirty="0"/>
        </a:p>
      </dsp:txBody>
      <dsp:txXfrm>
        <a:off x="2052339" y="1625600"/>
        <a:ext cx="1991320" cy="1625600"/>
      </dsp:txXfrm>
    </dsp:sp>
    <dsp:sp modelId="{88958B9E-32FD-4055-A14A-ABE136BFFCBA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D6A83-C6D8-413A-88B7-C808C1EE6F80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900" kern="1200" dirty="0" smtClean="0"/>
            <a:t>الاتصال الفعال</a:t>
          </a:r>
          <a:endParaRPr lang="ar-SA" sz="3900" kern="1200" dirty="0"/>
        </a:p>
      </dsp:txBody>
      <dsp:txXfrm>
        <a:off x="4103399" y="1625600"/>
        <a:ext cx="1991320" cy="1625600"/>
      </dsp:txXfrm>
    </dsp:sp>
    <dsp:sp modelId="{A47C6457-4493-4C76-ABBA-FF3622FBE307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5B705F-0B44-47FD-96D3-412614903FFF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8004B-2C5E-4903-BEE2-AF36BB2691CA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الاهتمام بالنواحي النفسية والاجتماعية</a:t>
          </a:r>
          <a:endParaRPr lang="ar-SA" sz="2500" kern="1200" dirty="0"/>
        </a:p>
      </dsp:txBody>
      <dsp:txXfrm>
        <a:off x="1279" y="1625600"/>
        <a:ext cx="1991320" cy="1625600"/>
      </dsp:txXfrm>
    </dsp:sp>
    <dsp:sp modelId="{53BEEABA-760D-4189-B6E2-D6D1D38196EA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66C65-F78F-4FC3-ABE2-7A2E34ED62CE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اللجان</a:t>
          </a:r>
          <a:endParaRPr lang="ar-SA" sz="2500" kern="1200" dirty="0"/>
        </a:p>
      </dsp:txBody>
      <dsp:txXfrm>
        <a:off x="2052339" y="1625600"/>
        <a:ext cx="1991320" cy="1625600"/>
      </dsp:txXfrm>
    </dsp:sp>
    <dsp:sp modelId="{079E0920-8BBB-48BD-83FF-D84B4C67C40D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D7C22-1CAC-401C-8592-F3FC05407676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التشاور</a:t>
          </a:r>
          <a:endParaRPr lang="ar-SA" sz="2500" kern="1200" dirty="0"/>
        </a:p>
      </dsp:txBody>
      <dsp:txXfrm>
        <a:off x="4103399" y="1625600"/>
        <a:ext cx="1991320" cy="1625600"/>
      </dsp:txXfrm>
    </dsp:sp>
    <dsp:sp modelId="{BDA53974-06D2-4C3C-A931-A750E0ED2376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8BAA0-949D-4547-B27E-3353E42D02E5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9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152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059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652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17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28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348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926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87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62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386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F19B-82E9-442D-B30F-C3D70CADEB79}" type="datetimeFigureOut">
              <a:rPr lang="ar-SA" smtClean="0"/>
              <a:t>22/01/36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29BC-F9DE-40C2-BA6A-C23FD5003EC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21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obdeoon.net/wp-content/uploads/2014/02/1010394_10152209448024630_2056009584_n-500x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714750"/>
            <a:ext cx="3930555" cy="31432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RYON7ny5IKicU5B6N3oeielxESPa7sDGHCpexEU3lWOpf8rO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865" y="95534"/>
            <a:ext cx="3935104" cy="37147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.ytimg.com/vi/n2Psr7CFm-g/hqdefaul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280" y="3673806"/>
            <a:ext cx="4453720" cy="318419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8721049" y="1423005"/>
            <a:ext cx="2488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الإتصالات</a:t>
            </a:r>
            <a:endParaRPr lang="ar-SA" sz="54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836121" y="1275155"/>
            <a:ext cx="1994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الإنسانية</a:t>
            </a:r>
            <a:endParaRPr lang="ar-SA" sz="54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494146" y="4804238"/>
            <a:ext cx="2680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54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والعلاقات</a:t>
            </a:r>
            <a:r>
              <a:rPr lang="ar-SA" sz="5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1263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572000" y="304800"/>
            <a:ext cx="2971800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>
                <a:solidFill>
                  <a:srgbClr val="002060"/>
                </a:solidFill>
              </a:rPr>
              <a:t>أنواع الاتصال :</a:t>
            </a: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2895600" y="1676400"/>
          <a:ext cx="65532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6690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9E6782-F19A-4DA1-BC7F-F494A41C6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5C9E6782-F19A-4DA1-BC7F-F494A41C6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176733-3295-4B16-9B36-28BF23777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31176733-3295-4B16-9B36-28BF237779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218539-5411-408D-8E73-AB44A27BC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69218539-5411-408D-8E73-AB44A27BC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EA9135-ABAE-4A30-A476-904E92A75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59EA9135-ABAE-4A30-A476-904E92A75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35EFC0-1BB9-44FA-A869-91E212154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3C35EFC0-1BB9-44FA-A869-91E212154C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3628A4-9D96-4B32-9026-05206B7F3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3C3628A4-9D96-4B32-9026-05206B7F3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A22F03-78AA-4996-B219-11273085AA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6EA22F03-78AA-4996-B219-11273085AA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5311F6-3C9A-4E48-9A2E-E3B85F851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215311F6-3C9A-4E48-9A2E-E3B85F851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6829CD-7EF1-42B9-8D87-C987B88D0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D06829CD-7EF1-42B9-8D87-C987B88D0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4EA01A-39FF-4779-A06B-8A52CA7694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F34EA01A-39FF-4779-A06B-8A52CA7694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0FCC30-9787-4996-95DF-718D1DB59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C40FCC30-9787-4996-95DF-718D1DB59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6831454-4FDC-468D-A06E-BF4CD6373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06831454-4FDC-468D-A06E-BF4CD63733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2966A0-F857-424F-BA2A-632828C14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dgm id="{7B2966A0-F857-424F-BA2A-632828C14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D310FF-D9E3-435A-B3CC-6FE4360E1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graphicEl>
                                              <a:dgm id="{29D310FF-D9E3-435A-B3CC-6FE4360E1F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lh6.googleusercontent.com/-rDjV375H7rI/TzKxEw4cPSI/AAAAAAAAEqQ/sFefPGgaB9M/h301/tumblr_lyj2sp3UES1ql6cgdo1_4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2" y="4500570"/>
            <a:ext cx="3071802" cy="2357430"/>
          </a:xfrm>
          <a:prstGeom prst="rect">
            <a:avLst/>
          </a:prstGeom>
          <a:noFill/>
        </p:spPr>
      </p:pic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8570795" y="379864"/>
            <a:ext cx="2723440" cy="511175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ar-SA" b="1" dirty="0">
                <a:latin typeface="Arial" pitchFamily="34" charset="0"/>
                <a:ea typeface="Arial" pitchFamily="34" charset="0"/>
                <a:cs typeface="Arial" pitchFamily="34" charset="0"/>
              </a:rPr>
              <a:t>نشاط (  </a:t>
            </a:r>
            <a:r>
              <a:rPr lang="ar-SA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2 </a:t>
            </a:r>
            <a:r>
              <a:rPr lang="ar-SA" b="1" dirty="0">
                <a:latin typeface="Arial" pitchFamily="34" charset="0"/>
                <a:ea typeface="Arial" pitchFamily="34" charset="0"/>
                <a:cs typeface="Arial" pitchFamily="34" charset="0"/>
              </a:rPr>
              <a:t>) جماعي</a:t>
            </a:r>
            <a:r>
              <a:rPr lang="en-US" b="1" dirty="0"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725" y="379864"/>
            <a:ext cx="1057275" cy="95250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47582" y="2223726"/>
            <a:ext cx="8610600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800" dirty="0"/>
              <a:t>وقت اللعب مع ( تلفون خربان ) ؟ </a:t>
            </a:r>
          </a:p>
          <a:p>
            <a:pPr algn="r"/>
            <a:endParaRPr lang="ar-SA" sz="2800" dirty="0"/>
          </a:p>
          <a:p>
            <a:pPr algn="r"/>
            <a:endParaRPr lang="en-US" sz="2800" dirty="0"/>
          </a:p>
          <a:p>
            <a:endParaRPr lang="ar-SA" dirty="0"/>
          </a:p>
        </p:txBody>
      </p:sp>
      <p:pic>
        <p:nvPicPr>
          <p:cNvPr id="11266" name="Picture 2" descr="http://t1.gstatic.com/images?q=tbn:ANd9GcREMW-2twtBQZjGFbOdOz9CR-2veedD83MHjJpLsKEes0Xnn4OwKg&amp;t=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1643050"/>
            <a:ext cx="1571636" cy="1571636"/>
          </a:xfrm>
          <a:prstGeom prst="rect">
            <a:avLst/>
          </a:prstGeom>
          <a:noFill/>
        </p:spPr>
      </p:pic>
      <p:pic>
        <p:nvPicPr>
          <p:cNvPr id="8" name="Picture 4" descr="https://lh6.googleusercontent.com/-rDjV375H7rI/TzKxEw4cPSI/AAAAAAAAEqQ/sFefPGgaB9M/h301/tumblr_lyj2sp3UES1ql6cgdo1_4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04" y="4500570"/>
            <a:ext cx="3071802" cy="2357430"/>
          </a:xfrm>
          <a:prstGeom prst="rect">
            <a:avLst/>
          </a:prstGeom>
          <a:noFill/>
        </p:spPr>
      </p:pic>
      <p:pic>
        <p:nvPicPr>
          <p:cNvPr id="9" name="Picture 4" descr="https://lh6.googleusercontent.com/-rDjV375H7rI/TzKxEw4cPSI/AAAAAAAAEqQ/sFefPGgaB9M/h301/tumblr_lyj2sp3UES1ql6cgdo1_4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7406" y="4500570"/>
            <a:ext cx="3071802" cy="2357430"/>
          </a:xfrm>
          <a:prstGeom prst="rect">
            <a:avLst/>
          </a:prstGeom>
          <a:noFill/>
        </p:spPr>
      </p:pic>
      <p:pic>
        <p:nvPicPr>
          <p:cNvPr id="10" name="Picture 4" descr="https://lh6.googleusercontent.com/-rDjV375H7rI/TzKxEw4cPSI/AAAAAAAAEqQ/sFefPGgaB9M/h301/tumblr_lyj2sp3UES1ql6cgdo1_4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08" y="4500570"/>
            <a:ext cx="3071802" cy="2357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512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4430" y="500042"/>
            <a:ext cx="2884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>
                <a:ln w="1905"/>
                <a:solidFill>
                  <a:srgbClr val="FF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فن الإستماع</a:t>
            </a:r>
            <a:endParaRPr lang="en-US" sz="5400" b="1" dirty="0">
              <a:ln w="1905"/>
              <a:solidFill>
                <a:srgbClr val="FF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4212" name="Picture 4" descr="http://www10.0zz0.com/2011/04/24/19/6620981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00" y="2285992"/>
            <a:ext cx="8143900" cy="4572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571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9744" y="990512"/>
            <a:ext cx="9225420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4000" dirty="0">
                <a:latin typeface="Arial" pitchFamily="34" charset="0"/>
                <a:cs typeface="Arial" pitchFamily="34" charset="0"/>
              </a:rPr>
              <a:t>نحن عادة نسعى إلى أن يفهمنا الآخرون .</a:t>
            </a:r>
          </a:p>
          <a:p>
            <a:endParaRPr lang="ar-SA" sz="4000" dirty="0">
              <a:latin typeface="Arial" pitchFamily="34" charset="0"/>
              <a:cs typeface="Arial" pitchFamily="34" charset="0"/>
            </a:endParaRPr>
          </a:p>
          <a:p>
            <a:r>
              <a:rPr lang="ar-SA" sz="4000" dirty="0">
                <a:latin typeface="Arial" pitchFamily="34" charset="0"/>
                <a:cs typeface="Arial" pitchFamily="34" charset="0"/>
              </a:rPr>
              <a:t>فأغلب الناس لا يستمعون بنية الفهم بل بنية الرد ( إما يتكلمون أو يستعدون للكلام )</a:t>
            </a:r>
          </a:p>
          <a:p>
            <a:endParaRPr lang="ar-SA" sz="4000" dirty="0">
              <a:latin typeface="Arial" pitchFamily="34" charset="0"/>
              <a:cs typeface="Arial" pitchFamily="34" charset="0"/>
            </a:endParaRPr>
          </a:p>
          <a:p>
            <a:r>
              <a:rPr lang="ar-SA" sz="4000" dirty="0">
                <a:latin typeface="Arial" pitchFamily="34" charset="0"/>
                <a:cs typeface="Arial" pitchFamily="34" charset="0"/>
              </a:rPr>
              <a:t>فهم يضعون النظارات الطبية التي يستعملونها لكل من يشتكي من مشكلة تتعلق بالنظر!!</a:t>
            </a:r>
          </a:p>
        </p:txBody>
      </p:sp>
      <p:sp>
        <p:nvSpPr>
          <p:cNvPr id="3" name="Rectangle 2"/>
          <p:cNvSpPr/>
          <p:nvPr/>
        </p:nvSpPr>
        <p:spPr>
          <a:xfrm>
            <a:off x="570624" y="5507953"/>
            <a:ext cx="202491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>
                <a:ln w="1905">
                  <a:noFill/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ستيفن كوفي</a:t>
            </a:r>
            <a:endParaRPr lang="en-US" sz="3600" b="1" dirty="0">
              <a:ln w="1905">
                <a:noFill/>
              </a:ln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1732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391400" y="381001"/>
            <a:ext cx="2895600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3200" b="1" dirty="0"/>
              <a:t>معوقات الاتصال :</a:t>
            </a:r>
            <a:endParaRPr lang="en-US" sz="3200" b="1" dirty="0"/>
          </a:p>
        </p:txBody>
      </p:sp>
      <p:graphicFrame>
        <p:nvGraphicFramePr>
          <p:cNvPr id="6" name="رسم تخطيطي 5"/>
          <p:cNvGraphicFramePr/>
          <p:nvPr/>
        </p:nvGraphicFramePr>
        <p:xfrm>
          <a:off x="45720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338" name="Picture 2" descr="http://balagh.com/random_img/reflective-teachin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0"/>
            <a:ext cx="29718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658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900CF5-A4E4-444F-97F2-DCECA053C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B6900CF5-A4E4-444F-97F2-DCECA053C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5EB5B2-CF1B-4028-8891-328F06957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E05EB5B2-CF1B-4028-8891-328F069578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C7E3AE-0873-495F-90A3-CD5C3F611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49C7E3AE-0873-495F-90A3-CD5C3F611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893230-0049-4550-880C-7A2EAFE74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F5893230-0049-4550-880C-7A2EAFE74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7E623C-6FB2-475A-9D34-C9379EEDE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1D7E623C-6FB2-475A-9D34-C9379EEDE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585F44-1C8A-4713-A56F-3F5BA03FC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F7585F44-1C8A-4713-A56F-3F5BA03FC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D1123B-F391-4608-8618-B256232F9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2FD1123B-F391-4608-8618-B256232F9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659CE7-C473-4ED8-A67C-64BC70086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3B659CE7-C473-4ED8-A67C-64BC70086B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469394-F879-46C5-B1F5-03785DC70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CE469394-F879-46C5-B1F5-03785DC705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006w052_Dg2.jpg"/>
          <p:cNvPicPr>
            <a:picLocks noGrp="1"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-284996"/>
            <a:ext cx="12192000" cy="78595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25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77644982"/>
              </p:ext>
            </p:extLst>
          </p:nvPr>
        </p:nvGraphicFramePr>
        <p:xfrm>
          <a:off x="3227695" y="98947"/>
          <a:ext cx="73152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1364776" y="3170830"/>
            <a:ext cx="9042779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endParaRPr lang="ar-SA" sz="2400" dirty="0"/>
          </a:p>
          <a:p>
            <a:pPr algn="r"/>
            <a:r>
              <a:rPr lang="ar-SA" sz="2800" dirty="0"/>
              <a:t>     التفهم العميق لقدرات الناس وإمكانياتهم وظروفهم ودوافعهم وحاجاتهم والاستفادة من هذه العوامل في تحفيزهم على العمل لتحقيق الاهداف .</a:t>
            </a:r>
          </a:p>
          <a:p>
            <a:pPr algn="r"/>
            <a:endParaRPr lang="ar-SA" sz="2400" dirty="0"/>
          </a:p>
          <a:p>
            <a:pPr algn="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3489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819133136"/>
              </p:ext>
            </p:extLst>
          </p:nvPr>
        </p:nvGraphicFramePr>
        <p:xfrm>
          <a:off x="2086591" y="97897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482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QG2is5hP9zX7-lGLw7w5o0KAH0QeLmK_2xv8mqQyWUl90NTWq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79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94567312"/>
              </p:ext>
            </p:extLst>
          </p:nvPr>
        </p:nvGraphicFramePr>
        <p:xfrm>
          <a:off x="2971800" y="22723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2971800" y="609600"/>
            <a:ext cx="609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/>
              <a:t>اساليب بناء العلاقات الإنسانية في </a:t>
            </a:r>
            <a:r>
              <a:rPr lang="ar-SA" sz="2800" dirty="0" smtClean="0"/>
              <a:t>المدرسة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3395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5B705F-0B44-47FD-96D3-412614903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55B705F-0B44-47FD-96D3-412614903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BC47F7-E778-4D4C-866E-D8FED64B0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4CBC47F7-E778-4D4C-866E-D8FED64B0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0BC2CF-FB9B-4B48-AF6E-01D50EA32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940BC2CF-FB9B-4B48-AF6E-01D50EA32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958B9E-32FD-4055-A14A-ABE136BFF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88958B9E-32FD-4055-A14A-ABE136BFFC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290EDA-7918-48A2-8F1C-8A5BA1584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63290EDA-7918-48A2-8F1C-8A5BA1584E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7C6457-4493-4C76-ABBA-FF3622FBE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A47C6457-4493-4C76-ABBA-FF3622FBE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1D6A83-C6D8-413A-88B7-C808C1EE6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AF1D6A83-C6D8-413A-88B7-C808C1EE6F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5022376" y="2156347"/>
            <a:ext cx="6902654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ar-SA" sz="3200" dirty="0" smtClean="0"/>
          </a:p>
          <a:p>
            <a:r>
              <a:rPr lang="ar-SA" sz="3200" dirty="0" smtClean="0"/>
              <a:t>1- </a:t>
            </a:r>
            <a:r>
              <a:rPr lang="ar-SA" sz="3200" dirty="0" smtClean="0"/>
              <a:t>مفهوم واهمية الاتصال .</a:t>
            </a:r>
          </a:p>
          <a:p>
            <a:r>
              <a:rPr lang="ar-SA" sz="3200" dirty="0" smtClean="0"/>
              <a:t>2- أساليب </a:t>
            </a:r>
            <a:r>
              <a:rPr lang="ar-SA" sz="3200" dirty="0" err="1" smtClean="0"/>
              <a:t>الإتصال</a:t>
            </a:r>
            <a:r>
              <a:rPr lang="ar-SA" sz="3200" dirty="0" smtClean="0"/>
              <a:t> وعناصره .</a:t>
            </a:r>
          </a:p>
          <a:p>
            <a:r>
              <a:rPr lang="ar-SA" sz="3200" dirty="0" smtClean="0"/>
              <a:t>3- درجات وأنواع </a:t>
            </a:r>
            <a:r>
              <a:rPr lang="ar-SA" sz="3200" dirty="0" err="1" smtClean="0"/>
              <a:t>الإتصال</a:t>
            </a:r>
            <a:r>
              <a:rPr lang="ar-SA" sz="3200" dirty="0" smtClean="0"/>
              <a:t> .</a:t>
            </a:r>
          </a:p>
          <a:p>
            <a:r>
              <a:rPr lang="ar-SA" sz="3200" dirty="0" smtClean="0"/>
              <a:t>4- </a:t>
            </a:r>
            <a:r>
              <a:rPr lang="ar-SA" sz="3200" dirty="0" smtClean="0"/>
              <a:t>معوقات </a:t>
            </a:r>
            <a:r>
              <a:rPr lang="ar-SA" sz="3200" dirty="0" err="1" smtClean="0"/>
              <a:t>الإتصال</a:t>
            </a:r>
            <a:r>
              <a:rPr lang="ar-SA" sz="3200" dirty="0" smtClean="0"/>
              <a:t> .</a:t>
            </a:r>
          </a:p>
          <a:p>
            <a:r>
              <a:rPr lang="ar-SA" sz="3200" dirty="0" smtClean="0"/>
              <a:t>5- مفهوم واهمية العلاقات الإنسانية .</a:t>
            </a:r>
          </a:p>
          <a:p>
            <a:r>
              <a:rPr lang="ar-SA" sz="3200" dirty="0" smtClean="0"/>
              <a:t>6- عناصر العلاقات الإنسانية .</a:t>
            </a:r>
          </a:p>
          <a:p>
            <a:r>
              <a:rPr lang="ar-SA" sz="3200" dirty="0" smtClean="0"/>
              <a:t>7- بناء العلاقات الإنسانية في المؤسسات وتطويرها </a:t>
            </a:r>
            <a:endParaRPr lang="ar-SA" sz="3200" dirty="0"/>
          </a:p>
          <a:p>
            <a:endParaRPr lang="ar-SA" sz="3200" dirty="0" smtClean="0"/>
          </a:p>
        </p:txBody>
      </p:sp>
      <p:pic>
        <p:nvPicPr>
          <p:cNvPr id="4098" name="Picture 2" descr="http://dotmsr.com/images/cache/708x420/crop/images%7C97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5" y="409432"/>
            <a:ext cx="4312693" cy="608690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sp>
        <p:nvSpPr>
          <p:cNvPr id="2" name="مستطيل 1"/>
          <p:cNvSpPr/>
          <p:nvPr/>
        </p:nvSpPr>
        <p:spPr>
          <a:xfrm>
            <a:off x="7582174" y="586855"/>
            <a:ext cx="4342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اهداف المحاضرة :</a:t>
            </a:r>
            <a:endParaRPr lang="ar-SA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82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71800" y="609600"/>
            <a:ext cx="6096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/>
              <a:t>اساليب بناء العلاقات الإنسانية في </a:t>
            </a:r>
            <a:r>
              <a:rPr lang="ar-SA" sz="2800" dirty="0" smtClean="0"/>
              <a:t>المدرسة</a:t>
            </a:r>
            <a:endParaRPr lang="ar-SA" sz="28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3048000" y="2209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038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98BAA0-949D-4547-B27E-3353E42D0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F398BAA0-949D-4547-B27E-3353E42D0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BEEABA-760D-4189-B6E2-D6D1D3819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53BEEABA-760D-4189-B6E2-D6D1D3819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F8004B-2C5E-4903-BEE2-AF36BB269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9FF8004B-2C5E-4903-BEE2-AF36BB269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9E0920-8BBB-48BD-83FF-D84B4C67C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079E0920-8BBB-48BD-83FF-D84B4C67C4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F66C65-F78F-4FC3-ABE2-7A2E34ED62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82F66C65-F78F-4FC3-ABE2-7A2E34ED62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A53974-06D2-4C3C-A931-A750E0ED2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BDA53974-06D2-4C3C-A931-A750E0ED2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4D7C22-1CAC-401C-8592-F3FC05407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664D7C22-1CAC-401C-8592-F3FC05407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728" y="450376"/>
            <a:ext cx="11464119" cy="61863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endParaRPr lang="ar-SA" sz="22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SA" sz="2200" dirty="0">
                <a:latin typeface="Arial" pitchFamily="34" charset="0"/>
                <a:cs typeface="Arial" pitchFamily="34" charset="0"/>
              </a:rPr>
              <a:t>بينما كان شواب يتفقد أحد مصانعه لاحظ أن عمال المصنع لم ينجزوا فأستدعى مدير المصنع وسأله عن السبب ؟ </a:t>
            </a:r>
            <a:br>
              <a:rPr lang="ar-SA" sz="2200" dirty="0">
                <a:latin typeface="Arial" pitchFamily="34" charset="0"/>
                <a:cs typeface="Arial" pitchFamily="34" charset="0"/>
              </a:rPr>
            </a:br>
            <a:r>
              <a:rPr lang="ar-SA" sz="2200" dirty="0">
                <a:latin typeface="Arial" pitchFamily="34" charset="0"/>
                <a:cs typeface="Arial" pitchFamily="34" charset="0"/>
              </a:rPr>
              <a:t>فأجاب المدير : لقد جربت كل السبل لاطفتهم وحثثتهم بل نهيتهم وأنذرتهم ولكن بلا جدوى إنهم لا يريدون أن يزيدوا الإنتاج . وانصرف عمال النهار إلى منازلهم وتسلم عمال الليل دفة العمل .</a:t>
            </a:r>
          </a:p>
          <a:p>
            <a:pPr algn="r"/>
            <a:endParaRPr lang="ar-SA" sz="22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SA" sz="2200" dirty="0">
                <a:latin typeface="Arial" pitchFamily="34" charset="0"/>
                <a:cs typeface="Arial" pitchFamily="34" charset="0"/>
              </a:rPr>
              <a:t>فقال شواب للمدير: حسنا أعطني قطعة طباشير ، ثم توجه إلى أقرب عامل منه وسأله : كم قطعة أنجزتم اليوم ؟ فقال : ست قطع . فكتب شواب بالطباشير على أرض المصنع رقم 6 بالطباشير ، وبينما عمال الليل يدخلون المصنع شاهدوا الرقم 6 مكتوبا على الأرض واستفسروا عن السبب فأجابهم عمال النهار: لقد كان الرئيس هنا اليوم وسألنا كم قطعة أنجزنا وكتبها على الأرض .</a:t>
            </a:r>
          </a:p>
          <a:p>
            <a:pPr algn="r"/>
            <a:endParaRPr lang="ar-SA" sz="22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SA" sz="2200" dirty="0">
                <a:latin typeface="Arial" pitchFamily="34" charset="0"/>
                <a:cs typeface="Arial" pitchFamily="34" charset="0"/>
              </a:rPr>
              <a:t>وفي اليوم التالي تفقد شواب المصنع فوجد أن عمال الليل قد محو الرقم 6 وأحلوا محله الرقم 7 وبحجم الكبير. </a:t>
            </a:r>
            <a:br>
              <a:rPr lang="ar-SA" sz="2200" dirty="0">
                <a:latin typeface="Arial" pitchFamily="34" charset="0"/>
                <a:cs typeface="Arial" pitchFamily="34" charset="0"/>
              </a:rPr>
            </a:br>
            <a:endParaRPr lang="ar-SA" sz="22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SA" sz="2200" dirty="0">
                <a:latin typeface="Arial" pitchFamily="34" charset="0"/>
                <a:cs typeface="Arial" pitchFamily="34" charset="0"/>
              </a:rPr>
              <a:t/>
            </a:r>
            <a:br>
              <a:rPr lang="ar-SA" sz="2200" dirty="0">
                <a:latin typeface="Arial" pitchFamily="34" charset="0"/>
                <a:cs typeface="Arial" pitchFamily="34" charset="0"/>
              </a:rPr>
            </a:br>
            <a:r>
              <a:rPr lang="ar-SA" sz="2200" dirty="0">
                <a:latin typeface="Arial" pitchFamily="34" charset="0"/>
                <a:cs typeface="Arial" pitchFamily="34" charset="0"/>
              </a:rPr>
              <a:t>وعندما تسلم عمال النهار العمل شاهدوا الرقم 7 فقرروا أن  يعطوا عمال الليل</a:t>
            </a:r>
          </a:p>
          <a:p>
            <a:pPr algn="r"/>
            <a:r>
              <a:rPr lang="ar-SA" sz="2200" dirty="0">
                <a:latin typeface="Arial" pitchFamily="34" charset="0"/>
                <a:cs typeface="Arial" pitchFamily="34" charset="0"/>
              </a:rPr>
              <a:t>درسا لن ينسوه. وانكبوا على العمل في حماسة ، وقبل انصرافهم كتبوا على</a:t>
            </a:r>
          </a:p>
          <a:p>
            <a:pPr algn="r"/>
            <a:r>
              <a:rPr lang="ar-SA" sz="2200" dirty="0">
                <a:latin typeface="Arial" pitchFamily="34" charset="0"/>
                <a:cs typeface="Arial" pitchFamily="34" charset="0"/>
              </a:rPr>
              <a:t>الأرض الرقم 10 . وسرعان ما أصبح هذا المصنع الذي كان العمل فيه يسير</a:t>
            </a:r>
          </a:p>
          <a:p>
            <a:pPr algn="r"/>
            <a:r>
              <a:rPr lang="ar-SA" sz="2200" dirty="0">
                <a:latin typeface="Arial" pitchFamily="34" charset="0"/>
                <a:cs typeface="Arial" pitchFamily="34" charset="0"/>
              </a:rPr>
              <a:t>متوانيا بطيئا أكثر مصانع الشركة إنتاجا. </a:t>
            </a:r>
          </a:p>
          <a:p>
            <a:pPr algn="r"/>
            <a:endParaRPr lang="ar-SA" sz="2200" dirty="0">
              <a:latin typeface="Arial" pitchFamily="34" charset="0"/>
              <a:cs typeface="Arial" pitchFamily="34" charset="0"/>
            </a:endParaRPr>
          </a:p>
          <a:p>
            <a:pPr algn="r"/>
            <a:endParaRPr lang="ar-SA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Picture2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8" y="4064941"/>
            <a:ext cx="2214546" cy="25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4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126" y="2776538"/>
            <a:ext cx="11791666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9956042" y="433388"/>
            <a:ext cx="1819275" cy="511175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نشاط (  1 ) فردي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5362" y="468313"/>
            <a:ext cx="1057275" cy="95250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5" name="TextBox 6"/>
          <p:cNvSpPr txBox="1"/>
          <p:nvPr/>
        </p:nvSpPr>
        <p:spPr>
          <a:xfrm>
            <a:off x="286603" y="1333500"/>
            <a:ext cx="1148871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dirty="0" smtClean="0"/>
              <a:t>اسمك بالياباني .. </a:t>
            </a:r>
          </a:p>
          <a:p>
            <a:pPr algn="r"/>
            <a:r>
              <a:rPr lang="ar-SA" sz="2800" dirty="0" smtClean="0"/>
              <a:t>كل متدربة تكون من حروف اسمها باللغة الانجليزية ما يقابلها من </a:t>
            </a:r>
            <a:r>
              <a:rPr lang="ar-SA" sz="2800" dirty="0" smtClean="0"/>
              <a:t>الأحرف اليابانية .. </a:t>
            </a:r>
            <a:r>
              <a:rPr lang="ar-SA" sz="2800" dirty="0" smtClean="0"/>
              <a:t>اتحفونا !!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355075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142854" y="208128"/>
            <a:ext cx="1906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الاتصال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Picture 12" descr="Picture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2890"/>
            <a:ext cx="12192000" cy="55068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714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2595238444"/>
              </p:ext>
            </p:extLst>
          </p:nvPr>
        </p:nvGraphicFramePr>
        <p:xfrm>
          <a:off x="5666095" y="0"/>
          <a:ext cx="52578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1446663" y="2933131"/>
            <a:ext cx="8969991" cy="31700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endParaRPr lang="ar-SA" sz="4000" dirty="0" smtClean="0"/>
          </a:p>
          <a:p>
            <a:pPr algn="ctr"/>
            <a:r>
              <a:rPr lang="ar-SA" sz="4000" dirty="0" smtClean="0"/>
              <a:t>تبادل </a:t>
            </a:r>
            <a:r>
              <a:rPr lang="ar-SA" sz="4000" dirty="0"/>
              <a:t>المعلومات والأفكار والاتجاهات بين أفراد المنظمة في إطار نفسي واجتماعي وثقافي معين مما يساعد على تحقيق التفاعل بينهم لتحقيق الأهداف .</a:t>
            </a:r>
            <a:endParaRPr lang="ar-SA" sz="4000" b="1" dirty="0"/>
          </a:p>
          <a:p>
            <a:pPr algn="ctr"/>
            <a:endParaRPr lang="ar-SA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53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5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4"/>
          <p:cNvSpPr/>
          <p:nvPr/>
        </p:nvSpPr>
        <p:spPr>
          <a:xfrm>
            <a:off x="1315872" y="2384947"/>
            <a:ext cx="3581400" cy="1600200"/>
          </a:xfrm>
          <a:prstGeom prst="notched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/>
              <a:t>هل </a:t>
            </a:r>
            <a:r>
              <a:rPr lang="ar-SA" sz="3200" dirty="0" err="1" smtClean="0"/>
              <a:t>الإتصال</a:t>
            </a:r>
            <a:r>
              <a:rPr lang="ar-SA" sz="3200" dirty="0" smtClean="0"/>
              <a:t> مهم </a:t>
            </a:r>
            <a:r>
              <a:rPr lang="ar-SA" sz="3200" dirty="0"/>
              <a:t>؟</a:t>
            </a:r>
          </a:p>
        </p:txBody>
      </p:sp>
      <p:sp>
        <p:nvSpPr>
          <p:cNvPr id="3" name="شكل بيضاوي 2"/>
          <p:cNvSpPr/>
          <p:nvPr/>
        </p:nvSpPr>
        <p:spPr>
          <a:xfrm>
            <a:off x="7478972" y="12511"/>
            <a:ext cx="3057099" cy="158314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التعليم والتثقيف</a:t>
            </a:r>
            <a:endParaRPr lang="ar-SA" sz="3200" dirty="0"/>
          </a:p>
        </p:txBody>
      </p:sp>
      <p:sp>
        <p:nvSpPr>
          <p:cNvPr id="4" name="شكل بيضاوي 3"/>
          <p:cNvSpPr/>
          <p:nvPr/>
        </p:nvSpPr>
        <p:spPr>
          <a:xfrm>
            <a:off x="7478974" y="5177049"/>
            <a:ext cx="3057098" cy="158314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التقارب الاجتماعي وفهم الآخرين</a:t>
            </a:r>
            <a:endParaRPr lang="ar-SA" sz="3200" dirty="0"/>
          </a:p>
        </p:txBody>
      </p:sp>
      <p:sp>
        <p:nvSpPr>
          <p:cNvPr id="5" name="شكل بيضاوي 4"/>
          <p:cNvSpPr/>
          <p:nvPr/>
        </p:nvSpPr>
        <p:spPr>
          <a:xfrm>
            <a:off x="7478973" y="3427862"/>
            <a:ext cx="3057099" cy="158314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اثبات الذات</a:t>
            </a:r>
            <a:endParaRPr lang="ar-SA" sz="3200" dirty="0"/>
          </a:p>
        </p:txBody>
      </p:sp>
      <p:sp>
        <p:nvSpPr>
          <p:cNvPr id="6" name="شكل بيضاوي 5"/>
          <p:cNvSpPr/>
          <p:nvPr/>
        </p:nvSpPr>
        <p:spPr>
          <a:xfrm>
            <a:off x="7478973" y="1678675"/>
            <a:ext cx="3057099" cy="158314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الترفيه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50973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935337" y="741529"/>
            <a:ext cx="3962400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7030A0"/>
                </a:solidFill>
              </a:rPr>
              <a:t>عناصر عملية الاتصال :</a:t>
            </a:r>
          </a:p>
        </p:txBody>
      </p:sp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957498320"/>
              </p:ext>
            </p:extLst>
          </p:nvPr>
        </p:nvGraphicFramePr>
        <p:xfrm>
          <a:off x="6553200" y="2217761"/>
          <a:ext cx="4724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6" name="Picture 2" descr="http://bp1.blogger.com/_OYO-LKkW3mY/R8sTaM-gZ6I/AAAAAAAAAI0/Ba3UVvKXg6c/s320/Communication_sender-message-reciev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61282" y="1777621"/>
            <a:ext cx="4038600" cy="37464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54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AB97BA-2048-454B-8073-125970D8E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E6AB97BA-2048-454B-8073-125970D8E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480A77-6528-48AA-9641-BE34DAAAE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29480A77-6528-48AA-9641-BE34DAAAE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8C5052-D103-4596-80F3-2279D1516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7B8C5052-D103-4596-80F3-2279D1516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3B6F30-399B-4B7A-846F-398BDE4D0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6B3B6F30-399B-4B7A-846F-398BDE4D0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159222-5D26-44A8-ADB4-E6427C1AA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7F159222-5D26-44A8-ADB4-E6427C1AA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5259790" y="5595966"/>
            <a:ext cx="600209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/>
              <a:t>ق</a:t>
            </a:r>
            <a:r>
              <a:rPr lang="ar-SA" sz="2800" dirty="0" smtClean="0"/>
              <a:t>ناة </a:t>
            </a:r>
            <a:r>
              <a:rPr lang="ar-SA" sz="2800" dirty="0" err="1" smtClean="0"/>
              <a:t>الإتصال</a:t>
            </a:r>
            <a:r>
              <a:rPr lang="ar-SA" sz="2800" dirty="0" smtClean="0"/>
              <a:t> : الوسيلة التي تنقل بها الرسالة من المرسل الى المستقبل .</a:t>
            </a:r>
            <a:endParaRPr lang="ar-SA" sz="2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259790" y="3724352"/>
            <a:ext cx="600209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الرسالة : الأفكار والمفاهيم </a:t>
            </a:r>
            <a:r>
              <a:rPr lang="ar-SA" sz="2800" dirty="0" err="1" smtClean="0"/>
              <a:t>والإتجاهات</a:t>
            </a:r>
            <a:r>
              <a:rPr lang="ar-SA" sz="2800" dirty="0" smtClean="0"/>
              <a:t> والأحاسيس التي يرغب المرسل في مشاركة الآخرين بها .</a:t>
            </a:r>
            <a:endParaRPr lang="ar-SA" sz="2800" dirty="0"/>
          </a:p>
        </p:txBody>
      </p:sp>
      <p:sp>
        <p:nvSpPr>
          <p:cNvPr id="2" name="مربع نص 1"/>
          <p:cNvSpPr txBox="1"/>
          <p:nvPr/>
        </p:nvSpPr>
        <p:spPr>
          <a:xfrm>
            <a:off x="5259790" y="430642"/>
            <a:ext cx="600209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المرسل : الهيئة أو الفرد الذي يود التأثير في الآخرين ومشاركتهم الأفكار والاتجاهات .</a:t>
            </a:r>
          </a:p>
        </p:txBody>
      </p:sp>
      <p:pic>
        <p:nvPicPr>
          <p:cNvPr id="5122" name="Picture 2" descr="http://www.kritivisions.com/images/contact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32"/>
            <a:ext cx="4244454" cy="16982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0.gstatic.com/images?q=tbn:ANd9GcQrUe8kC4xCLiUHLREblfJTtvlDcGCUoMKGbO_49_PF5GNcgCp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7740"/>
            <a:ext cx="4244454" cy="16690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cra.ca/wp-content/uploads/2010/11/dreamstimeextrasmall_1716434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" y="5288041"/>
            <a:ext cx="4236132" cy="15699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5259790" y="2175192"/>
            <a:ext cx="600209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المستقبل : الفرد أو الجماهير التي يوجه لها المرسل رسالته .</a:t>
            </a:r>
            <a:endParaRPr lang="ar-SA" sz="2800" dirty="0"/>
          </a:p>
        </p:txBody>
      </p:sp>
      <p:pic>
        <p:nvPicPr>
          <p:cNvPr id="1026" name="Picture 2" descr="http://ksu.edu.sa/sites/KSUArabic/Mngmnt/RectorAndDeputies/DeputyOfuniversity/test-site/PublishingImages/Mission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6771"/>
            <a:ext cx="4244454" cy="15566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01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u"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/>
        </p:nvGraphicFramePr>
        <p:xfrm>
          <a:off x="2971800" y="1905000"/>
          <a:ext cx="5943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ربع نص 3"/>
          <p:cNvSpPr txBox="1"/>
          <p:nvPr/>
        </p:nvSpPr>
        <p:spPr>
          <a:xfrm>
            <a:off x="6400800" y="304800"/>
            <a:ext cx="3886200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r>
              <a:rPr lang="ar-SA" sz="4000" b="1" dirty="0"/>
              <a:t>أساليب الاتصال 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452069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05DA13-5C5B-4D5D-B729-79E3A1E9E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0305DA13-5C5B-4D5D-B729-79E3A1E9E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53A7B1-A691-416B-9F1A-E1F300805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A53A7B1-A691-416B-9F1A-E1F300805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C733F5-9511-4C53-8BFE-7580FBFDF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91C733F5-9511-4C53-8BFE-7580FBFDF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56B4B3-8C14-4D68-861B-25F248961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C656B4B3-8C14-4D68-861B-25F248961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9F615C-A64D-494D-A5E1-4A42C42A1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3B9F615C-A64D-494D-A5E1-4A42C42A11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01FBD3-1FDB-4C6D-8884-FD7AD42B8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8701FBD3-1FDB-4C6D-8884-FD7AD42B8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B99123-7CFA-4DA3-A7CF-F1B230AE4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37B99123-7CFA-4DA3-A7CF-F1B230AE4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0803BB-8387-4A99-92A4-65E40AFA3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340803BB-8387-4A99-92A4-65E40AFA3E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048A66-128B-4B04-893D-700E66981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96048A66-128B-4B04-893D-700E66981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F1FA50B-C473-4335-BF36-92BEF6EA6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FF1FA50B-C473-4335-BF36-92BEF6EA6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365</Words>
  <Application>Microsoft Office PowerPoint</Application>
  <PresentationFormat>ملء الشاشة</PresentationFormat>
  <Paragraphs>92</Paragraphs>
  <Slides>21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37</cp:revision>
  <dcterms:created xsi:type="dcterms:W3CDTF">2014-10-18T16:18:55Z</dcterms:created>
  <dcterms:modified xsi:type="dcterms:W3CDTF">2014-11-14T22:35:34Z</dcterms:modified>
</cp:coreProperties>
</file>