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7" r:id="rId1"/>
  </p:sldMasterIdLst>
  <p:sldIdLst>
    <p:sldId id="256" r:id="rId2"/>
    <p:sldId id="270" r:id="rId3"/>
    <p:sldId id="267" r:id="rId4"/>
    <p:sldId id="257" r:id="rId5"/>
    <p:sldId id="258" r:id="rId6"/>
    <p:sldId id="275" r:id="rId7"/>
    <p:sldId id="276" r:id="rId8"/>
    <p:sldId id="259" r:id="rId9"/>
    <p:sldId id="265" r:id="rId10"/>
    <p:sldId id="271" r:id="rId11"/>
    <p:sldId id="260" r:id="rId12"/>
    <p:sldId id="277" r:id="rId13"/>
    <p:sldId id="274" r:id="rId14"/>
    <p:sldId id="261" r:id="rId15"/>
    <p:sldId id="278" r:id="rId16"/>
    <p:sldId id="269" r:id="rId17"/>
    <p:sldId id="268" r:id="rId18"/>
    <p:sldId id="272" r:id="rId19"/>
    <p:sldId id="262" r:id="rId20"/>
    <p:sldId id="263" r:id="rId21"/>
    <p:sldId id="266" r:id="rId22"/>
    <p:sldId id="273" r:id="rId23"/>
    <p:sldId id="279" r:id="rId2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A2722-3CDD-4C97-BDF8-92E796553500}" type="doc">
      <dgm:prSet loTypeId="urn:microsoft.com/office/officeart/2005/8/layout/vList6" loCatId="list" qsTypeId="urn:microsoft.com/office/officeart/2005/8/quickstyle/simple1" qsCatId="simple" csTypeId="urn:microsoft.com/office/officeart/2005/8/colors/colorful5" csCatId="colorful" phldr="1"/>
      <dgm:spPr/>
      <dgm:t>
        <a:bodyPr/>
        <a:lstStyle/>
        <a:p>
          <a:pPr rtl="1"/>
          <a:endParaRPr lang="ar-SA"/>
        </a:p>
      </dgm:t>
    </dgm:pt>
    <dgm:pt modelId="{56BC35EC-5149-4262-BF82-AEA9874250E8}">
      <dgm:prSet phldrT="[نص]"/>
      <dgm:spPr/>
      <dgm:t>
        <a:bodyPr/>
        <a:lstStyle/>
        <a:p>
          <a:pPr rtl="1"/>
          <a:r>
            <a:rPr lang="ar-SA" b="1" dirty="0">
              <a:effectLst>
                <a:outerShdw blurRad="38100" dist="38100" dir="2700000" algn="tl">
                  <a:srgbClr val="000000">
                    <a:alpha val="43137"/>
                  </a:srgbClr>
                </a:outerShdw>
              </a:effectLst>
            </a:rPr>
            <a:t>التي يتطلبها قطاع السياحة</a:t>
          </a:r>
        </a:p>
      </dgm:t>
    </dgm:pt>
    <dgm:pt modelId="{72749B1E-0138-422D-A1EA-E2BAC54F9468}" type="parTrans" cxnId="{C6AF3F25-C1F8-4BA8-9B43-8D55A14B4B14}">
      <dgm:prSet/>
      <dgm:spPr/>
      <dgm:t>
        <a:bodyPr/>
        <a:lstStyle/>
        <a:p>
          <a:pPr rtl="1"/>
          <a:endParaRPr lang="ar-SA"/>
        </a:p>
      </dgm:t>
    </dgm:pt>
    <dgm:pt modelId="{9E8CAEF5-10BB-47D0-AEB7-62E4C6F7ABD4}" type="sibTrans" cxnId="{C6AF3F25-C1F8-4BA8-9B43-8D55A14B4B14}">
      <dgm:prSet/>
      <dgm:spPr/>
      <dgm:t>
        <a:bodyPr/>
        <a:lstStyle/>
        <a:p>
          <a:pPr rtl="1"/>
          <a:endParaRPr lang="ar-SA"/>
        </a:p>
      </dgm:t>
    </dgm:pt>
    <dgm:pt modelId="{688530DD-3D45-455E-B540-302065062C3D}">
      <dgm:prSet phldrT="[نص]"/>
      <dgm:spPr/>
      <dgm:t>
        <a:bodyPr/>
        <a:lstStyle/>
        <a:p>
          <a:pPr rtl="1"/>
          <a:r>
            <a:rPr lang="ar-SA" b="1" dirty="0">
              <a:effectLst>
                <a:outerShdw blurRad="38100" dist="38100" dir="2700000" algn="tl">
                  <a:srgbClr val="000000">
                    <a:alpha val="43137"/>
                  </a:srgbClr>
                </a:outerShdw>
              </a:effectLst>
            </a:rPr>
            <a:t>البنية التحتية.</a:t>
          </a:r>
        </a:p>
      </dgm:t>
    </dgm:pt>
    <dgm:pt modelId="{E729B32D-A60B-4164-82DC-A96E0160C68B}" type="parTrans" cxnId="{09A74D18-E523-4D4E-901D-8036C3A74A29}">
      <dgm:prSet/>
      <dgm:spPr/>
      <dgm:t>
        <a:bodyPr/>
        <a:lstStyle/>
        <a:p>
          <a:pPr rtl="1"/>
          <a:endParaRPr lang="ar-SA"/>
        </a:p>
      </dgm:t>
    </dgm:pt>
    <dgm:pt modelId="{2189A6F9-C1C8-4A39-8CA5-D22CE987C349}" type="sibTrans" cxnId="{09A74D18-E523-4D4E-901D-8036C3A74A29}">
      <dgm:prSet/>
      <dgm:spPr/>
      <dgm:t>
        <a:bodyPr/>
        <a:lstStyle/>
        <a:p>
          <a:pPr rtl="1"/>
          <a:endParaRPr lang="ar-SA"/>
        </a:p>
      </dgm:t>
    </dgm:pt>
    <dgm:pt modelId="{B971F0E2-C776-4106-BB11-4F0014811309}">
      <dgm:prSet phldrT="[نص]"/>
      <dgm:spPr/>
      <dgm:t>
        <a:bodyPr/>
        <a:lstStyle/>
        <a:p>
          <a:pPr rtl="1"/>
          <a:r>
            <a:rPr lang="ar-SA" b="1" dirty="0">
              <a:effectLst>
                <a:outerShdw blurRad="38100" dist="38100" dir="2700000" algn="tl">
                  <a:srgbClr val="000000">
                    <a:alpha val="43137"/>
                  </a:srgbClr>
                </a:outerShdw>
              </a:effectLst>
            </a:rPr>
            <a:t>يأملها السائح</a:t>
          </a:r>
        </a:p>
      </dgm:t>
    </dgm:pt>
    <dgm:pt modelId="{34A6D454-69D1-4051-A50F-54326630B14B}" type="parTrans" cxnId="{F44F713A-8C22-4452-B93B-0465BB738352}">
      <dgm:prSet/>
      <dgm:spPr/>
      <dgm:t>
        <a:bodyPr/>
        <a:lstStyle/>
        <a:p>
          <a:pPr rtl="1"/>
          <a:endParaRPr lang="ar-SA"/>
        </a:p>
      </dgm:t>
    </dgm:pt>
    <dgm:pt modelId="{24F5737A-99AC-401C-9E9E-DB6B23ED0595}" type="sibTrans" cxnId="{F44F713A-8C22-4452-B93B-0465BB738352}">
      <dgm:prSet/>
      <dgm:spPr/>
      <dgm:t>
        <a:bodyPr/>
        <a:lstStyle/>
        <a:p>
          <a:pPr rtl="1"/>
          <a:endParaRPr lang="ar-SA"/>
        </a:p>
      </dgm:t>
    </dgm:pt>
    <dgm:pt modelId="{6A184580-A74B-4745-B910-AF034095FC71}">
      <dgm:prSet phldrT="[نص]" custT="1"/>
      <dgm:spPr/>
      <dgm:t>
        <a:bodyPr/>
        <a:lstStyle/>
        <a:p>
          <a:pPr rtl="1"/>
          <a:r>
            <a:rPr lang="ar-SA" sz="2400" b="1" dirty="0">
              <a:effectLst>
                <a:outerShdw blurRad="38100" dist="38100" dir="2700000" algn="tl">
                  <a:srgbClr val="000000">
                    <a:alpha val="43137"/>
                  </a:srgbClr>
                </a:outerShdw>
              </a:effectLst>
            </a:rPr>
            <a:t>المعالم الأثرية والسياحية.</a:t>
          </a:r>
        </a:p>
      </dgm:t>
    </dgm:pt>
    <dgm:pt modelId="{779A2B20-BDD9-4BC4-8E0F-C5D7D9A67B7C}" type="parTrans" cxnId="{558D3B55-84DC-4DB1-908F-8F0C8279785A}">
      <dgm:prSet/>
      <dgm:spPr/>
      <dgm:t>
        <a:bodyPr/>
        <a:lstStyle/>
        <a:p>
          <a:pPr rtl="1"/>
          <a:endParaRPr lang="ar-SA"/>
        </a:p>
      </dgm:t>
    </dgm:pt>
    <dgm:pt modelId="{349660B8-E2F0-43B7-AEC3-B9277EC11834}" type="sibTrans" cxnId="{558D3B55-84DC-4DB1-908F-8F0C8279785A}">
      <dgm:prSet/>
      <dgm:spPr/>
      <dgm:t>
        <a:bodyPr/>
        <a:lstStyle/>
        <a:p>
          <a:pPr rtl="1"/>
          <a:endParaRPr lang="ar-SA"/>
        </a:p>
      </dgm:t>
    </dgm:pt>
    <dgm:pt modelId="{204FAE81-485C-4779-AA1F-5D3903FFC05D}">
      <dgm:prSet phldrT="[نص]" custT="1"/>
      <dgm:spPr/>
      <dgm:t>
        <a:bodyPr/>
        <a:lstStyle/>
        <a:p>
          <a:pPr rtl="1"/>
          <a:r>
            <a:rPr lang="ar-SA" sz="2400" b="1" dirty="0">
              <a:effectLst>
                <a:outerShdw blurRad="38100" dist="38100" dir="2700000" algn="tl">
                  <a:srgbClr val="000000">
                    <a:alpha val="43137"/>
                  </a:srgbClr>
                </a:outerShdw>
              </a:effectLst>
            </a:rPr>
            <a:t>السكان.</a:t>
          </a:r>
        </a:p>
      </dgm:t>
    </dgm:pt>
    <dgm:pt modelId="{C53B66CF-2881-4CBF-BAC2-109EE25ED3B5}" type="parTrans" cxnId="{D5D212F8-F73E-4AEA-963A-C9BD2B214E90}">
      <dgm:prSet/>
      <dgm:spPr/>
      <dgm:t>
        <a:bodyPr/>
        <a:lstStyle/>
        <a:p>
          <a:pPr rtl="1"/>
          <a:endParaRPr lang="ar-SA"/>
        </a:p>
      </dgm:t>
    </dgm:pt>
    <dgm:pt modelId="{941A6797-5CD9-4662-B123-74F9A5728A46}" type="sibTrans" cxnId="{D5D212F8-F73E-4AEA-963A-C9BD2B214E90}">
      <dgm:prSet/>
      <dgm:spPr/>
      <dgm:t>
        <a:bodyPr/>
        <a:lstStyle/>
        <a:p>
          <a:pPr rtl="1"/>
          <a:endParaRPr lang="ar-SA"/>
        </a:p>
      </dgm:t>
    </dgm:pt>
    <dgm:pt modelId="{FF16E744-9685-47EA-A075-5E5DAA71BB10}">
      <dgm:prSet phldrT="[نص]"/>
      <dgm:spPr/>
      <dgm:t>
        <a:bodyPr/>
        <a:lstStyle/>
        <a:p>
          <a:pPr rtl="1"/>
          <a:r>
            <a:rPr lang="ar-SA" b="1" dirty="0">
              <a:effectLst>
                <a:outerShdw blurRad="38100" dist="38100" dir="2700000" algn="tl">
                  <a:srgbClr val="000000">
                    <a:alpha val="43137"/>
                  </a:srgbClr>
                </a:outerShdw>
              </a:effectLst>
            </a:rPr>
            <a:t>مقر الإيواء.</a:t>
          </a:r>
        </a:p>
      </dgm:t>
    </dgm:pt>
    <dgm:pt modelId="{9755BD2A-2077-4A1E-914D-9ADB671D6694}" type="parTrans" cxnId="{A0F1D00D-B84A-4149-96BF-6DFD744C71DF}">
      <dgm:prSet/>
      <dgm:spPr/>
      <dgm:t>
        <a:bodyPr/>
        <a:lstStyle/>
        <a:p>
          <a:pPr rtl="1"/>
          <a:endParaRPr lang="ar-SA"/>
        </a:p>
      </dgm:t>
    </dgm:pt>
    <dgm:pt modelId="{A6DEE4A3-4732-4BA7-A505-EF24FC1D2793}" type="sibTrans" cxnId="{A0F1D00D-B84A-4149-96BF-6DFD744C71DF}">
      <dgm:prSet/>
      <dgm:spPr/>
      <dgm:t>
        <a:bodyPr/>
        <a:lstStyle/>
        <a:p>
          <a:pPr rtl="1"/>
          <a:endParaRPr lang="ar-SA"/>
        </a:p>
      </dgm:t>
    </dgm:pt>
    <dgm:pt modelId="{1599ADCD-40E1-4EE6-83E3-D2CF08A1850F}">
      <dgm:prSet phldrT="[نص]"/>
      <dgm:spPr/>
      <dgm:t>
        <a:bodyPr/>
        <a:lstStyle/>
        <a:p>
          <a:pPr rtl="1"/>
          <a:r>
            <a:rPr lang="ar-SA" b="1" dirty="0">
              <a:effectLst>
                <a:outerShdw blurRad="38100" dist="38100" dir="2700000" algn="tl">
                  <a:srgbClr val="000000">
                    <a:alpha val="43137"/>
                  </a:srgbClr>
                </a:outerShdw>
              </a:effectLst>
            </a:rPr>
            <a:t>الخدمات الصحية.</a:t>
          </a:r>
        </a:p>
      </dgm:t>
    </dgm:pt>
    <dgm:pt modelId="{6DC2A31B-B9FD-4165-88A0-394ED5D8B5A4}" type="parTrans" cxnId="{BAF9DBD4-9A70-4D96-BD9F-D417C763028C}">
      <dgm:prSet/>
      <dgm:spPr/>
      <dgm:t>
        <a:bodyPr/>
        <a:lstStyle/>
        <a:p>
          <a:pPr rtl="1"/>
          <a:endParaRPr lang="ar-SA"/>
        </a:p>
      </dgm:t>
    </dgm:pt>
    <dgm:pt modelId="{F6932707-877E-43DA-98C4-BF13F990E6E1}" type="sibTrans" cxnId="{BAF9DBD4-9A70-4D96-BD9F-D417C763028C}">
      <dgm:prSet/>
      <dgm:spPr/>
      <dgm:t>
        <a:bodyPr/>
        <a:lstStyle/>
        <a:p>
          <a:pPr rtl="1"/>
          <a:endParaRPr lang="ar-SA"/>
        </a:p>
      </dgm:t>
    </dgm:pt>
    <dgm:pt modelId="{F2C13F84-BD46-4E88-9616-9D48A09B0161}">
      <dgm:prSet phldrT="[نص]"/>
      <dgm:spPr/>
      <dgm:t>
        <a:bodyPr/>
        <a:lstStyle/>
        <a:p>
          <a:pPr rtl="1"/>
          <a:r>
            <a:rPr lang="ar-SA" b="1" dirty="0">
              <a:effectLst>
                <a:outerShdw blurRad="38100" dist="38100" dir="2700000" algn="tl">
                  <a:srgbClr val="000000">
                    <a:alpha val="43137"/>
                  </a:srgbClr>
                </a:outerShdw>
              </a:effectLst>
            </a:rPr>
            <a:t>الأمن.</a:t>
          </a:r>
        </a:p>
      </dgm:t>
    </dgm:pt>
    <dgm:pt modelId="{2A411D53-F9F4-4111-8950-5CD20E9AD2C9}" type="parTrans" cxnId="{53DC0995-1157-4691-A987-3F41D5A24E33}">
      <dgm:prSet/>
      <dgm:spPr/>
      <dgm:t>
        <a:bodyPr/>
        <a:lstStyle/>
        <a:p>
          <a:pPr rtl="1"/>
          <a:endParaRPr lang="ar-SA"/>
        </a:p>
      </dgm:t>
    </dgm:pt>
    <dgm:pt modelId="{8E4D62E1-2E0F-4A5F-AEBE-240EF90765C8}" type="sibTrans" cxnId="{53DC0995-1157-4691-A987-3F41D5A24E33}">
      <dgm:prSet/>
      <dgm:spPr/>
      <dgm:t>
        <a:bodyPr/>
        <a:lstStyle/>
        <a:p>
          <a:pPr rtl="1"/>
          <a:endParaRPr lang="ar-SA"/>
        </a:p>
      </dgm:t>
    </dgm:pt>
    <dgm:pt modelId="{A847B4C5-D797-458D-B838-6BABA6EAF111}">
      <dgm:prSet phldrT="[نص]" custT="1"/>
      <dgm:spPr/>
      <dgm:t>
        <a:bodyPr/>
        <a:lstStyle/>
        <a:p>
          <a:pPr rtl="1"/>
          <a:r>
            <a:rPr lang="ar-SA" sz="2400" b="1" dirty="0">
              <a:effectLst>
                <a:outerShdw blurRad="38100" dist="38100" dir="2700000" algn="tl">
                  <a:srgbClr val="000000">
                    <a:alpha val="43137"/>
                  </a:srgbClr>
                </a:outerShdw>
              </a:effectLst>
            </a:rPr>
            <a:t>الأسعار.</a:t>
          </a:r>
        </a:p>
      </dgm:t>
    </dgm:pt>
    <dgm:pt modelId="{92BF298D-F21D-4C3C-9FE8-63FACFD97BF9}" type="parTrans" cxnId="{D612357F-AFAE-4956-9039-7C245EC7236C}">
      <dgm:prSet/>
      <dgm:spPr/>
      <dgm:t>
        <a:bodyPr/>
        <a:lstStyle/>
        <a:p>
          <a:pPr rtl="1"/>
          <a:endParaRPr lang="ar-SA"/>
        </a:p>
      </dgm:t>
    </dgm:pt>
    <dgm:pt modelId="{571CA7E8-8B59-41E4-B4B0-E3ECB9E2F70E}" type="sibTrans" cxnId="{D612357F-AFAE-4956-9039-7C245EC7236C}">
      <dgm:prSet/>
      <dgm:spPr/>
      <dgm:t>
        <a:bodyPr/>
        <a:lstStyle/>
        <a:p>
          <a:pPr rtl="1"/>
          <a:endParaRPr lang="ar-SA"/>
        </a:p>
      </dgm:t>
    </dgm:pt>
    <dgm:pt modelId="{08EA7C2E-24B0-4B29-8725-3A068CE2F9C8}">
      <dgm:prSet phldrT="[نص]" custT="1"/>
      <dgm:spPr/>
      <dgm:t>
        <a:bodyPr/>
        <a:lstStyle/>
        <a:p>
          <a:pPr rtl="1"/>
          <a:r>
            <a:rPr lang="ar-SA" sz="2400" b="1" dirty="0">
              <a:effectLst>
                <a:outerShdw blurRad="38100" dist="38100" dir="2700000" algn="tl">
                  <a:srgbClr val="000000">
                    <a:alpha val="43137"/>
                  </a:srgbClr>
                </a:outerShdw>
              </a:effectLst>
            </a:rPr>
            <a:t>المطاعم والمقاهي.</a:t>
          </a:r>
        </a:p>
      </dgm:t>
    </dgm:pt>
    <dgm:pt modelId="{EFA98251-67CF-4063-BB8E-79A27CCC4DB0}" type="parTrans" cxnId="{383E242F-BC33-4A84-9962-F7A0F2053A6F}">
      <dgm:prSet/>
      <dgm:spPr/>
      <dgm:t>
        <a:bodyPr/>
        <a:lstStyle/>
        <a:p>
          <a:pPr rtl="1"/>
          <a:endParaRPr lang="ar-SA"/>
        </a:p>
      </dgm:t>
    </dgm:pt>
    <dgm:pt modelId="{BDA1B699-9388-45C4-A7FF-B1CA9630C244}" type="sibTrans" cxnId="{383E242F-BC33-4A84-9962-F7A0F2053A6F}">
      <dgm:prSet/>
      <dgm:spPr/>
      <dgm:t>
        <a:bodyPr/>
        <a:lstStyle/>
        <a:p>
          <a:pPr rtl="1"/>
          <a:endParaRPr lang="ar-SA"/>
        </a:p>
      </dgm:t>
    </dgm:pt>
    <dgm:pt modelId="{1BF2EE34-6E4E-4751-873E-B8FAB4B21EAD}">
      <dgm:prSet phldrT="[نص]" custT="1"/>
      <dgm:spPr/>
      <dgm:t>
        <a:bodyPr/>
        <a:lstStyle/>
        <a:p>
          <a:pPr rtl="1"/>
          <a:r>
            <a:rPr lang="ar-SA" sz="2400" b="1" dirty="0">
              <a:effectLst>
                <a:outerShdw blurRad="38100" dist="38100" dir="2700000" algn="tl">
                  <a:srgbClr val="000000">
                    <a:alpha val="43137"/>
                  </a:srgbClr>
                </a:outerShdw>
              </a:effectLst>
            </a:rPr>
            <a:t>الأسواق.</a:t>
          </a:r>
        </a:p>
      </dgm:t>
    </dgm:pt>
    <dgm:pt modelId="{B5E1AE86-8735-4424-89A8-34C7B599DB2A}" type="parTrans" cxnId="{5AA02ADD-D385-4AE3-81AA-84F8423F3A76}">
      <dgm:prSet/>
      <dgm:spPr/>
      <dgm:t>
        <a:bodyPr/>
        <a:lstStyle/>
        <a:p>
          <a:pPr rtl="1"/>
          <a:endParaRPr lang="ar-SA"/>
        </a:p>
      </dgm:t>
    </dgm:pt>
    <dgm:pt modelId="{A9B7F7F1-7411-4D4E-94A5-91F5DB0FD1F6}" type="sibTrans" cxnId="{5AA02ADD-D385-4AE3-81AA-84F8423F3A76}">
      <dgm:prSet/>
      <dgm:spPr/>
      <dgm:t>
        <a:bodyPr/>
        <a:lstStyle/>
        <a:p>
          <a:pPr rtl="1"/>
          <a:endParaRPr lang="ar-SA"/>
        </a:p>
      </dgm:t>
    </dgm:pt>
    <dgm:pt modelId="{3EFBED5A-8A93-4CB8-8B10-3062C4E1074F}" type="pres">
      <dgm:prSet presAssocID="{6CCA2722-3CDD-4C97-BDF8-92E796553500}" presName="Name0" presStyleCnt="0">
        <dgm:presLayoutVars>
          <dgm:dir/>
          <dgm:animLvl val="lvl"/>
          <dgm:resizeHandles/>
        </dgm:presLayoutVars>
      </dgm:prSet>
      <dgm:spPr/>
    </dgm:pt>
    <dgm:pt modelId="{3735B167-7732-4D2D-94E4-7E613D3E8EB6}" type="pres">
      <dgm:prSet presAssocID="{56BC35EC-5149-4262-BF82-AEA9874250E8}" presName="linNode" presStyleCnt="0"/>
      <dgm:spPr/>
    </dgm:pt>
    <dgm:pt modelId="{0B9E8D8E-904F-4F27-9B9C-EED383763EB6}" type="pres">
      <dgm:prSet presAssocID="{56BC35EC-5149-4262-BF82-AEA9874250E8}" presName="parentShp" presStyleLbl="node1" presStyleIdx="0" presStyleCnt="2">
        <dgm:presLayoutVars>
          <dgm:bulletEnabled val="1"/>
        </dgm:presLayoutVars>
      </dgm:prSet>
      <dgm:spPr/>
    </dgm:pt>
    <dgm:pt modelId="{42B4AB3C-0FED-418C-A0D7-E4162C2D8F2D}" type="pres">
      <dgm:prSet presAssocID="{56BC35EC-5149-4262-BF82-AEA9874250E8}" presName="childShp" presStyleLbl="bgAccFollowNode1" presStyleIdx="0" presStyleCnt="2">
        <dgm:presLayoutVars>
          <dgm:bulletEnabled val="1"/>
        </dgm:presLayoutVars>
      </dgm:prSet>
      <dgm:spPr/>
    </dgm:pt>
    <dgm:pt modelId="{1946E573-97EB-4ADA-8536-E2AD834D4008}" type="pres">
      <dgm:prSet presAssocID="{9E8CAEF5-10BB-47D0-AEB7-62E4C6F7ABD4}" presName="spacing" presStyleCnt="0"/>
      <dgm:spPr/>
    </dgm:pt>
    <dgm:pt modelId="{32D1F6C7-0C64-466F-B8B0-754D37D4DD8F}" type="pres">
      <dgm:prSet presAssocID="{B971F0E2-C776-4106-BB11-4F0014811309}" presName="linNode" presStyleCnt="0"/>
      <dgm:spPr/>
    </dgm:pt>
    <dgm:pt modelId="{BC996032-D8B1-4ED1-B60F-F06808AE4B15}" type="pres">
      <dgm:prSet presAssocID="{B971F0E2-C776-4106-BB11-4F0014811309}" presName="parentShp" presStyleLbl="node1" presStyleIdx="1" presStyleCnt="2">
        <dgm:presLayoutVars>
          <dgm:bulletEnabled val="1"/>
        </dgm:presLayoutVars>
      </dgm:prSet>
      <dgm:spPr/>
    </dgm:pt>
    <dgm:pt modelId="{B0F8468D-8D6C-41B3-BD6C-1CF36DA3911C}" type="pres">
      <dgm:prSet presAssocID="{B971F0E2-C776-4106-BB11-4F0014811309}" presName="childShp" presStyleLbl="bgAccFollowNode1" presStyleIdx="1" presStyleCnt="2" custScaleX="99987" custScaleY="121534">
        <dgm:presLayoutVars>
          <dgm:bulletEnabled val="1"/>
        </dgm:presLayoutVars>
      </dgm:prSet>
      <dgm:spPr/>
    </dgm:pt>
  </dgm:ptLst>
  <dgm:cxnLst>
    <dgm:cxn modelId="{A0F1D00D-B84A-4149-96BF-6DFD744C71DF}" srcId="{56BC35EC-5149-4262-BF82-AEA9874250E8}" destId="{FF16E744-9685-47EA-A075-5E5DAA71BB10}" srcOrd="1" destOrd="0" parTransId="{9755BD2A-2077-4A1E-914D-9ADB671D6694}" sibTransId="{A6DEE4A3-4732-4BA7-A505-EF24FC1D2793}"/>
    <dgm:cxn modelId="{09A74D18-E523-4D4E-901D-8036C3A74A29}" srcId="{56BC35EC-5149-4262-BF82-AEA9874250E8}" destId="{688530DD-3D45-455E-B540-302065062C3D}" srcOrd="0" destOrd="0" parTransId="{E729B32D-A60B-4164-82DC-A96E0160C68B}" sibTransId="{2189A6F9-C1C8-4A39-8CA5-D22CE987C349}"/>
    <dgm:cxn modelId="{2A9B3D21-2425-4CC4-A056-54DF0C805360}" type="presOf" srcId="{08EA7C2E-24B0-4B29-8725-3A068CE2F9C8}" destId="{B0F8468D-8D6C-41B3-BD6C-1CF36DA3911C}" srcOrd="0" destOrd="3" presId="urn:microsoft.com/office/officeart/2005/8/layout/vList6"/>
    <dgm:cxn modelId="{C6AF3F25-C1F8-4BA8-9B43-8D55A14B4B14}" srcId="{6CCA2722-3CDD-4C97-BDF8-92E796553500}" destId="{56BC35EC-5149-4262-BF82-AEA9874250E8}" srcOrd="0" destOrd="0" parTransId="{72749B1E-0138-422D-A1EA-E2BAC54F9468}" sibTransId="{9E8CAEF5-10BB-47D0-AEB7-62E4C6F7ABD4}"/>
    <dgm:cxn modelId="{78674F27-C8D8-48A1-A279-DF1491172004}" type="presOf" srcId="{1BF2EE34-6E4E-4751-873E-B8FAB4B21EAD}" destId="{B0F8468D-8D6C-41B3-BD6C-1CF36DA3911C}" srcOrd="0" destOrd="4" presId="urn:microsoft.com/office/officeart/2005/8/layout/vList6"/>
    <dgm:cxn modelId="{383E242F-BC33-4A84-9962-F7A0F2053A6F}" srcId="{B971F0E2-C776-4106-BB11-4F0014811309}" destId="{08EA7C2E-24B0-4B29-8725-3A068CE2F9C8}" srcOrd="3" destOrd="0" parTransId="{EFA98251-67CF-4063-BB8E-79A27CCC4DB0}" sibTransId="{BDA1B699-9388-45C4-A7FF-B1CA9630C244}"/>
    <dgm:cxn modelId="{F44F713A-8C22-4452-B93B-0465BB738352}" srcId="{6CCA2722-3CDD-4C97-BDF8-92E796553500}" destId="{B971F0E2-C776-4106-BB11-4F0014811309}" srcOrd="1" destOrd="0" parTransId="{34A6D454-69D1-4051-A50F-54326630B14B}" sibTransId="{24F5737A-99AC-401C-9E9E-DB6B23ED0595}"/>
    <dgm:cxn modelId="{536C143D-BD20-4225-B911-B133824B18FA}" type="presOf" srcId="{6CCA2722-3CDD-4C97-BDF8-92E796553500}" destId="{3EFBED5A-8A93-4CB8-8B10-3062C4E1074F}" srcOrd="0" destOrd="0" presId="urn:microsoft.com/office/officeart/2005/8/layout/vList6"/>
    <dgm:cxn modelId="{F4FF6C69-D7FB-49A9-BE69-793DB6BA7D7B}" type="presOf" srcId="{A847B4C5-D797-458D-B838-6BABA6EAF111}" destId="{B0F8468D-8D6C-41B3-BD6C-1CF36DA3911C}" srcOrd="0" destOrd="2" presId="urn:microsoft.com/office/officeart/2005/8/layout/vList6"/>
    <dgm:cxn modelId="{186BD34B-A1B8-442A-A2E6-1D9A0772372F}" type="presOf" srcId="{F2C13F84-BD46-4E88-9616-9D48A09B0161}" destId="{42B4AB3C-0FED-418C-A0D7-E4162C2D8F2D}" srcOrd="0" destOrd="3" presId="urn:microsoft.com/office/officeart/2005/8/layout/vList6"/>
    <dgm:cxn modelId="{B0233955-0A81-492B-9793-EBC53E8B35BB}" type="presOf" srcId="{FF16E744-9685-47EA-A075-5E5DAA71BB10}" destId="{42B4AB3C-0FED-418C-A0D7-E4162C2D8F2D}" srcOrd="0" destOrd="1" presId="urn:microsoft.com/office/officeart/2005/8/layout/vList6"/>
    <dgm:cxn modelId="{558D3B55-84DC-4DB1-908F-8F0C8279785A}" srcId="{B971F0E2-C776-4106-BB11-4F0014811309}" destId="{6A184580-A74B-4745-B910-AF034095FC71}" srcOrd="0" destOrd="0" parTransId="{779A2B20-BDD9-4BC4-8E0F-C5D7D9A67B7C}" sibTransId="{349660B8-E2F0-43B7-AEC3-B9277EC11834}"/>
    <dgm:cxn modelId="{6D0EE37D-F50D-44A6-8B45-046193E103C7}" type="presOf" srcId="{B971F0E2-C776-4106-BB11-4F0014811309}" destId="{BC996032-D8B1-4ED1-B60F-F06808AE4B15}" srcOrd="0" destOrd="0" presId="urn:microsoft.com/office/officeart/2005/8/layout/vList6"/>
    <dgm:cxn modelId="{D612357F-AFAE-4956-9039-7C245EC7236C}" srcId="{B971F0E2-C776-4106-BB11-4F0014811309}" destId="{A847B4C5-D797-458D-B838-6BABA6EAF111}" srcOrd="2" destOrd="0" parTransId="{92BF298D-F21D-4C3C-9FE8-63FACFD97BF9}" sibTransId="{571CA7E8-8B59-41E4-B4B0-E3ECB9E2F70E}"/>
    <dgm:cxn modelId="{53DC0995-1157-4691-A987-3F41D5A24E33}" srcId="{56BC35EC-5149-4262-BF82-AEA9874250E8}" destId="{F2C13F84-BD46-4E88-9616-9D48A09B0161}" srcOrd="3" destOrd="0" parTransId="{2A411D53-F9F4-4111-8950-5CD20E9AD2C9}" sibTransId="{8E4D62E1-2E0F-4A5F-AEBE-240EF90765C8}"/>
    <dgm:cxn modelId="{51E1E8A9-88DD-4896-92E7-00F306303018}" type="presOf" srcId="{688530DD-3D45-455E-B540-302065062C3D}" destId="{42B4AB3C-0FED-418C-A0D7-E4162C2D8F2D}" srcOrd="0" destOrd="0" presId="urn:microsoft.com/office/officeart/2005/8/layout/vList6"/>
    <dgm:cxn modelId="{9009B9B8-92E0-41AA-9716-F1BAA6550A59}" type="presOf" srcId="{204FAE81-485C-4779-AA1F-5D3903FFC05D}" destId="{B0F8468D-8D6C-41B3-BD6C-1CF36DA3911C}" srcOrd="0" destOrd="1" presId="urn:microsoft.com/office/officeart/2005/8/layout/vList6"/>
    <dgm:cxn modelId="{BAF9DBD4-9A70-4D96-BD9F-D417C763028C}" srcId="{56BC35EC-5149-4262-BF82-AEA9874250E8}" destId="{1599ADCD-40E1-4EE6-83E3-D2CF08A1850F}" srcOrd="2" destOrd="0" parTransId="{6DC2A31B-B9FD-4165-88A0-394ED5D8B5A4}" sibTransId="{F6932707-877E-43DA-98C4-BF13F990E6E1}"/>
    <dgm:cxn modelId="{3EB070DC-5B01-4652-939A-AE0D44E28485}" type="presOf" srcId="{56BC35EC-5149-4262-BF82-AEA9874250E8}" destId="{0B9E8D8E-904F-4F27-9B9C-EED383763EB6}" srcOrd="0" destOrd="0" presId="urn:microsoft.com/office/officeart/2005/8/layout/vList6"/>
    <dgm:cxn modelId="{A55214DD-FA12-477C-82BD-BD249F82CF5F}" type="presOf" srcId="{1599ADCD-40E1-4EE6-83E3-D2CF08A1850F}" destId="{42B4AB3C-0FED-418C-A0D7-E4162C2D8F2D}" srcOrd="0" destOrd="2" presId="urn:microsoft.com/office/officeart/2005/8/layout/vList6"/>
    <dgm:cxn modelId="{5AA02ADD-D385-4AE3-81AA-84F8423F3A76}" srcId="{B971F0E2-C776-4106-BB11-4F0014811309}" destId="{1BF2EE34-6E4E-4751-873E-B8FAB4B21EAD}" srcOrd="4" destOrd="0" parTransId="{B5E1AE86-8735-4424-89A8-34C7B599DB2A}" sibTransId="{A9B7F7F1-7411-4D4E-94A5-91F5DB0FD1F6}"/>
    <dgm:cxn modelId="{DED04BED-631F-4B9F-82EE-1591AE963193}" type="presOf" srcId="{6A184580-A74B-4745-B910-AF034095FC71}" destId="{B0F8468D-8D6C-41B3-BD6C-1CF36DA3911C}" srcOrd="0" destOrd="0" presId="urn:microsoft.com/office/officeart/2005/8/layout/vList6"/>
    <dgm:cxn modelId="{D5D212F8-F73E-4AEA-963A-C9BD2B214E90}" srcId="{B971F0E2-C776-4106-BB11-4F0014811309}" destId="{204FAE81-485C-4779-AA1F-5D3903FFC05D}" srcOrd="1" destOrd="0" parTransId="{C53B66CF-2881-4CBF-BAC2-109EE25ED3B5}" sibTransId="{941A6797-5CD9-4662-B123-74F9A5728A46}"/>
    <dgm:cxn modelId="{E3796324-18D4-426B-BB47-33406DE62035}" type="presParOf" srcId="{3EFBED5A-8A93-4CB8-8B10-3062C4E1074F}" destId="{3735B167-7732-4D2D-94E4-7E613D3E8EB6}" srcOrd="0" destOrd="0" presId="urn:microsoft.com/office/officeart/2005/8/layout/vList6"/>
    <dgm:cxn modelId="{1DBF48FD-3271-4197-8748-5DD263834450}" type="presParOf" srcId="{3735B167-7732-4D2D-94E4-7E613D3E8EB6}" destId="{0B9E8D8E-904F-4F27-9B9C-EED383763EB6}" srcOrd="0" destOrd="0" presId="urn:microsoft.com/office/officeart/2005/8/layout/vList6"/>
    <dgm:cxn modelId="{7B9D0558-50C3-44D9-9B3B-AF94022A0744}" type="presParOf" srcId="{3735B167-7732-4D2D-94E4-7E613D3E8EB6}" destId="{42B4AB3C-0FED-418C-A0D7-E4162C2D8F2D}" srcOrd="1" destOrd="0" presId="urn:microsoft.com/office/officeart/2005/8/layout/vList6"/>
    <dgm:cxn modelId="{4656FFF4-C850-4F6F-9944-7D518F12971F}" type="presParOf" srcId="{3EFBED5A-8A93-4CB8-8B10-3062C4E1074F}" destId="{1946E573-97EB-4ADA-8536-E2AD834D4008}" srcOrd="1" destOrd="0" presId="urn:microsoft.com/office/officeart/2005/8/layout/vList6"/>
    <dgm:cxn modelId="{BF15B856-60BC-4DA6-A42C-691A96D6EF9E}" type="presParOf" srcId="{3EFBED5A-8A93-4CB8-8B10-3062C4E1074F}" destId="{32D1F6C7-0C64-466F-B8B0-754D37D4DD8F}" srcOrd="2" destOrd="0" presId="urn:microsoft.com/office/officeart/2005/8/layout/vList6"/>
    <dgm:cxn modelId="{599125BF-28CF-4225-B005-0108AE2FB277}" type="presParOf" srcId="{32D1F6C7-0C64-466F-B8B0-754D37D4DD8F}" destId="{BC996032-D8B1-4ED1-B60F-F06808AE4B15}" srcOrd="0" destOrd="0" presId="urn:microsoft.com/office/officeart/2005/8/layout/vList6"/>
    <dgm:cxn modelId="{B87690A6-E00E-4C6A-A437-8B253260D568}" type="presParOf" srcId="{32D1F6C7-0C64-466F-B8B0-754D37D4DD8F}" destId="{B0F8468D-8D6C-41B3-BD6C-1CF36DA3911C}" srcOrd="1" destOrd="0" presId="urn:microsoft.com/office/officeart/2005/8/layout/vList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4AB3C-0FED-418C-A0D7-E4162C2D8F2D}">
      <dsp:nvSpPr>
        <dsp:cNvPr id="0" name=""/>
        <dsp:cNvSpPr/>
      </dsp:nvSpPr>
      <dsp:spPr>
        <a:xfrm>
          <a:off x="4085279" y="1285"/>
          <a:ext cx="6127920" cy="1833086"/>
        </a:xfrm>
        <a:prstGeom prst="rightArrow">
          <a:avLst>
            <a:gd name="adj1" fmla="val 75000"/>
            <a:gd name="adj2" fmla="val 5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r" defTabSz="977900" rtl="1">
            <a:lnSpc>
              <a:spcPct val="90000"/>
            </a:lnSpc>
            <a:spcBef>
              <a:spcPct val="0"/>
            </a:spcBef>
            <a:spcAft>
              <a:spcPct val="15000"/>
            </a:spcAft>
            <a:buChar char="•"/>
          </a:pPr>
          <a:r>
            <a:rPr lang="ar-SA" sz="2200" b="1" kern="1200" dirty="0">
              <a:effectLst>
                <a:outerShdw blurRad="38100" dist="38100" dir="2700000" algn="tl">
                  <a:srgbClr val="000000">
                    <a:alpha val="43137"/>
                  </a:srgbClr>
                </a:outerShdw>
              </a:effectLst>
            </a:rPr>
            <a:t>البنية التحتية.</a:t>
          </a:r>
        </a:p>
        <a:p>
          <a:pPr marL="228600" lvl="1" indent="-228600" algn="r" defTabSz="977900" rtl="1">
            <a:lnSpc>
              <a:spcPct val="90000"/>
            </a:lnSpc>
            <a:spcBef>
              <a:spcPct val="0"/>
            </a:spcBef>
            <a:spcAft>
              <a:spcPct val="15000"/>
            </a:spcAft>
            <a:buChar char="•"/>
          </a:pPr>
          <a:r>
            <a:rPr lang="ar-SA" sz="2200" b="1" kern="1200" dirty="0">
              <a:effectLst>
                <a:outerShdw blurRad="38100" dist="38100" dir="2700000" algn="tl">
                  <a:srgbClr val="000000">
                    <a:alpha val="43137"/>
                  </a:srgbClr>
                </a:outerShdw>
              </a:effectLst>
            </a:rPr>
            <a:t>مقر الإيواء.</a:t>
          </a:r>
        </a:p>
        <a:p>
          <a:pPr marL="228600" lvl="1" indent="-228600" algn="r" defTabSz="977900" rtl="1">
            <a:lnSpc>
              <a:spcPct val="90000"/>
            </a:lnSpc>
            <a:spcBef>
              <a:spcPct val="0"/>
            </a:spcBef>
            <a:spcAft>
              <a:spcPct val="15000"/>
            </a:spcAft>
            <a:buChar char="•"/>
          </a:pPr>
          <a:r>
            <a:rPr lang="ar-SA" sz="2200" b="1" kern="1200" dirty="0">
              <a:effectLst>
                <a:outerShdw blurRad="38100" dist="38100" dir="2700000" algn="tl">
                  <a:srgbClr val="000000">
                    <a:alpha val="43137"/>
                  </a:srgbClr>
                </a:outerShdw>
              </a:effectLst>
            </a:rPr>
            <a:t>الخدمات الصحية.</a:t>
          </a:r>
        </a:p>
        <a:p>
          <a:pPr marL="228600" lvl="1" indent="-228600" algn="r" defTabSz="977900" rtl="1">
            <a:lnSpc>
              <a:spcPct val="90000"/>
            </a:lnSpc>
            <a:spcBef>
              <a:spcPct val="0"/>
            </a:spcBef>
            <a:spcAft>
              <a:spcPct val="15000"/>
            </a:spcAft>
            <a:buChar char="•"/>
          </a:pPr>
          <a:r>
            <a:rPr lang="ar-SA" sz="2200" b="1" kern="1200" dirty="0">
              <a:effectLst>
                <a:outerShdw blurRad="38100" dist="38100" dir="2700000" algn="tl">
                  <a:srgbClr val="000000">
                    <a:alpha val="43137"/>
                  </a:srgbClr>
                </a:outerShdw>
              </a:effectLst>
            </a:rPr>
            <a:t>الأمن.</a:t>
          </a:r>
        </a:p>
      </dsp:txBody>
      <dsp:txXfrm>
        <a:off x="4085279" y="230421"/>
        <a:ext cx="5440513" cy="1374814"/>
      </dsp:txXfrm>
    </dsp:sp>
    <dsp:sp modelId="{0B9E8D8E-904F-4F27-9B9C-EED383763EB6}">
      <dsp:nvSpPr>
        <dsp:cNvPr id="0" name=""/>
        <dsp:cNvSpPr/>
      </dsp:nvSpPr>
      <dsp:spPr>
        <a:xfrm>
          <a:off x="0" y="1285"/>
          <a:ext cx="4085280" cy="1833086"/>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rtl="1">
            <a:lnSpc>
              <a:spcPct val="90000"/>
            </a:lnSpc>
            <a:spcBef>
              <a:spcPct val="0"/>
            </a:spcBef>
            <a:spcAft>
              <a:spcPct val="35000"/>
            </a:spcAft>
            <a:buNone/>
          </a:pPr>
          <a:r>
            <a:rPr lang="ar-SA" sz="5400" b="1" kern="1200" dirty="0">
              <a:effectLst>
                <a:outerShdw blurRad="38100" dist="38100" dir="2700000" algn="tl">
                  <a:srgbClr val="000000">
                    <a:alpha val="43137"/>
                  </a:srgbClr>
                </a:outerShdw>
              </a:effectLst>
            </a:rPr>
            <a:t>التي يتطلبها قطاع السياحة</a:t>
          </a:r>
        </a:p>
      </dsp:txBody>
      <dsp:txXfrm>
        <a:off x="89484" y="90769"/>
        <a:ext cx="3906312" cy="1654118"/>
      </dsp:txXfrm>
    </dsp:sp>
    <dsp:sp modelId="{B0F8468D-8D6C-41B3-BD6C-1CF36DA3911C}">
      <dsp:nvSpPr>
        <dsp:cNvPr id="0" name=""/>
        <dsp:cNvSpPr/>
      </dsp:nvSpPr>
      <dsp:spPr>
        <a:xfrm>
          <a:off x="4086675" y="2017680"/>
          <a:ext cx="6121139" cy="2227823"/>
        </a:xfrm>
        <a:prstGeom prst="rightArrow">
          <a:avLst>
            <a:gd name="adj1" fmla="val 75000"/>
            <a:gd name="adj2" fmla="val 50000"/>
          </a:avLst>
        </a:prstGeom>
        <a:solidFill>
          <a:schemeClr val="accent5">
            <a:tint val="40000"/>
            <a:alpha val="90000"/>
            <a:hueOff val="-6739762"/>
            <a:satOff val="-22832"/>
            <a:lumOff val="-2928"/>
            <a:alphaOff val="0"/>
          </a:schemeClr>
        </a:solidFill>
        <a:ln w="10795"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a:effectLst>
                <a:outerShdw blurRad="38100" dist="38100" dir="2700000" algn="tl">
                  <a:srgbClr val="000000">
                    <a:alpha val="43137"/>
                  </a:srgbClr>
                </a:outerShdw>
              </a:effectLst>
            </a:rPr>
            <a:t>المعالم الأثرية والسياحية.</a:t>
          </a:r>
        </a:p>
        <a:p>
          <a:pPr marL="228600" lvl="1" indent="-228600" algn="r" defTabSz="1066800" rtl="1">
            <a:lnSpc>
              <a:spcPct val="90000"/>
            </a:lnSpc>
            <a:spcBef>
              <a:spcPct val="0"/>
            </a:spcBef>
            <a:spcAft>
              <a:spcPct val="15000"/>
            </a:spcAft>
            <a:buChar char="•"/>
          </a:pPr>
          <a:r>
            <a:rPr lang="ar-SA" sz="2400" b="1" kern="1200" dirty="0">
              <a:effectLst>
                <a:outerShdw blurRad="38100" dist="38100" dir="2700000" algn="tl">
                  <a:srgbClr val="000000">
                    <a:alpha val="43137"/>
                  </a:srgbClr>
                </a:outerShdw>
              </a:effectLst>
            </a:rPr>
            <a:t>السكان.</a:t>
          </a:r>
        </a:p>
        <a:p>
          <a:pPr marL="228600" lvl="1" indent="-228600" algn="r" defTabSz="1066800" rtl="1">
            <a:lnSpc>
              <a:spcPct val="90000"/>
            </a:lnSpc>
            <a:spcBef>
              <a:spcPct val="0"/>
            </a:spcBef>
            <a:spcAft>
              <a:spcPct val="15000"/>
            </a:spcAft>
            <a:buChar char="•"/>
          </a:pPr>
          <a:r>
            <a:rPr lang="ar-SA" sz="2400" b="1" kern="1200" dirty="0">
              <a:effectLst>
                <a:outerShdw blurRad="38100" dist="38100" dir="2700000" algn="tl">
                  <a:srgbClr val="000000">
                    <a:alpha val="43137"/>
                  </a:srgbClr>
                </a:outerShdw>
              </a:effectLst>
            </a:rPr>
            <a:t>الأسعار.</a:t>
          </a:r>
        </a:p>
        <a:p>
          <a:pPr marL="228600" lvl="1" indent="-228600" algn="r" defTabSz="1066800" rtl="1">
            <a:lnSpc>
              <a:spcPct val="90000"/>
            </a:lnSpc>
            <a:spcBef>
              <a:spcPct val="0"/>
            </a:spcBef>
            <a:spcAft>
              <a:spcPct val="15000"/>
            </a:spcAft>
            <a:buChar char="•"/>
          </a:pPr>
          <a:r>
            <a:rPr lang="ar-SA" sz="2400" b="1" kern="1200" dirty="0">
              <a:effectLst>
                <a:outerShdw blurRad="38100" dist="38100" dir="2700000" algn="tl">
                  <a:srgbClr val="000000">
                    <a:alpha val="43137"/>
                  </a:srgbClr>
                </a:outerShdw>
              </a:effectLst>
            </a:rPr>
            <a:t>المطاعم والمقاهي.</a:t>
          </a:r>
        </a:p>
        <a:p>
          <a:pPr marL="228600" lvl="1" indent="-228600" algn="r" defTabSz="1066800" rtl="1">
            <a:lnSpc>
              <a:spcPct val="90000"/>
            </a:lnSpc>
            <a:spcBef>
              <a:spcPct val="0"/>
            </a:spcBef>
            <a:spcAft>
              <a:spcPct val="15000"/>
            </a:spcAft>
            <a:buChar char="•"/>
          </a:pPr>
          <a:r>
            <a:rPr lang="ar-SA" sz="2400" b="1" kern="1200" dirty="0">
              <a:effectLst>
                <a:outerShdw blurRad="38100" dist="38100" dir="2700000" algn="tl">
                  <a:srgbClr val="000000">
                    <a:alpha val="43137"/>
                  </a:srgbClr>
                </a:outerShdw>
              </a:effectLst>
            </a:rPr>
            <a:t>الأسواق.</a:t>
          </a:r>
        </a:p>
      </dsp:txBody>
      <dsp:txXfrm>
        <a:off x="4086675" y="2296158"/>
        <a:ext cx="5285705" cy="1670867"/>
      </dsp:txXfrm>
    </dsp:sp>
    <dsp:sp modelId="{BC996032-D8B1-4ED1-B60F-F06808AE4B15}">
      <dsp:nvSpPr>
        <dsp:cNvPr id="0" name=""/>
        <dsp:cNvSpPr/>
      </dsp:nvSpPr>
      <dsp:spPr>
        <a:xfrm>
          <a:off x="5384" y="2215048"/>
          <a:ext cx="4081290" cy="1833086"/>
        </a:xfrm>
        <a:prstGeom prst="roundRect">
          <a:avLst/>
        </a:prstGeom>
        <a:solidFill>
          <a:schemeClr val="accent5">
            <a:hueOff val="-6758543"/>
            <a:satOff val="-17419"/>
            <a:lumOff val="-1176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rtl="1">
            <a:lnSpc>
              <a:spcPct val="90000"/>
            </a:lnSpc>
            <a:spcBef>
              <a:spcPct val="0"/>
            </a:spcBef>
            <a:spcAft>
              <a:spcPct val="35000"/>
            </a:spcAft>
            <a:buNone/>
          </a:pPr>
          <a:r>
            <a:rPr lang="ar-SA" sz="5400" b="1" kern="1200" dirty="0">
              <a:effectLst>
                <a:outerShdw blurRad="38100" dist="38100" dir="2700000" algn="tl">
                  <a:srgbClr val="000000">
                    <a:alpha val="43137"/>
                  </a:srgbClr>
                </a:outerShdw>
              </a:effectLst>
            </a:rPr>
            <a:t>يأملها السائح</a:t>
          </a:r>
        </a:p>
      </dsp:txBody>
      <dsp:txXfrm>
        <a:off x="94868" y="2304532"/>
        <a:ext cx="3902322" cy="16541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6:08.32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0,'0'0,"3"3,1 4,0 0,-1-1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43.016"/>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99 0,'-12'11,"1"0,1 1,0 0,0 1,1 0,0 0,2 1,-1 0,-5 17,14-4,-1-19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44.372"/>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154 1,'-6'4,"0"-1,0 0,0 0,0 0,0-1,-1 1,-9 1,-17 6,29-8,0 0,1 0,-1 0,0 0,1 1,0-1,-1 1,1 0,0 0,0 0,1 0,-1 0,1 1,0-1,-1 1,1 0,1 0,-1 0,1-1,-1 1,1 1,0-1,1 0,-1 0,1 0,0 0,0 1,0-1,0 0,1 0,0 0,-1 0,3 5,0 0,0 1,0-1,1 0,1 0,0 0,0-1,0 0,1 0,0 0,1-1,-1 1,2-2,9 9,-6-8,1 0,0 0,0-1,1-1,0 0,0-1,0 0,0-1,18 2,-31-5,0 0,1 0,-1 0,0 0,1 0,-1 0,0 0,1 0,-1 0,0 0,1 0,-1 0,0 0,0 0,1 0,-1 0,0-1,0 1,1 0,-1 0,0 0,0-1,1 1,-1 0,0 0,0 0,0-1,1 1,-1 0,0-1,0 1,0 0,0 0,0-1,0 1,1 0,-1-1,0 1,0 0,0-1,0 1,0 0,0 0,0-1,-1 1,1 0,0-1,0 1,0 0,0-1,0 1,0 0,0 0,-1-1,-9-20,8 16,-8-13,-29-51,35 63,0 0,-1 0,0 0,0 1,-1-1,1 2,-1-1,-9-5,10 7,10 6,8 5,-6-4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45.77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147 1,'-6'5,"2"1,-1 0,0 1,1-1,1 1,-1-1,1 1,0 0,0 1,1-1,0 0,-2 15,2 4,0 1,3 36,1-11,-3-53,1 0,-1-1,1 1,-1 0,0 0,1-1,-1 1,0 0,0 0,0 0,0 0,0 0,0 0,0 0,0 1,0-1,-1 0,1 0,0 1,0-1,-1 1,1-1,-3 1,-33-9,33 8,1 1,0-1,1 1,-1 0,0 0,0 0,1 0,-1 0,0 1,-3 0,6-1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47.21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290 101,'-1'-2,"1"0,-1 0,1 0,-1 0,0 0,0 0,0 0,0 0,0 1,0-1,-1 0,1 1,0-1,-4-2,1 0,0 0,-1 1,1 0,-9-5,6 5,0 1,0 0,0 0,0 0,-1 1,1 0,0 1,-1-1,1 1,-1 1,1 0,0 0,-1 0,1 1,0 0,0 0,0 1,0-1,-10 7,11-5,0-1,0 1,0 0,1 1,-1-1,1 1,0 0,0 0,1 1,0-1,0 1,0 0,1 0,0 1,0-1,0 1,1-1,0 1,0 0,-1 11,3-7,0-1,1 1,0 0,1-1,0 0,0 1,1-1,1 0,0 0,0-1,1 1,8 12,-7-12,1-1,0 0,1 0,0 0,0-1,1 0,0-1,0 0,1 0,-1-1,14 6,-17-10,0 0,-1 0,1 0,0-1,0 1,0-2,0 1,0-1,0 0,0 0,0 0,0-1,0 0,0 0,0 0,-1-1,1 0,0 0,-1-1,1 0,-1 1,0-2,9-6,-6 3,-1 1,0-2,0 1,-1-1,0 0,0 0,-1-1,0 0,-1 0,1 0,-2 0,1-1,2-14,-3 7,-1 1,0-1,-1 1,-1-1,-1 0,-3-21,2 29,0 0,0 0,0 0,-1 0,-1 0,0 0,0 1,0-1,-1 1,0 1,-1-1,-10-11,15 17,-1 1,0-1,1 0,-1 1,0-1,0 1,0 0,0 0,0 0,0 0,0 0,0 0,0 0,-1 1,1-1,0 1,-1-1,1 1,0 0,0 0,-1 0,1 0,0 1,-1-1,1 1,0-1,0 1,-1 0,1-1,0 1,0 1,0-1,0 0,0 0,0 1,1-1,-1 1,0-1,-1 3,0 0,0 0,0 0,1 0,-1 0,1 0,0 0,0 1,1-1,-1 1,1 0,0-1,0 1,1 0,-1 0,1-1,0 1,0 0,2 5,0-4,0 0,0-1,1 1,0-1,0 0,1 0,-1 0,1 0,0-1,0 1,1-1,-1 0,1 0,0-1,0 0,11 6,4 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48.594"/>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689 289,'-1'-14,"-2"0,0 1,0-1,-2 0,1 1,-2 0,-10-20,11 22,-1 0,0 0,0 0,-1 1,0 0,-1 0,0 0,-1 1,0 0,0 1,-15-10,20 15,-1 0,0 0,0 1,-1-1,1 1,-1 1,1-1,-1 1,1 0,-1 0,0 0,1 1,-1 0,0 0,0 0,1 1,-1 0,1 0,-1 1,0-1,1 1,0 0,0 1,-9 4,4 0,-1 1,1 0,0 0,0 1,1 1,1 0,0 0,0 0,0 1,2 0,-1 1,1-1,1 1,0 0,-3 15,5-16,0 0,1 0,0 0,0 1,1-1,1 0,0 1,1-1,0 1,1-1,0 0,0 0,1 0,1 0,0 0,1-1,7 15,-11-24,-1 0,1 0,0 0,-1 1,1-1,0 0,0 0,0 0,0 0,0-1,0 1,0 0,0 0,0 0,0-1,0 1,0-1,1 1,-1-1,0 1,0-1,1 0,-1 1,0-1,1 0,-1 0,2 0,-1-1,0 0,0 0,0 0,0 0,0-1,0 1,-1-1,1 1,-1-1,1 1,-1-1,1 0,-1 0,0 1,0-1,1-3,3-5,0-1,-1-1,0 1,-1 0,0-1,-1 0,0 0,-1 0,0-12,-1 7,-1-1,-1 1,0-1,-1 1,-9-26,9 34,-1-1,0 1,0 0,-1 0,0 1,-1-1,0 1,0 0,-1 1,0-1,0 1,-1 1,0 0,0 0,-12-7,13 9,-1 1,1 0,-1 0,1 1,-1 0,0 1,0-1,1 1,-1 1,0 0,0 0,0 0,0 1,0 0,0 1,0 0,1 0,-1 0,-13 8,15-8,0 1,0 1,0-1,1 1,0 0,-1 0,2 1,-1-1,0 1,1 0,0 1,0-1,1 1,-1-1,-3 11,5-11,1 1,-1-1,2 0,-1 0,0 1,1-1,0 1,1-1,-1 0,1 1,0-1,0 0,0 0,1 0,0 0,0 0,0 0,1 0,-1 0,5 4,7 10,2-1,0-1,1 0,1-1,35 24,-15-13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49.78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0,'11'13,"0"0,13 21,10 12,-22-32,-6-7,1 0,-1 0,-1 1,0 0,7 12,-7-19,0 1,0-1,0 1,0 0,-1 0,7 4,-2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6:09.752"/>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1,'0'0,"2"0,5 2,3 2,0 2,-2 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32.31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340 436,'-1'3,"0"0,0 1,0-1,-1 0,0 1,1-1,-1 0,-1 0,1 0,0-1,0 1,-1 0,0-1,-3 3,32-8,83-22,183-49,-252 60,0-1,-1-2,0-2,-1-1,35-27,-63 40,-3 2,0 0,0 0,10-4,-14 8,-1 0,1 0,-1 0,1 1,-1-1,1 1,0 0,-1 0,1-1,0 2,-1-1,1 0,0 0,4 2,4 2,-10-3,0 0,0-1,-1 1,1-1,0 1,0-1,0 0,0 1,0-1,0 0,-1 0,1 1,0-1,0 0,0 0,0 0,0 0,0 0,0-1,0 1,0 0,0 0,0 0,0-1,0 1,-1-1,1 1,0-1,0 1,0-1,-1 1,1-1,0 1,-1-1,1 0,0 0,-1 1,1-1,-1 0,1 0,-1 0,1 0,-1 1,0-1,1-1,1-4,0 0,0 0,-1 0,0-1,0 1,0 0,-1 0,0-1,0 1,-1 0,1 0,-1-1,-1 1,1 0,-1 0,0 0,0 1,-1-1,0 0,0 1,0-1,-1 1,0 0,0 0,0 1,0-1,-1 1,0 0,1 0,-2 0,-8-4,1 2,-1 2,0 0,1 0,-1 1,0 1,-1 0,-18 1,-9 1,-51 8,40-1,-1 3,1 1,1 3,0 2,-65 31,87-33,0 2,1 1,1 1,1 2,1 0,0 2,2 1,0 0,-36 50,40-44,2 1,-27 58,36-67,1 1,2-1,0 1,1 1,-3 29,8-45,-1-1,2 0,-1 1,1-1,0 0,0 0,1 1,-1-1,1 0,1 0,-1-1,5 8,-1-4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33.86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609 117,'-7'0,"1"-1,0 0,0-1,-1 1,-8-5,-20-4,-4 4,0 2,-68 2,82 3,1 1,0 2,0 0,1 1,-39 15,50-14,0 0,0 0,1 1,0 1,0 0,1 1,0 0,1 0,-15 20,19-23,0 1,1 0,0 0,0 1,1-1,0 1,-3 12,5-15,0 0,0 0,1 0,0 0,0 0,0 0,0 0,1 0,0 0,0 0,1 0,-1 0,3 5,-2-6,0-1,1 1,0 0,-1-1,1 0,0 1,1-1,-1-1,0 1,1 0,0-1,-1 1,1-1,0 0,0-1,0 1,1-1,-1 0,0 0,1 0,-1 0,0-1,6 1,5-1,1 0,0-1,-1 0,1-2,18-4,-16 3,0-2,0 0,0-1,-1 0,26-16,-38 20,1-1,-1 0,0 0,0-1,0 1,0-1,-1 0,1 0,-2 0,1-1,0 0,-1 1,0-1,0 0,-1-1,0 1,0 0,0-1,0-7,-1-1,0-1,-2 1,0-1,0 1,-7-27,6 34,0 1,-1-1,1 0,-2 1,1 0,-1-1,0 1,0 1,-1-1,0 1,0 0,-11-10,14 14,-1 0,0 0,1 1,-1-1,0 1,0-1,0 1,0 0,0 0,0 1,0-1,-1 0,1 1,0 0,0 0,0 0,-1 0,1 0,0 1,-4 0,5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35.25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371 1,'-26'28,"0"0,-41 65,42-56,-16 23,-56 110,80-134,1 1,2 0,2 1,-13 69,23-91,0 1,1 0,2 32,0-43,0 0,-1 0,2-1,-1 1,1-1,0 1,0-1,0 0,1 0,-1 0,1 0,1 0,-1 0,1-1,5 6,-6-8,1 0,-1 0,1 0,0-1,0 1,0-1,0 0,0 0,0-1,0 1,0-1,0 0,0 0,0 0,0 0,0-1,0 1,0-1,0 0,6-3,1 0,1 0,-1-1,1-1,-1 0,15-11,-20 12,0 0,0 0,0-1,-1 1,1-1,-2-1,1 1,-1-1,0 0,0 0,-1 0,1 0,-2 0,1-1,-1 1,0-1,-1 0,0 0,0 0,0-8,-2-1,-1-1,0 1,-1-1,-1 1,-1 0,0 0,-15-30,-20-39,40 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35.77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0,'2'1,"-1"-1,1 1,0 0,-1-1,0 1,1 0,-1 0,1 0,-1 0,0 0,0 1,2 1,3 3,209 185,-98-83,187 134,-283-228,-8-5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36.55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0,'0'0,"2"0,5 6,8 7,7 6,1 1,-4-4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37.73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1,'3'0,"0"1,-1 0,1 0,0 0,-1 0,1 1,-1-1,0 0,1 1,-1 0,0 0,2 2,8 5,313 199,-265-174,2-3,1-3,107 33,-150-56,-7-3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2T22:22:38.43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312 0,'-51'45,"31"-29,1 1,-27 31,36-36,-8 9,-25 42,40-58,-1 0,2 1,-1 0,1-1,-1 1,2 0,-1 0,1 0,0 0,0 0,0 1,1-1,1 11,-1-22,0 2,0 0,0 0,0 0,0-1,0 1,-1 0,1 0,-1 0,0 0,0 0,-2-3,1 3,0 0,0 0,-1 1,1-1,-1 1,0 0,0 0,0 0,0 0,0 0,0 0,0 1,0 0,-1-1,1 1,-1 0,1 1,-1-1,1 1,-1-1,-4 1,8 1,0-1,0 0,-1 0,1 0,0 0,0 0,0 0,-1 1,1-1,0 0,0 0,0 0,0 1,0-1,-1 0,1 0,0 0,0 1,0-1,0 0,0 0,0 0,0 1,0-1,0 0,0 0,0 1,0-1,0 0,0 0,0 1,0-1,0 0,0 0,0 1,0 0,1 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2920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73843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8006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87548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9/12/2022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75498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2755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5859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33342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6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9/12/2022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8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lIns="109728" tIns="109728" rIns="109728" bIns="91440"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lIns="109728" tIns="109728" rIns="109728" bIns="91440" anchor="ctr"/>
          <a:lstStyle>
            <a:lvl1pPr algn="l">
              <a:defRPr sz="1000" cap="none" spc="0" baseline="0">
                <a:solidFill>
                  <a:schemeClr val="tx1">
                    <a:alpha val="60000"/>
                  </a:schemeClr>
                </a:solidFill>
                <a:latin typeface="+mj-lt"/>
              </a:defRPr>
            </a:lvl1pPr>
          </a:lstStyle>
          <a:p>
            <a:fld id="{4EC743F4-8769-40B4-85DF-6CB8DE9F66AA}" type="datetimeFigureOut">
              <a:rPr lang="en-US" smtClean="0"/>
              <a:pPr/>
              <a:t>9/12/2022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lIns="109728" tIns="109728" rIns="109728" bIns="91440" anchor="ctr"/>
          <a:lstStyle>
            <a:lvl1pPr algn="ctr">
              <a:defRPr sz="1000" cap="none" spc="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lIns="109728" tIns="109728" rIns="109728" bIns="91440" anchor="ctr"/>
          <a:lstStyle>
            <a:lvl1pPr algn="r">
              <a:defRPr sz="1000" cap="none" spc="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4656139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46" r:id="rId5"/>
    <p:sldLayoutId id="2147483751" r:id="rId6"/>
    <p:sldLayoutId id="2147483747" r:id="rId7"/>
    <p:sldLayoutId id="2147483748" r:id="rId8"/>
    <p:sldLayoutId id="2147483749" r:id="rId9"/>
    <p:sldLayoutId id="2147483750" r:id="rId10"/>
    <p:sldLayoutId id="2147483752" r:id="rId11"/>
  </p:sldLayoutIdLst>
  <p:txStyles>
    <p:titleStyle>
      <a:lvl1pPr algn="l" defTabSz="914400" rtl="0" eaLnBrk="1" latinLnBrk="0" hangingPunct="1">
        <a:lnSpc>
          <a:spcPct val="110000"/>
        </a:lnSpc>
        <a:spcBef>
          <a:spcPct val="0"/>
        </a:spcBef>
        <a:buNone/>
        <a:defRPr sz="36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14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14000"/>
        </a:lnSpc>
        <a:spcBef>
          <a:spcPts val="500"/>
        </a:spcBef>
        <a:buFontTx/>
        <a:buNone/>
        <a:defRPr sz="2000" b="0" i="0" kern="1200" spc="50" baseline="0">
          <a:solidFill>
            <a:schemeClr val="tx1">
              <a:alpha val="60000"/>
            </a:schemeClr>
          </a:solidFill>
          <a:latin typeface="+mn-lt"/>
          <a:ea typeface="+mn-ea"/>
          <a:cs typeface="+mn-cs"/>
        </a:defRPr>
      </a:lvl2pPr>
      <a:lvl3pPr marL="1080000" indent="-360000" algn="l" defTabSz="914400" rtl="0" eaLnBrk="1" latinLnBrk="0" hangingPunct="1">
        <a:lnSpc>
          <a:spcPct val="114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14000"/>
        </a:lnSpc>
        <a:spcBef>
          <a:spcPts val="500"/>
        </a:spcBef>
        <a:buClr>
          <a:schemeClr val="accent3"/>
        </a:buClr>
        <a:buFontTx/>
        <a:buNone/>
        <a:defRPr sz="2000" b="0" i="0" kern="1200" spc="50" baseline="0">
          <a:solidFill>
            <a:schemeClr val="tx1">
              <a:alpha val="60000"/>
            </a:schemeClr>
          </a:solidFill>
          <a:latin typeface="+mn-lt"/>
          <a:ea typeface="+mn-ea"/>
          <a:cs typeface="+mn-cs"/>
        </a:defRPr>
      </a:lvl4pPr>
      <a:lvl5pPr marL="1800000" indent="-360000" algn="l" defTabSz="914400" rtl="0" eaLnBrk="1" latinLnBrk="0" hangingPunct="1">
        <a:lnSpc>
          <a:spcPct val="114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archetypefotografie/3599059956/"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8.xml"/><Relationship Id="rId18" Type="http://schemas.openxmlformats.org/officeDocument/2006/relationships/image" Target="../media/image21.png"/><Relationship Id="rId26" Type="http://schemas.openxmlformats.org/officeDocument/2006/relationships/image" Target="../media/image25.png"/><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18.png"/><Relationship Id="rId17" Type="http://schemas.openxmlformats.org/officeDocument/2006/relationships/customXml" Target="../ink/ink10.xml"/><Relationship Id="rId25" Type="http://schemas.openxmlformats.org/officeDocument/2006/relationships/customXml" Target="../ink/ink14.xml"/><Relationship Id="rId2" Type="http://schemas.openxmlformats.org/officeDocument/2006/relationships/image" Target="../media/image14.jpg"/><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7.xml"/><Relationship Id="rId24" Type="http://schemas.openxmlformats.org/officeDocument/2006/relationships/image" Target="../media/image24.png"/><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customXml" Target="../ink/ink11.xml"/><Relationship Id="rId4" Type="http://schemas.openxmlformats.org/officeDocument/2006/relationships/image" Target="../media/image14.png"/><Relationship Id="rId9" Type="http://schemas.openxmlformats.org/officeDocument/2006/relationships/customXml" Target="../ink/ink6.xml"/><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customXml" Target="../ink/ink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eritage.moc.gov.sa/ar/points-of-interest/%D8%A7%D9%84%D9%85%D8%AF%D8%B1%D8%B3%D8%A9-%D8%A7%D9%84%D8%A7%D9%85%D9%8A%D8%B1%D9%8A%D8%A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1E86B042-761B-43E7-BDF5-B12A20E5431B}"/>
              </a:ext>
            </a:extLst>
          </p:cNvPr>
          <p:cNvSpPr>
            <a:spLocks noGrp="1"/>
          </p:cNvSpPr>
          <p:nvPr>
            <p:ph type="ctrTitle"/>
          </p:nvPr>
        </p:nvSpPr>
        <p:spPr>
          <a:xfrm>
            <a:off x="921916" y="582081"/>
            <a:ext cx="4629797" cy="2226688"/>
          </a:xfrm>
          <a:ln>
            <a:solidFill>
              <a:schemeClr val="tx2">
                <a:lumMod val="25000"/>
                <a:lumOff val="75000"/>
              </a:schemeClr>
            </a:solidFill>
          </a:ln>
        </p:spPr>
        <p:txBody>
          <a:bodyPr>
            <a:normAutofit fontScale="90000"/>
          </a:bodyPr>
          <a:lstStyle/>
          <a:p>
            <a:pPr rtl="1">
              <a:lnSpc>
                <a:spcPct val="100000"/>
              </a:lnSpc>
            </a:pPr>
            <a:r>
              <a:rPr lang="ar-SA" sz="4400" b="1" dirty="0">
                <a:effectLst>
                  <a:outerShdw blurRad="38100" dist="38100" dir="2700000" algn="tl">
                    <a:srgbClr val="000000">
                      <a:alpha val="43137"/>
                    </a:srgbClr>
                  </a:outerShdw>
                </a:effectLst>
              </a:rPr>
              <a:t>333 (جغر)</a:t>
            </a:r>
            <a:br>
              <a:rPr lang="ar-SA" sz="4400" b="1" dirty="0">
                <a:effectLst>
                  <a:outerShdw blurRad="38100" dist="38100" dir="2700000" algn="tl">
                    <a:srgbClr val="000000">
                      <a:alpha val="43137"/>
                    </a:srgbClr>
                  </a:outerShdw>
                </a:effectLst>
              </a:rPr>
            </a:br>
            <a:r>
              <a:rPr lang="ar-SA" sz="4400" b="1" dirty="0">
                <a:effectLst>
                  <a:outerShdw blurRad="38100" dist="38100" dir="2700000" algn="tl">
                    <a:srgbClr val="000000">
                      <a:alpha val="43137"/>
                    </a:srgbClr>
                  </a:outerShdw>
                </a:effectLst>
              </a:rPr>
              <a:t>السياحة والتنمية الإقليمية</a:t>
            </a:r>
            <a:br>
              <a:rPr lang="ar-SA" sz="4400" b="1" dirty="0">
                <a:effectLst>
                  <a:outerShdw blurRad="38100" dist="38100" dir="2700000" algn="tl">
                    <a:srgbClr val="000000">
                      <a:alpha val="43137"/>
                    </a:srgbClr>
                  </a:outerShdw>
                </a:effectLst>
              </a:rPr>
            </a:br>
            <a:r>
              <a:rPr lang="ar-SA" sz="4400" b="1" dirty="0">
                <a:effectLst>
                  <a:outerShdw blurRad="38100" dist="38100" dir="2700000" algn="tl">
                    <a:srgbClr val="000000">
                      <a:alpha val="43137"/>
                    </a:srgbClr>
                  </a:outerShdw>
                </a:effectLst>
              </a:rPr>
              <a:t>د. عنبرة السعود</a:t>
            </a:r>
          </a:p>
        </p:txBody>
      </p:sp>
      <p:sp>
        <p:nvSpPr>
          <p:cNvPr id="3" name="عنوان فرعي 2">
            <a:extLst>
              <a:ext uri="{FF2B5EF4-FFF2-40B4-BE49-F238E27FC236}">
                <a16:creationId xmlns:a16="http://schemas.microsoft.com/office/drawing/2014/main" id="{0F3BB3E0-6680-4730-9EFA-B075B2F61750}"/>
              </a:ext>
            </a:extLst>
          </p:cNvPr>
          <p:cNvSpPr>
            <a:spLocks noGrp="1"/>
          </p:cNvSpPr>
          <p:nvPr>
            <p:ph type="subTitle" idx="1"/>
          </p:nvPr>
        </p:nvSpPr>
        <p:spPr>
          <a:xfrm>
            <a:off x="720831" y="4113304"/>
            <a:ext cx="4830883" cy="2081545"/>
          </a:xfrm>
          <a:ln>
            <a:solidFill>
              <a:schemeClr val="tx2">
                <a:lumMod val="25000"/>
                <a:lumOff val="75000"/>
              </a:schemeClr>
            </a:solidFill>
          </a:ln>
        </p:spPr>
        <p:txBody>
          <a:bodyPr>
            <a:normAutofit fontScale="92500" lnSpcReduction="10000"/>
          </a:bodyPr>
          <a:lstStyle/>
          <a:p>
            <a:r>
              <a:rPr lang="ar-SA" sz="3600" b="1" dirty="0">
                <a:effectLst>
                  <a:outerShdw blurRad="38100" dist="38100" dir="2700000" algn="tl">
                    <a:srgbClr val="000000">
                      <a:alpha val="43137"/>
                    </a:srgbClr>
                  </a:outerShdw>
                </a:effectLst>
              </a:rPr>
              <a:t>العوامل البشرية المؤثرة في النشاط السياحي</a:t>
            </a:r>
          </a:p>
          <a:p>
            <a:r>
              <a:rPr lang="ar-SA" sz="3600" b="1" dirty="0">
                <a:effectLst>
                  <a:outerShdw blurRad="38100" dist="38100" dir="2700000" algn="tl">
                    <a:srgbClr val="000000">
                      <a:alpha val="43137"/>
                    </a:srgbClr>
                  </a:outerShdw>
                </a:effectLst>
              </a:rPr>
              <a:t>الأحد: 12/07/1443هـ</a:t>
            </a:r>
          </a:p>
        </p:txBody>
      </p:sp>
      <p:grpSp>
        <p:nvGrpSpPr>
          <p:cNvPr id="57" name="Group 56">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58" name="Rectangle 57">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60" name="Group 59">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65"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7"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62"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4"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 name="Picture 3" descr="العوامل البشرية المؤثرة في النشاط السياحي&#10;">
            <a:extLst>
              <a:ext uri="{FF2B5EF4-FFF2-40B4-BE49-F238E27FC236}">
                <a16:creationId xmlns:a16="http://schemas.microsoft.com/office/drawing/2014/main" id="{EFB11517-6769-4525-886F-AC3F95CD633F}"/>
              </a:ext>
            </a:extLst>
          </p:cNvPr>
          <p:cNvPicPr>
            <a:picLocks noChangeAspect="1"/>
          </p:cNvPicPr>
          <p:nvPr/>
        </p:nvPicPr>
        <p:blipFill rotWithShape="1">
          <a:blip r:embed="rId2"/>
          <a:srcRect l="9726" r="14276" b="2"/>
          <a:stretch/>
        </p:blipFill>
        <p:spPr>
          <a:xfrm>
            <a:off x="5629236" y="312666"/>
            <a:ext cx="6131729" cy="6131729"/>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Tree>
    <p:extLst>
      <p:ext uri="{BB962C8B-B14F-4D97-AF65-F5344CB8AC3E}">
        <p14:creationId xmlns:p14="http://schemas.microsoft.com/office/powerpoint/2010/main" val="291428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عشب, خارجي, جبل, طريق&#10;&#10;تم إنشاء الوصف تلقائياً">
            <a:extLst>
              <a:ext uri="{FF2B5EF4-FFF2-40B4-BE49-F238E27FC236}">
                <a16:creationId xmlns:a16="http://schemas.microsoft.com/office/drawing/2014/main" id="{9D6622D6-8184-42EE-9E1F-D4D7212263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0"/>
            <a:ext cx="9144000" cy="6858000"/>
          </a:xfrm>
          <a:prstGeom prst="rect">
            <a:avLst/>
          </a:prstGeom>
        </p:spPr>
      </p:pic>
      <p:sp>
        <p:nvSpPr>
          <p:cNvPr id="6" name="مربع نص 5">
            <a:extLst>
              <a:ext uri="{FF2B5EF4-FFF2-40B4-BE49-F238E27FC236}">
                <a16:creationId xmlns:a16="http://schemas.microsoft.com/office/drawing/2014/main" id="{01F1E3E4-56EF-4D5A-A1B8-2F169219A545}"/>
              </a:ext>
            </a:extLst>
          </p:cNvPr>
          <p:cNvSpPr txBox="1"/>
          <p:nvPr/>
        </p:nvSpPr>
        <p:spPr>
          <a:xfrm>
            <a:off x="1524000" y="6858000"/>
            <a:ext cx="9144000" cy="230832"/>
          </a:xfrm>
          <a:prstGeom prst="rect">
            <a:avLst/>
          </a:prstGeom>
          <a:noFill/>
        </p:spPr>
        <p:txBody>
          <a:bodyPr wrap="square" rtlCol="1">
            <a:spAutoFit/>
          </a:bodyPr>
          <a:lstStyle/>
          <a:p>
            <a:r>
              <a:rPr lang="ar-SA" sz="900">
                <a:hlinkClick r:id="rId3" tooltip="https://www.flickr.com/photos/archetypefotografie/3599059956/"/>
              </a:rPr>
              <a:t>هذه الصورة</a:t>
            </a:r>
            <a:r>
              <a:rPr lang="ar-SA" sz="900"/>
              <a:t> بواسطة كاتب غير معروف مرخصة بالاسم </a:t>
            </a:r>
            <a:r>
              <a:rPr lang="ar-SA" sz="900">
                <a:hlinkClick r:id="rId4" tooltip="https://creativecommons.org/licenses/by-nc/3.0/"/>
              </a:rPr>
              <a:t>CC BY-NC</a:t>
            </a:r>
            <a:endParaRPr lang="ar-SA" sz="900"/>
          </a:p>
        </p:txBody>
      </p:sp>
    </p:spTree>
    <p:extLst>
      <p:ext uri="{BB962C8B-B14F-4D97-AF65-F5344CB8AC3E}">
        <p14:creationId xmlns:p14="http://schemas.microsoft.com/office/powerpoint/2010/main" val="32333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05CB90F6-3A3F-4D39-8379-56CE766E41E9}"/>
              </a:ext>
            </a:extLst>
          </p:cNvPr>
          <p:cNvSpPr>
            <a:spLocks noGrp="1"/>
          </p:cNvSpPr>
          <p:nvPr>
            <p:ph type="title"/>
          </p:nvPr>
        </p:nvSpPr>
        <p:spPr>
          <a:xfrm>
            <a:off x="1010444" y="351633"/>
            <a:ext cx="6328800" cy="1112836"/>
          </a:xfrm>
        </p:spPr>
        <p:txBody>
          <a:bodyPr>
            <a:normAutofit/>
          </a:bodyPr>
          <a:lstStyle/>
          <a:p>
            <a:pPr algn="ctr"/>
            <a:r>
              <a:rPr lang="ar-SA" sz="4800" b="1" dirty="0">
                <a:effectLst>
                  <a:outerShdw blurRad="38100" dist="38100" dir="2700000" algn="tl">
                    <a:srgbClr val="000000">
                      <a:alpha val="43137"/>
                    </a:srgbClr>
                  </a:outerShdw>
                </a:effectLst>
              </a:rPr>
              <a:t>معالم التراث الثقافي الطبيعي</a:t>
            </a:r>
          </a:p>
        </p:txBody>
      </p:sp>
      <p:pic>
        <p:nvPicPr>
          <p:cNvPr id="21" name="عنصر نائب للمحتوى 20" descr="صورة تحتوي على نص, الطبيعة&#10;&#10;تم إنشاء الوصف تلقائياً">
            <a:extLst>
              <a:ext uri="{FF2B5EF4-FFF2-40B4-BE49-F238E27FC236}">
                <a16:creationId xmlns:a16="http://schemas.microsoft.com/office/drawing/2014/main" id="{E92F1A65-703D-401D-B328-71CEF51F3B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444" y="2273430"/>
            <a:ext cx="6726882" cy="3363441"/>
          </a:xfrm>
        </p:spPr>
      </p:pic>
      <p:pic>
        <p:nvPicPr>
          <p:cNvPr id="7" name="صورة 6" descr="صورة تحتوي على مواد البناء&#10;&#10;تم إنشاء الوصف تلقائياً">
            <a:extLst>
              <a:ext uri="{FF2B5EF4-FFF2-40B4-BE49-F238E27FC236}">
                <a16:creationId xmlns:a16="http://schemas.microsoft.com/office/drawing/2014/main" id="{D43972F4-AEC4-4D89-9377-EDB080A7F8B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8721" r="867" b="-4"/>
          <a:stretch/>
        </p:blipFill>
        <p:spPr>
          <a:xfrm>
            <a:off x="8323200" y="540033"/>
            <a:ext cx="3330000" cy="2754000"/>
          </a:xfrm>
          <a:prstGeom prst="rect">
            <a:avLst/>
          </a:prstGeom>
        </p:spPr>
      </p:pic>
      <p:pic>
        <p:nvPicPr>
          <p:cNvPr id="5" name="عنصر نائب للمحتوى 4" descr="صورة تحتوي على صخرة, جبل&#10;&#10;تم إنشاء الوصف تلقائياً">
            <a:extLst>
              <a:ext uri="{FF2B5EF4-FFF2-40B4-BE49-F238E27FC236}">
                <a16:creationId xmlns:a16="http://schemas.microsoft.com/office/drawing/2014/main" id="{B2B2FEC9-0C28-4301-ADD7-7F5B7CAA6F2D}"/>
              </a:ext>
            </a:extLst>
          </p:cNvPr>
          <p:cNvPicPr>
            <a:picLocks noChangeAspect="1"/>
          </p:cNvPicPr>
          <p:nvPr/>
        </p:nvPicPr>
        <p:blipFill rotWithShape="1">
          <a:blip r:embed="rId4">
            <a:extLst>
              <a:ext uri="{28A0092B-C50C-407E-A947-70E740481C1C}">
                <a14:useLocalDpi xmlns:a14="http://schemas.microsoft.com/office/drawing/2010/main" val="0"/>
              </a:ext>
            </a:extLst>
          </a:blip>
          <a:srcRect t="11354" r="-1" b="6769"/>
          <a:stretch/>
        </p:blipFill>
        <p:spPr>
          <a:xfrm>
            <a:off x="8323200" y="3564000"/>
            <a:ext cx="3330000" cy="2754000"/>
          </a:xfrm>
          <a:prstGeom prst="rect">
            <a:avLst/>
          </a:prstGeom>
        </p:spPr>
      </p:pic>
    </p:spTree>
    <p:extLst>
      <p:ext uri="{BB962C8B-B14F-4D97-AF65-F5344CB8AC3E}">
        <p14:creationId xmlns:p14="http://schemas.microsoft.com/office/powerpoint/2010/main" val="85117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B26A-9CDE-CFEA-3645-E13BEDC7605C}"/>
              </a:ext>
            </a:extLst>
          </p:cNvPr>
          <p:cNvSpPr>
            <a:spLocks noGrp="1"/>
          </p:cNvSpPr>
          <p:nvPr>
            <p:ph type="title"/>
          </p:nvPr>
        </p:nvSpPr>
        <p:spPr>
          <a:ln>
            <a:solidFill>
              <a:schemeClr val="accent1">
                <a:lumMod val="20000"/>
                <a:lumOff val="80000"/>
              </a:schemeClr>
            </a:solidFill>
          </a:ln>
        </p:spPr>
        <p:txBody>
          <a:bodyPr/>
          <a:lstStyle/>
          <a:p>
            <a:pPr algn="ctr"/>
            <a:r>
              <a:rPr lang="ar-SA" sz="4800" b="1" dirty="0">
                <a:solidFill>
                  <a:srgbClr val="002060"/>
                </a:solidFill>
              </a:rPr>
              <a:t>اربطي بين الصورة السابقة وبين والبُنية التحتية.</a:t>
            </a:r>
            <a:endParaRPr lang="en-US" sz="4800" b="1" dirty="0">
              <a:solidFill>
                <a:srgbClr val="002060"/>
              </a:solidFill>
            </a:endParaRPr>
          </a:p>
        </p:txBody>
      </p:sp>
      <p:sp>
        <p:nvSpPr>
          <p:cNvPr id="3" name="Content Placeholder 2">
            <a:extLst>
              <a:ext uri="{FF2B5EF4-FFF2-40B4-BE49-F238E27FC236}">
                <a16:creationId xmlns:a16="http://schemas.microsoft.com/office/drawing/2014/main" id="{38F06DCA-A1E2-1AEE-89ED-EAEB15CB1229}"/>
              </a:ext>
            </a:extLst>
          </p:cNvPr>
          <p:cNvSpPr>
            <a:spLocks noGrp="1"/>
          </p:cNvSpPr>
          <p:nvPr>
            <p:ph idx="1"/>
          </p:nvPr>
        </p:nvSpPr>
        <p:spPr>
          <a:xfrm>
            <a:off x="989400" y="2143125"/>
            <a:ext cx="10213200" cy="4040191"/>
          </a:xfrm>
          <a:ln>
            <a:solidFill>
              <a:schemeClr val="accent1">
                <a:lumMod val="20000"/>
                <a:lumOff val="80000"/>
              </a:schemeClr>
            </a:solidFill>
          </a:ln>
        </p:spPr>
        <p:txBody>
          <a:bodyPr/>
          <a:lstStyle/>
          <a:p>
            <a:pPr marL="0" indent="0" algn="r">
              <a:buNone/>
            </a:pPr>
            <a:r>
              <a:rPr lang="ar-SA" sz="2800" b="1" dirty="0"/>
              <a:t>1. </a:t>
            </a:r>
          </a:p>
          <a:p>
            <a:pPr marL="0" indent="0" algn="r">
              <a:buNone/>
            </a:pPr>
            <a:r>
              <a:rPr lang="ar-SA" sz="2800" b="1" dirty="0"/>
              <a:t>2. </a:t>
            </a:r>
          </a:p>
          <a:p>
            <a:pPr marL="0" indent="0" algn="r">
              <a:buNone/>
            </a:pPr>
            <a:r>
              <a:rPr lang="ar-SA" sz="2800" b="1" dirty="0"/>
              <a:t>3.</a:t>
            </a:r>
            <a:endParaRPr lang="en-US" sz="2800" b="1" dirty="0"/>
          </a:p>
        </p:txBody>
      </p:sp>
    </p:spTree>
    <p:extLst>
      <p:ext uri="{BB962C8B-B14F-4D97-AF65-F5344CB8AC3E}">
        <p14:creationId xmlns:p14="http://schemas.microsoft.com/office/powerpoint/2010/main" val="419582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D60738E8-68B9-6ACE-C025-2A1DB092A8E5}"/>
              </a:ext>
            </a:extLst>
          </p:cNvPr>
          <p:cNvSpPr>
            <a:spLocks noGrp="1"/>
          </p:cNvSpPr>
          <p:nvPr>
            <p:ph type="title"/>
          </p:nvPr>
        </p:nvSpPr>
        <p:spPr>
          <a:xfrm>
            <a:off x="989012" y="1321262"/>
            <a:ext cx="10213975" cy="1112837"/>
          </a:xfrm>
          <a:solidFill>
            <a:schemeClr val="accent3">
              <a:lumMod val="20000"/>
              <a:lumOff val="80000"/>
            </a:schemeClr>
          </a:solidFill>
        </p:spPr>
        <p:txBody>
          <a:bodyPr>
            <a:normAutofit/>
          </a:bodyPr>
          <a:lstStyle/>
          <a:p>
            <a:pPr algn="ctr"/>
            <a:r>
              <a:rPr lang="ar-SA" sz="5400" b="1" dirty="0">
                <a:effectLst>
                  <a:outerShdw blurRad="38100" dist="38100" dir="2700000" algn="tl">
                    <a:srgbClr val="000000">
                      <a:alpha val="43137"/>
                    </a:srgbClr>
                  </a:outerShdw>
                </a:effectLst>
              </a:rPr>
              <a:t>معالم التراث الثقافي البشري</a:t>
            </a:r>
          </a:p>
        </p:txBody>
      </p:sp>
    </p:spTree>
    <p:extLst>
      <p:ext uri="{BB962C8B-B14F-4D97-AF65-F5344CB8AC3E}">
        <p14:creationId xmlns:p14="http://schemas.microsoft.com/office/powerpoint/2010/main" val="161755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مبنى, خارجي, أبيض&#10;&#10;تم إنشاء الوصف تلقائياً">
            <a:extLst>
              <a:ext uri="{FF2B5EF4-FFF2-40B4-BE49-F238E27FC236}">
                <a16:creationId xmlns:a16="http://schemas.microsoft.com/office/drawing/2014/main" id="{849C5590-CA2B-4849-ACB7-9B60A2486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900" y="80276"/>
            <a:ext cx="9602613" cy="6379736"/>
          </a:xfrm>
          <a:prstGeom prst="rect">
            <a:avLst/>
          </a:prstGeom>
        </p:spPr>
      </p:pic>
    </p:spTree>
    <p:extLst>
      <p:ext uri="{BB962C8B-B14F-4D97-AF65-F5344CB8AC3E}">
        <p14:creationId xmlns:p14="http://schemas.microsoft.com/office/powerpoint/2010/main" val="215837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rtyard with tables and chairs&#10;&#10;Description automatically generated with medium confidence">
            <a:extLst>
              <a:ext uri="{FF2B5EF4-FFF2-40B4-BE49-F238E27FC236}">
                <a16:creationId xmlns:a16="http://schemas.microsoft.com/office/drawing/2014/main" id="{C423785C-A4BC-0380-5400-D3395641B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94" y="0"/>
            <a:ext cx="10286011" cy="6858000"/>
          </a:xfrm>
          <a:prstGeom prst="rect">
            <a:avLst/>
          </a:prstGeom>
        </p:spPr>
      </p:pic>
    </p:spTree>
    <p:extLst>
      <p:ext uri="{BB962C8B-B14F-4D97-AF65-F5344CB8AC3E}">
        <p14:creationId xmlns:p14="http://schemas.microsoft.com/office/powerpoint/2010/main" val="37966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6828BAB8-354E-4946-838A-A6BFBDF82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459" y="0"/>
            <a:ext cx="4601909" cy="6858000"/>
          </a:xfrm>
          <a:prstGeom prst="rect">
            <a:avLst/>
          </a:prstGeom>
        </p:spPr>
      </p:pic>
      <p:sp>
        <p:nvSpPr>
          <p:cNvPr id="2" name="Oval 1">
            <a:extLst>
              <a:ext uri="{FF2B5EF4-FFF2-40B4-BE49-F238E27FC236}">
                <a16:creationId xmlns:a16="http://schemas.microsoft.com/office/drawing/2014/main" id="{F1DDB8C5-912C-B405-A73D-BD71E3700235}"/>
              </a:ext>
            </a:extLst>
          </p:cNvPr>
          <p:cNvSpPr/>
          <p:nvPr/>
        </p:nvSpPr>
        <p:spPr>
          <a:xfrm>
            <a:off x="7068312" y="1266444"/>
            <a:ext cx="4288536" cy="43251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400" b="1" dirty="0"/>
              <a:t>ما علاقة الصورة بأهداف المحاضرة؟</a:t>
            </a:r>
            <a:endParaRPr lang="en-US" sz="4400" b="1" dirty="0"/>
          </a:p>
        </p:txBody>
      </p:sp>
    </p:spTree>
    <p:extLst>
      <p:ext uri="{BB962C8B-B14F-4D97-AF65-F5344CB8AC3E}">
        <p14:creationId xmlns:p14="http://schemas.microsoft.com/office/powerpoint/2010/main" val="139315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نص, مبنى&#10;&#10;تم إنشاء الوصف تلقائياً">
            <a:extLst>
              <a:ext uri="{FF2B5EF4-FFF2-40B4-BE49-F238E27FC236}">
                <a16:creationId xmlns:a16="http://schemas.microsoft.com/office/drawing/2014/main" id="{180A712A-E3EC-4045-AA50-C65087B978F5}"/>
              </a:ext>
            </a:extLst>
          </p:cNvPr>
          <p:cNvPicPr>
            <a:picLocks noChangeAspect="1"/>
          </p:cNvPicPr>
          <p:nvPr/>
        </p:nvPicPr>
        <p:blipFill rotWithShape="1">
          <a:blip r:embed="rId2">
            <a:extLst>
              <a:ext uri="{28A0092B-C50C-407E-A947-70E740481C1C}">
                <a14:useLocalDpi xmlns:a14="http://schemas.microsoft.com/office/drawing/2010/main" val="0"/>
              </a:ext>
            </a:extLst>
          </a:blip>
          <a:srcRect t="15460"/>
          <a:stretch/>
        </p:blipFill>
        <p:spPr>
          <a:xfrm>
            <a:off x="539400" y="540000"/>
            <a:ext cx="11113200" cy="5778000"/>
          </a:xfrm>
          <a:custGeom>
            <a:avLst/>
            <a:gdLst/>
            <a:ahLst/>
            <a:cxnLst/>
            <a:rect l="l" t="t" r="r" b="b"/>
            <a:pathLst>
              <a:path w="12192000" h="6858000">
                <a:moveTo>
                  <a:pt x="0" y="0"/>
                </a:moveTo>
                <a:lnTo>
                  <a:pt x="12192000" y="0"/>
                </a:lnTo>
                <a:lnTo>
                  <a:pt x="12192000" y="6858000"/>
                </a:lnTo>
                <a:lnTo>
                  <a:pt x="0" y="6858000"/>
                </a:lnTo>
                <a:close/>
              </a:path>
            </a:pathLst>
          </a:custGeom>
        </p:spPr>
      </p:pic>
      <mc:AlternateContent xmlns:mc="http://schemas.openxmlformats.org/markup-compatibility/2006" xmlns:p14="http://schemas.microsoft.com/office/powerpoint/2010/main">
        <mc:Choice Requires="p14">
          <p:contentPart p14:bwMode="auto" r:id="rId3">
            <p14:nvContentPartPr>
              <p14:cNvPr id="6" name="حبر 5">
                <a:extLst>
                  <a:ext uri="{FF2B5EF4-FFF2-40B4-BE49-F238E27FC236}">
                    <a16:creationId xmlns:a16="http://schemas.microsoft.com/office/drawing/2014/main" id="{FFBDDF5C-17F3-45BF-832B-9A1814FA3AAE}"/>
                  </a:ext>
                </a:extLst>
              </p14:cNvPr>
              <p14:cNvContentPartPr/>
              <p14:nvPr/>
            </p14:nvContentPartPr>
            <p14:xfrm>
              <a:off x="2417160" y="5687709"/>
              <a:ext cx="415440" cy="275400"/>
            </p14:xfrm>
          </p:contentPart>
        </mc:Choice>
        <mc:Fallback xmlns="">
          <p:pic>
            <p:nvPicPr>
              <p:cNvPr id="6" name="حبر 5">
                <a:extLst>
                  <a:ext uri="{FF2B5EF4-FFF2-40B4-BE49-F238E27FC236}">
                    <a16:creationId xmlns:a16="http://schemas.microsoft.com/office/drawing/2014/main" id="{FFBDDF5C-17F3-45BF-832B-9A1814FA3AAE}"/>
                  </a:ext>
                </a:extLst>
              </p:cNvPr>
              <p:cNvPicPr/>
              <p:nvPr/>
            </p:nvPicPr>
            <p:blipFill>
              <a:blip r:embed="rId4"/>
              <a:stretch>
                <a:fillRect/>
              </a:stretch>
            </p:blipFill>
            <p:spPr>
              <a:xfrm>
                <a:off x="2381160" y="5616069"/>
                <a:ext cx="4870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حبر 6">
                <a:extLst>
                  <a:ext uri="{FF2B5EF4-FFF2-40B4-BE49-F238E27FC236}">
                    <a16:creationId xmlns:a16="http://schemas.microsoft.com/office/drawing/2014/main" id="{B89B44A2-3120-41A5-A113-63900352EA41}"/>
                  </a:ext>
                </a:extLst>
              </p14:cNvPr>
              <p14:cNvContentPartPr/>
              <p14:nvPr/>
            </p14:nvContentPartPr>
            <p14:xfrm>
              <a:off x="2517960" y="5676549"/>
              <a:ext cx="219240" cy="150120"/>
            </p14:xfrm>
          </p:contentPart>
        </mc:Choice>
        <mc:Fallback xmlns="">
          <p:pic>
            <p:nvPicPr>
              <p:cNvPr id="7" name="حبر 6">
                <a:extLst>
                  <a:ext uri="{FF2B5EF4-FFF2-40B4-BE49-F238E27FC236}">
                    <a16:creationId xmlns:a16="http://schemas.microsoft.com/office/drawing/2014/main" id="{B89B44A2-3120-41A5-A113-63900352EA41}"/>
                  </a:ext>
                </a:extLst>
              </p:cNvPr>
              <p:cNvPicPr/>
              <p:nvPr/>
            </p:nvPicPr>
            <p:blipFill>
              <a:blip r:embed="rId6"/>
              <a:stretch>
                <a:fillRect/>
              </a:stretch>
            </p:blipFill>
            <p:spPr>
              <a:xfrm>
                <a:off x="2482320" y="5604909"/>
                <a:ext cx="2908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حبر 7">
                <a:extLst>
                  <a:ext uri="{FF2B5EF4-FFF2-40B4-BE49-F238E27FC236}">
                    <a16:creationId xmlns:a16="http://schemas.microsoft.com/office/drawing/2014/main" id="{DD1CFF00-E890-4AEB-A8B4-386F967DD892}"/>
                  </a:ext>
                </a:extLst>
              </p14:cNvPr>
              <p14:cNvContentPartPr/>
              <p14:nvPr/>
            </p14:nvContentPartPr>
            <p14:xfrm>
              <a:off x="2418240" y="5547669"/>
              <a:ext cx="133920" cy="315360"/>
            </p14:xfrm>
          </p:contentPart>
        </mc:Choice>
        <mc:Fallback xmlns="">
          <p:pic>
            <p:nvPicPr>
              <p:cNvPr id="8" name="حبر 7">
                <a:extLst>
                  <a:ext uri="{FF2B5EF4-FFF2-40B4-BE49-F238E27FC236}">
                    <a16:creationId xmlns:a16="http://schemas.microsoft.com/office/drawing/2014/main" id="{DD1CFF00-E890-4AEB-A8B4-386F967DD892}"/>
                  </a:ext>
                </a:extLst>
              </p:cNvPr>
              <p:cNvPicPr/>
              <p:nvPr/>
            </p:nvPicPr>
            <p:blipFill>
              <a:blip r:embed="rId8"/>
              <a:stretch>
                <a:fillRect/>
              </a:stretch>
            </p:blipFill>
            <p:spPr>
              <a:xfrm>
                <a:off x="2382240" y="5476029"/>
                <a:ext cx="2055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حبر 8">
                <a:extLst>
                  <a:ext uri="{FF2B5EF4-FFF2-40B4-BE49-F238E27FC236}">
                    <a16:creationId xmlns:a16="http://schemas.microsoft.com/office/drawing/2014/main" id="{57F8D3E2-E35E-4250-A226-A46D8F7615FD}"/>
                  </a:ext>
                </a:extLst>
              </p14:cNvPr>
              <p14:cNvContentPartPr/>
              <p14:nvPr/>
            </p14:nvContentPartPr>
            <p14:xfrm>
              <a:off x="2394840" y="5605269"/>
              <a:ext cx="250920" cy="210600"/>
            </p14:xfrm>
          </p:contentPart>
        </mc:Choice>
        <mc:Fallback xmlns="">
          <p:pic>
            <p:nvPicPr>
              <p:cNvPr id="9" name="حبر 8">
                <a:extLst>
                  <a:ext uri="{FF2B5EF4-FFF2-40B4-BE49-F238E27FC236}">
                    <a16:creationId xmlns:a16="http://schemas.microsoft.com/office/drawing/2014/main" id="{57F8D3E2-E35E-4250-A226-A46D8F7615FD}"/>
                  </a:ext>
                </a:extLst>
              </p:cNvPr>
              <p:cNvPicPr/>
              <p:nvPr/>
            </p:nvPicPr>
            <p:blipFill>
              <a:blip r:embed="rId10"/>
              <a:stretch>
                <a:fillRect/>
              </a:stretch>
            </p:blipFill>
            <p:spPr>
              <a:xfrm>
                <a:off x="2358840" y="5533269"/>
                <a:ext cx="3225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حبر 10">
                <a:extLst>
                  <a:ext uri="{FF2B5EF4-FFF2-40B4-BE49-F238E27FC236}">
                    <a16:creationId xmlns:a16="http://schemas.microsoft.com/office/drawing/2014/main" id="{AF393B20-C824-4C16-9720-6B151BA6DEE5}"/>
                  </a:ext>
                </a:extLst>
              </p14:cNvPr>
              <p14:cNvContentPartPr/>
              <p14:nvPr/>
            </p14:nvContentPartPr>
            <p14:xfrm>
              <a:off x="2441280" y="5866629"/>
              <a:ext cx="32040" cy="27000"/>
            </p14:xfrm>
          </p:contentPart>
        </mc:Choice>
        <mc:Fallback xmlns="">
          <p:pic>
            <p:nvPicPr>
              <p:cNvPr id="11" name="حبر 10">
                <a:extLst>
                  <a:ext uri="{FF2B5EF4-FFF2-40B4-BE49-F238E27FC236}">
                    <a16:creationId xmlns:a16="http://schemas.microsoft.com/office/drawing/2014/main" id="{AF393B20-C824-4C16-9720-6B151BA6DEE5}"/>
                  </a:ext>
                </a:extLst>
              </p:cNvPr>
              <p:cNvPicPr/>
              <p:nvPr/>
            </p:nvPicPr>
            <p:blipFill>
              <a:blip r:embed="rId12"/>
              <a:stretch>
                <a:fillRect/>
              </a:stretch>
            </p:blipFill>
            <p:spPr>
              <a:xfrm>
                <a:off x="2405640" y="5794629"/>
                <a:ext cx="103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حبر 12">
                <a:extLst>
                  <a:ext uri="{FF2B5EF4-FFF2-40B4-BE49-F238E27FC236}">
                    <a16:creationId xmlns:a16="http://schemas.microsoft.com/office/drawing/2014/main" id="{897BA02A-AA47-46C7-8CFD-BB6D88E438AB}"/>
                  </a:ext>
                </a:extLst>
              </p14:cNvPr>
              <p14:cNvContentPartPr/>
              <p14:nvPr/>
            </p14:nvContentPartPr>
            <p14:xfrm>
              <a:off x="2493480" y="5832789"/>
              <a:ext cx="273600" cy="143640"/>
            </p14:xfrm>
          </p:contentPart>
        </mc:Choice>
        <mc:Fallback xmlns="">
          <p:pic>
            <p:nvPicPr>
              <p:cNvPr id="13" name="حبر 12">
                <a:extLst>
                  <a:ext uri="{FF2B5EF4-FFF2-40B4-BE49-F238E27FC236}">
                    <a16:creationId xmlns:a16="http://schemas.microsoft.com/office/drawing/2014/main" id="{897BA02A-AA47-46C7-8CFD-BB6D88E438AB}"/>
                  </a:ext>
                </a:extLst>
              </p:cNvPr>
              <p:cNvPicPr/>
              <p:nvPr/>
            </p:nvPicPr>
            <p:blipFill>
              <a:blip r:embed="rId14"/>
              <a:stretch>
                <a:fillRect/>
              </a:stretch>
            </p:blipFill>
            <p:spPr>
              <a:xfrm>
                <a:off x="2457480" y="5761149"/>
                <a:ext cx="3452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حبر 13">
                <a:extLst>
                  <a:ext uri="{FF2B5EF4-FFF2-40B4-BE49-F238E27FC236}">
                    <a16:creationId xmlns:a16="http://schemas.microsoft.com/office/drawing/2014/main" id="{3E08336B-A789-4042-9A6B-B55CC79E45F8}"/>
                  </a:ext>
                </a:extLst>
              </p14:cNvPr>
              <p14:cNvContentPartPr/>
              <p14:nvPr/>
            </p14:nvContentPartPr>
            <p14:xfrm>
              <a:off x="2578800" y="5713269"/>
              <a:ext cx="112320" cy="113760"/>
            </p14:xfrm>
          </p:contentPart>
        </mc:Choice>
        <mc:Fallback xmlns="">
          <p:pic>
            <p:nvPicPr>
              <p:cNvPr id="14" name="حبر 13">
                <a:extLst>
                  <a:ext uri="{FF2B5EF4-FFF2-40B4-BE49-F238E27FC236}">
                    <a16:creationId xmlns:a16="http://schemas.microsoft.com/office/drawing/2014/main" id="{3E08336B-A789-4042-9A6B-B55CC79E45F8}"/>
                  </a:ext>
                </a:extLst>
              </p:cNvPr>
              <p:cNvPicPr/>
              <p:nvPr/>
            </p:nvPicPr>
            <p:blipFill>
              <a:blip r:embed="rId16"/>
              <a:stretch>
                <a:fillRect/>
              </a:stretch>
            </p:blipFill>
            <p:spPr>
              <a:xfrm>
                <a:off x="2543160" y="5641269"/>
                <a:ext cx="1839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حبر 14">
                <a:extLst>
                  <a:ext uri="{FF2B5EF4-FFF2-40B4-BE49-F238E27FC236}">
                    <a16:creationId xmlns:a16="http://schemas.microsoft.com/office/drawing/2014/main" id="{5CF211F6-9F37-4D04-8717-8D5DC03ED0DF}"/>
                  </a:ext>
                </a:extLst>
              </p14:cNvPr>
              <p14:cNvContentPartPr/>
              <p14:nvPr/>
            </p14:nvContentPartPr>
            <p14:xfrm>
              <a:off x="10496640" y="5770149"/>
              <a:ext cx="36000" cy="64800"/>
            </p14:xfrm>
          </p:contentPart>
        </mc:Choice>
        <mc:Fallback xmlns="">
          <p:pic>
            <p:nvPicPr>
              <p:cNvPr id="15" name="حبر 14">
                <a:extLst>
                  <a:ext uri="{FF2B5EF4-FFF2-40B4-BE49-F238E27FC236}">
                    <a16:creationId xmlns:a16="http://schemas.microsoft.com/office/drawing/2014/main" id="{5CF211F6-9F37-4D04-8717-8D5DC03ED0DF}"/>
                  </a:ext>
                </a:extLst>
              </p:cNvPr>
              <p:cNvPicPr/>
              <p:nvPr/>
            </p:nvPicPr>
            <p:blipFill>
              <a:blip r:embed="rId18"/>
              <a:stretch>
                <a:fillRect/>
              </a:stretch>
            </p:blipFill>
            <p:spPr>
              <a:xfrm>
                <a:off x="10460640" y="5698149"/>
                <a:ext cx="107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حبر 15">
                <a:extLst>
                  <a:ext uri="{FF2B5EF4-FFF2-40B4-BE49-F238E27FC236}">
                    <a16:creationId xmlns:a16="http://schemas.microsoft.com/office/drawing/2014/main" id="{BFBDDEEA-12D3-422A-8767-A78F6BB53EDD}"/>
                  </a:ext>
                </a:extLst>
              </p14:cNvPr>
              <p14:cNvContentPartPr/>
              <p14:nvPr/>
            </p14:nvContentPartPr>
            <p14:xfrm>
              <a:off x="10395840" y="5804349"/>
              <a:ext cx="86760" cy="120600"/>
            </p14:xfrm>
          </p:contentPart>
        </mc:Choice>
        <mc:Fallback xmlns="">
          <p:pic>
            <p:nvPicPr>
              <p:cNvPr id="16" name="حبر 15">
                <a:extLst>
                  <a:ext uri="{FF2B5EF4-FFF2-40B4-BE49-F238E27FC236}">
                    <a16:creationId xmlns:a16="http://schemas.microsoft.com/office/drawing/2014/main" id="{BFBDDEEA-12D3-422A-8767-A78F6BB53EDD}"/>
                  </a:ext>
                </a:extLst>
              </p:cNvPr>
              <p:cNvPicPr/>
              <p:nvPr/>
            </p:nvPicPr>
            <p:blipFill>
              <a:blip r:embed="rId20"/>
              <a:stretch>
                <a:fillRect/>
              </a:stretch>
            </p:blipFill>
            <p:spPr>
              <a:xfrm>
                <a:off x="10360200" y="5732709"/>
                <a:ext cx="1584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حبر 16">
                <a:extLst>
                  <a:ext uri="{FF2B5EF4-FFF2-40B4-BE49-F238E27FC236}">
                    <a16:creationId xmlns:a16="http://schemas.microsoft.com/office/drawing/2014/main" id="{412C4000-8237-474B-8DDE-66C38EDFA14D}"/>
                  </a:ext>
                </a:extLst>
              </p14:cNvPr>
              <p14:cNvContentPartPr/>
              <p14:nvPr/>
            </p14:nvContentPartPr>
            <p14:xfrm>
              <a:off x="10409880" y="5826669"/>
              <a:ext cx="53280" cy="97560"/>
            </p14:xfrm>
          </p:contentPart>
        </mc:Choice>
        <mc:Fallback xmlns="">
          <p:pic>
            <p:nvPicPr>
              <p:cNvPr id="17" name="حبر 16">
                <a:extLst>
                  <a:ext uri="{FF2B5EF4-FFF2-40B4-BE49-F238E27FC236}">
                    <a16:creationId xmlns:a16="http://schemas.microsoft.com/office/drawing/2014/main" id="{412C4000-8237-474B-8DDE-66C38EDFA14D}"/>
                  </a:ext>
                </a:extLst>
              </p:cNvPr>
              <p:cNvPicPr/>
              <p:nvPr/>
            </p:nvPicPr>
            <p:blipFill>
              <a:blip r:embed="rId22"/>
              <a:stretch>
                <a:fillRect/>
              </a:stretch>
            </p:blipFill>
            <p:spPr>
              <a:xfrm>
                <a:off x="10373880" y="5755029"/>
                <a:ext cx="1249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حبر 17">
                <a:extLst>
                  <a:ext uri="{FF2B5EF4-FFF2-40B4-BE49-F238E27FC236}">
                    <a16:creationId xmlns:a16="http://schemas.microsoft.com/office/drawing/2014/main" id="{E8356BD0-846F-48DD-A64C-443C5870405B}"/>
                  </a:ext>
                </a:extLst>
              </p14:cNvPr>
              <p14:cNvContentPartPr/>
              <p14:nvPr/>
            </p14:nvContentPartPr>
            <p14:xfrm>
              <a:off x="10346880" y="5836389"/>
              <a:ext cx="140040" cy="159840"/>
            </p14:xfrm>
          </p:contentPart>
        </mc:Choice>
        <mc:Fallback xmlns="">
          <p:pic>
            <p:nvPicPr>
              <p:cNvPr id="18" name="حبر 17">
                <a:extLst>
                  <a:ext uri="{FF2B5EF4-FFF2-40B4-BE49-F238E27FC236}">
                    <a16:creationId xmlns:a16="http://schemas.microsoft.com/office/drawing/2014/main" id="{E8356BD0-846F-48DD-A64C-443C5870405B}"/>
                  </a:ext>
                </a:extLst>
              </p:cNvPr>
              <p:cNvPicPr/>
              <p:nvPr/>
            </p:nvPicPr>
            <p:blipFill>
              <a:blip r:embed="rId24"/>
              <a:stretch>
                <a:fillRect/>
              </a:stretch>
            </p:blipFill>
            <p:spPr>
              <a:xfrm>
                <a:off x="10311240" y="5764389"/>
                <a:ext cx="2116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حبر 18">
                <a:extLst>
                  <a:ext uri="{FF2B5EF4-FFF2-40B4-BE49-F238E27FC236}">
                    <a16:creationId xmlns:a16="http://schemas.microsoft.com/office/drawing/2014/main" id="{678425AE-62B3-4D1F-80EC-A296802435D3}"/>
                  </a:ext>
                </a:extLst>
              </p14:cNvPr>
              <p14:cNvContentPartPr/>
              <p14:nvPr/>
            </p14:nvContentPartPr>
            <p14:xfrm>
              <a:off x="10260480" y="5774109"/>
              <a:ext cx="248400" cy="158040"/>
            </p14:xfrm>
          </p:contentPart>
        </mc:Choice>
        <mc:Fallback xmlns="">
          <p:pic>
            <p:nvPicPr>
              <p:cNvPr id="19" name="حبر 18">
                <a:extLst>
                  <a:ext uri="{FF2B5EF4-FFF2-40B4-BE49-F238E27FC236}">
                    <a16:creationId xmlns:a16="http://schemas.microsoft.com/office/drawing/2014/main" id="{678425AE-62B3-4D1F-80EC-A296802435D3}"/>
                  </a:ext>
                </a:extLst>
              </p:cNvPr>
              <p:cNvPicPr/>
              <p:nvPr/>
            </p:nvPicPr>
            <p:blipFill>
              <a:blip r:embed="rId26"/>
              <a:stretch>
                <a:fillRect/>
              </a:stretch>
            </p:blipFill>
            <p:spPr>
              <a:xfrm>
                <a:off x="10224480" y="5702469"/>
                <a:ext cx="3200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حبر 19">
                <a:extLst>
                  <a:ext uri="{FF2B5EF4-FFF2-40B4-BE49-F238E27FC236}">
                    <a16:creationId xmlns:a16="http://schemas.microsoft.com/office/drawing/2014/main" id="{368D905E-D46D-43E7-8FE3-DBFC81FB6F22}"/>
                  </a:ext>
                </a:extLst>
              </p14:cNvPr>
              <p14:cNvContentPartPr/>
              <p14:nvPr/>
            </p14:nvContentPartPr>
            <p14:xfrm>
              <a:off x="10386840" y="5866629"/>
              <a:ext cx="65880" cy="72000"/>
            </p14:xfrm>
          </p:contentPart>
        </mc:Choice>
        <mc:Fallback xmlns="">
          <p:pic>
            <p:nvPicPr>
              <p:cNvPr id="20" name="حبر 19">
                <a:extLst>
                  <a:ext uri="{FF2B5EF4-FFF2-40B4-BE49-F238E27FC236}">
                    <a16:creationId xmlns:a16="http://schemas.microsoft.com/office/drawing/2014/main" id="{368D905E-D46D-43E7-8FE3-DBFC81FB6F22}"/>
                  </a:ext>
                </a:extLst>
              </p:cNvPr>
              <p:cNvPicPr/>
              <p:nvPr/>
            </p:nvPicPr>
            <p:blipFill>
              <a:blip r:embed="rId28"/>
              <a:stretch>
                <a:fillRect/>
              </a:stretch>
            </p:blipFill>
            <p:spPr>
              <a:xfrm>
                <a:off x="10350840" y="5794629"/>
                <a:ext cx="137520" cy="215640"/>
              </a:xfrm>
              <a:prstGeom prst="rect">
                <a:avLst/>
              </a:prstGeom>
            </p:spPr>
          </p:pic>
        </mc:Fallback>
      </mc:AlternateContent>
    </p:spTree>
    <p:extLst>
      <p:ext uri="{BB962C8B-B14F-4D97-AF65-F5344CB8AC3E}">
        <p14:creationId xmlns:p14="http://schemas.microsoft.com/office/powerpoint/2010/main" val="230596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1111036-6E4F-4298-B0D4-B9C63C032498}"/>
              </a:ext>
            </a:extLst>
          </p:cNvPr>
          <p:cNvSpPr>
            <a:spLocks noGrp="1"/>
          </p:cNvSpPr>
          <p:nvPr>
            <p:ph idx="1"/>
          </p:nvPr>
        </p:nvSpPr>
        <p:spPr>
          <a:xfrm>
            <a:off x="989400" y="1261382"/>
            <a:ext cx="10213200" cy="4040191"/>
          </a:xfrm>
          <a:ln>
            <a:solidFill>
              <a:schemeClr val="accent3">
                <a:lumMod val="75000"/>
              </a:schemeClr>
            </a:solidFill>
          </a:ln>
        </p:spPr>
        <p:txBody>
          <a:bodyPr/>
          <a:lstStyle/>
          <a:p>
            <a:pPr marL="0" indent="0" algn="just" rtl="1">
              <a:buNone/>
            </a:pPr>
            <a:r>
              <a:rPr lang="ar-SA" sz="4000" b="1" dirty="0">
                <a:effectLst>
                  <a:outerShdw blurRad="38100" dist="38100" dir="2700000" algn="tl">
                    <a:srgbClr val="000000">
                      <a:alpha val="43137"/>
                    </a:srgbClr>
                  </a:outerShdw>
                </a:effectLst>
              </a:rPr>
              <a:t>س: ماهي العلاقة بين مضامين الصور السابقة وبين موضوع هذه المحاضرة؟</a:t>
            </a:r>
          </a:p>
          <a:p>
            <a:pPr marL="0" indent="0" algn="just" rtl="1">
              <a:buNone/>
            </a:pPr>
            <a:endParaRPr lang="ar-SA" sz="4000" b="1" dirty="0">
              <a:effectLst>
                <a:outerShdw blurRad="38100" dist="38100" dir="2700000" algn="tl">
                  <a:srgbClr val="000000">
                    <a:alpha val="43137"/>
                  </a:srgbClr>
                </a:outerShdw>
              </a:effectLst>
            </a:endParaRPr>
          </a:p>
          <a:p>
            <a:pPr marL="0" indent="0" algn="just" rtl="1">
              <a:buNone/>
            </a:pPr>
            <a:r>
              <a:rPr lang="ar-SA" sz="4000" b="1" dirty="0">
                <a:effectLst>
                  <a:outerShdw blurRad="38100" dist="38100" dir="2700000" algn="tl">
                    <a:srgbClr val="000000">
                      <a:alpha val="43137"/>
                    </a:srgbClr>
                  </a:outerShdw>
                </a:effectLst>
              </a:rPr>
              <a:t>س: أكتبي اسم المتغير أو المقوم الذي تخدمه كل صورة على حده.</a:t>
            </a:r>
          </a:p>
        </p:txBody>
      </p:sp>
    </p:spTree>
    <p:extLst>
      <p:ext uri="{BB962C8B-B14F-4D97-AF65-F5344CB8AC3E}">
        <p14:creationId xmlns:p14="http://schemas.microsoft.com/office/powerpoint/2010/main" val="281083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79F961-3FBB-462A-80AE-86C2076BF2EC}"/>
              </a:ext>
            </a:extLst>
          </p:cNvPr>
          <p:cNvSpPr>
            <a:spLocks noGrp="1"/>
          </p:cNvSpPr>
          <p:nvPr>
            <p:ph type="title"/>
          </p:nvPr>
        </p:nvSpPr>
        <p:spPr>
          <a:xfrm>
            <a:off x="3287486" y="395289"/>
            <a:ext cx="7859485" cy="1041625"/>
          </a:xfrm>
          <a:ln>
            <a:solidFill>
              <a:schemeClr val="accent5">
                <a:lumMod val="75000"/>
              </a:schemeClr>
            </a:solidFill>
          </a:ln>
        </p:spPr>
        <p:txBody>
          <a:bodyPr/>
          <a:lstStyle/>
          <a:p>
            <a:pPr algn="ctr"/>
            <a:r>
              <a:rPr lang="ar-SA" sz="5400" b="1" dirty="0">
                <a:effectLst>
                  <a:outerShdw blurRad="38100" dist="38100" dir="2700000" algn="tl">
                    <a:srgbClr val="000000">
                      <a:alpha val="43137"/>
                    </a:srgbClr>
                  </a:outerShdw>
                </a:effectLst>
              </a:rPr>
              <a:t>نقاش شفهي</a:t>
            </a:r>
          </a:p>
        </p:txBody>
      </p:sp>
      <p:sp>
        <p:nvSpPr>
          <p:cNvPr id="3" name="عنصر نائب للمحتوى 2">
            <a:extLst>
              <a:ext uri="{FF2B5EF4-FFF2-40B4-BE49-F238E27FC236}">
                <a16:creationId xmlns:a16="http://schemas.microsoft.com/office/drawing/2014/main" id="{52A6D24C-5471-4C6E-ACAC-E352A32B6AFA}"/>
              </a:ext>
            </a:extLst>
          </p:cNvPr>
          <p:cNvSpPr>
            <a:spLocks noGrp="1"/>
          </p:cNvSpPr>
          <p:nvPr>
            <p:ph idx="1"/>
          </p:nvPr>
        </p:nvSpPr>
        <p:spPr>
          <a:xfrm>
            <a:off x="604157" y="2074409"/>
            <a:ext cx="10983685" cy="4388302"/>
          </a:xfrm>
          <a:ln>
            <a:solidFill>
              <a:schemeClr val="accent5">
                <a:lumMod val="75000"/>
              </a:schemeClr>
            </a:solidFill>
          </a:ln>
        </p:spPr>
        <p:txBody>
          <a:bodyPr/>
          <a:lstStyle/>
          <a:p>
            <a:pPr algn="just" rtl="1"/>
            <a:r>
              <a:rPr lang="ar-SA" sz="4400" b="1" dirty="0">
                <a:solidFill>
                  <a:srgbClr val="660033"/>
                </a:solidFill>
                <a:effectLst>
                  <a:outerShdw blurRad="38100" dist="38100" dir="2700000" algn="tl">
                    <a:srgbClr val="000000">
                      <a:alpha val="43137"/>
                    </a:srgbClr>
                  </a:outerShdw>
                </a:effectLst>
              </a:rPr>
              <a:t>س1: ماذا يعني توفر تلك المقومات؟</a:t>
            </a:r>
          </a:p>
          <a:p>
            <a:pPr algn="just" rtl="1"/>
            <a:r>
              <a:rPr lang="ar-SA" sz="4400" b="1" dirty="0">
                <a:solidFill>
                  <a:srgbClr val="660033"/>
                </a:solidFill>
                <a:effectLst>
                  <a:outerShdw blurRad="38100" dist="38100" dir="2700000" algn="tl">
                    <a:srgbClr val="000000">
                      <a:alpha val="43137"/>
                    </a:srgbClr>
                  </a:outerShdw>
                </a:effectLst>
              </a:rPr>
              <a:t>س2:كيف يمكن للباحث قياس تأثير وجود هذه المقومات؟</a:t>
            </a:r>
          </a:p>
          <a:p>
            <a:pPr algn="just" rtl="1"/>
            <a:r>
              <a:rPr lang="ar-SA" sz="4400" b="1" dirty="0">
                <a:solidFill>
                  <a:srgbClr val="660033"/>
                </a:solidFill>
                <a:effectLst>
                  <a:outerShdw blurRad="38100" dist="38100" dir="2700000" algn="tl">
                    <a:srgbClr val="000000">
                      <a:alpha val="43137"/>
                    </a:srgbClr>
                  </a:outerShdw>
                </a:effectLst>
              </a:rPr>
              <a:t>س3: كيف تدللين على أن الدولة تحتل مكانة سياحية على المستوى الخارجي؟</a:t>
            </a:r>
          </a:p>
        </p:txBody>
      </p:sp>
    </p:spTree>
    <p:extLst>
      <p:ext uri="{BB962C8B-B14F-4D97-AF65-F5344CB8AC3E}">
        <p14:creationId xmlns:p14="http://schemas.microsoft.com/office/powerpoint/2010/main" val="332718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B188E7-64B7-4A25-BDB8-3CB60CE9C821}"/>
              </a:ext>
            </a:extLst>
          </p:cNvPr>
          <p:cNvSpPr>
            <a:spLocks noGrp="1"/>
          </p:cNvSpPr>
          <p:nvPr>
            <p:ph type="title"/>
          </p:nvPr>
        </p:nvSpPr>
        <p:spPr>
          <a:xfrm>
            <a:off x="2155371" y="2155371"/>
            <a:ext cx="7728858" cy="1110343"/>
          </a:xfrm>
          <a:ln>
            <a:solidFill>
              <a:schemeClr val="accent1">
                <a:lumMod val="50000"/>
              </a:schemeClr>
            </a:solidFill>
          </a:ln>
        </p:spPr>
        <p:txBody>
          <a:bodyPr/>
          <a:lstStyle/>
          <a:p>
            <a:pPr algn="ctr"/>
            <a:r>
              <a:rPr lang="ar-SA" sz="6000" b="1" dirty="0">
                <a:effectLst>
                  <a:outerShdw blurRad="38100" dist="38100" dir="2700000" algn="tl">
                    <a:srgbClr val="000000">
                      <a:alpha val="43137"/>
                    </a:srgbClr>
                  </a:outerShdw>
                </a:effectLst>
              </a:rPr>
              <a:t>المقدمة</a:t>
            </a:r>
          </a:p>
        </p:txBody>
      </p:sp>
    </p:spTree>
    <p:extLst>
      <p:ext uri="{BB962C8B-B14F-4D97-AF65-F5344CB8AC3E}">
        <p14:creationId xmlns:p14="http://schemas.microsoft.com/office/powerpoint/2010/main" val="38003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6BAA24-5A4B-431C-A889-20AB9D8D1286}"/>
              </a:ext>
            </a:extLst>
          </p:cNvPr>
          <p:cNvSpPr>
            <a:spLocks noGrp="1"/>
          </p:cNvSpPr>
          <p:nvPr>
            <p:ph type="title"/>
          </p:nvPr>
        </p:nvSpPr>
        <p:spPr/>
        <p:txBody>
          <a:bodyPr/>
          <a:lstStyle/>
          <a:p>
            <a:pPr algn="ctr"/>
            <a:r>
              <a:rPr lang="ar-SA" dirty="0"/>
              <a:t>إجابات الطالبات</a:t>
            </a:r>
          </a:p>
        </p:txBody>
      </p:sp>
      <p:graphicFrame>
        <p:nvGraphicFramePr>
          <p:cNvPr id="4" name="جدول 4">
            <a:extLst>
              <a:ext uri="{FF2B5EF4-FFF2-40B4-BE49-F238E27FC236}">
                <a16:creationId xmlns:a16="http://schemas.microsoft.com/office/drawing/2014/main" id="{CBE12968-4473-4041-AE14-41E969E940EA}"/>
              </a:ext>
            </a:extLst>
          </p:cNvPr>
          <p:cNvGraphicFramePr>
            <a:graphicFrameLocks noGrp="1"/>
          </p:cNvGraphicFramePr>
          <p:nvPr>
            <p:ph idx="1"/>
            <p:extLst>
              <p:ext uri="{D42A27DB-BD31-4B8C-83A1-F6EECF244321}">
                <p14:modId xmlns:p14="http://schemas.microsoft.com/office/powerpoint/2010/main" val="1534388328"/>
              </p:ext>
            </p:extLst>
          </p:nvPr>
        </p:nvGraphicFramePr>
        <p:xfrm>
          <a:off x="1250271" y="1707696"/>
          <a:ext cx="10213974" cy="4572000"/>
        </p:xfrm>
        <a:graphic>
          <a:graphicData uri="http://schemas.openxmlformats.org/drawingml/2006/table">
            <a:tbl>
              <a:tblPr rtl="1" firstRow="1" bandRow="1">
                <a:tableStyleId>{93296810-A885-4BE3-A3E7-6D5BEEA58F35}</a:tableStyleId>
              </a:tblPr>
              <a:tblGrid>
                <a:gridCol w="5106987">
                  <a:extLst>
                    <a:ext uri="{9D8B030D-6E8A-4147-A177-3AD203B41FA5}">
                      <a16:colId xmlns:a16="http://schemas.microsoft.com/office/drawing/2014/main" val="2713937524"/>
                    </a:ext>
                  </a:extLst>
                </a:gridCol>
                <a:gridCol w="5106987">
                  <a:extLst>
                    <a:ext uri="{9D8B030D-6E8A-4147-A177-3AD203B41FA5}">
                      <a16:colId xmlns:a16="http://schemas.microsoft.com/office/drawing/2014/main" val="1569586233"/>
                    </a:ext>
                  </a:extLst>
                </a:gridCol>
              </a:tblGrid>
              <a:tr h="756331">
                <a:tc>
                  <a:txBody>
                    <a:bodyPr/>
                    <a:lstStyle/>
                    <a:p>
                      <a:pPr algn="ctr" rtl="1"/>
                      <a:r>
                        <a:rPr lang="ar-SA" sz="4400" dirty="0"/>
                        <a:t>الطالبة</a:t>
                      </a:r>
                    </a:p>
                  </a:txBody>
                  <a:tcPr/>
                </a:tc>
                <a:tc>
                  <a:txBody>
                    <a:bodyPr/>
                    <a:lstStyle/>
                    <a:p>
                      <a:pPr algn="ctr" rtl="1"/>
                      <a:r>
                        <a:rPr lang="ar-SA" sz="4400" dirty="0"/>
                        <a:t>الإجابة</a:t>
                      </a:r>
                    </a:p>
                  </a:txBody>
                  <a:tcPr/>
                </a:tc>
                <a:extLst>
                  <a:ext uri="{0D108BD9-81ED-4DB2-BD59-A6C34878D82A}">
                    <a16:rowId xmlns:a16="http://schemas.microsoft.com/office/drawing/2014/main" val="171271521"/>
                  </a:ext>
                </a:extLst>
              </a:tr>
              <a:tr h="756331">
                <a:tc>
                  <a:txBody>
                    <a:bodyPr/>
                    <a:lstStyle/>
                    <a:p>
                      <a:pPr rtl="1"/>
                      <a:endParaRPr lang="ar-SA" sz="4400" dirty="0"/>
                    </a:p>
                  </a:txBody>
                  <a:tcPr/>
                </a:tc>
                <a:tc>
                  <a:txBody>
                    <a:bodyPr/>
                    <a:lstStyle/>
                    <a:p>
                      <a:pPr rtl="1"/>
                      <a:endParaRPr lang="ar-SA" sz="4400"/>
                    </a:p>
                  </a:txBody>
                  <a:tcPr/>
                </a:tc>
                <a:extLst>
                  <a:ext uri="{0D108BD9-81ED-4DB2-BD59-A6C34878D82A}">
                    <a16:rowId xmlns:a16="http://schemas.microsoft.com/office/drawing/2014/main" val="3978499004"/>
                  </a:ext>
                </a:extLst>
              </a:tr>
              <a:tr h="756331">
                <a:tc>
                  <a:txBody>
                    <a:bodyPr/>
                    <a:lstStyle/>
                    <a:p>
                      <a:pPr rtl="1"/>
                      <a:endParaRPr lang="ar-SA" sz="4400"/>
                    </a:p>
                  </a:txBody>
                  <a:tcPr/>
                </a:tc>
                <a:tc>
                  <a:txBody>
                    <a:bodyPr/>
                    <a:lstStyle/>
                    <a:p>
                      <a:pPr rtl="1"/>
                      <a:endParaRPr lang="ar-SA" sz="4400" dirty="0"/>
                    </a:p>
                  </a:txBody>
                  <a:tcPr/>
                </a:tc>
                <a:extLst>
                  <a:ext uri="{0D108BD9-81ED-4DB2-BD59-A6C34878D82A}">
                    <a16:rowId xmlns:a16="http://schemas.microsoft.com/office/drawing/2014/main" val="2638529311"/>
                  </a:ext>
                </a:extLst>
              </a:tr>
              <a:tr h="756331">
                <a:tc>
                  <a:txBody>
                    <a:bodyPr/>
                    <a:lstStyle/>
                    <a:p>
                      <a:pPr rtl="1"/>
                      <a:endParaRPr lang="ar-SA" sz="4400" dirty="0"/>
                    </a:p>
                  </a:txBody>
                  <a:tcPr/>
                </a:tc>
                <a:tc>
                  <a:txBody>
                    <a:bodyPr/>
                    <a:lstStyle/>
                    <a:p>
                      <a:pPr rtl="1"/>
                      <a:endParaRPr lang="ar-SA" sz="4400"/>
                    </a:p>
                  </a:txBody>
                  <a:tcPr/>
                </a:tc>
                <a:extLst>
                  <a:ext uri="{0D108BD9-81ED-4DB2-BD59-A6C34878D82A}">
                    <a16:rowId xmlns:a16="http://schemas.microsoft.com/office/drawing/2014/main" val="3385042224"/>
                  </a:ext>
                </a:extLst>
              </a:tr>
              <a:tr h="756331">
                <a:tc>
                  <a:txBody>
                    <a:bodyPr/>
                    <a:lstStyle/>
                    <a:p>
                      <a:pPr rtl="1"/>
                      <a:endParaRPr lang="ar-SA" sz="4400"/>
                    </a:p>
                  </a:txBody>
                  <a:tcPr/>
                </a:tc>
                <a:tc>
                  <a:txBody>
                    <a:bodyPr/>
                    <a:lstStyle/>
                    <a:p>
                      <a:pPr rtl="1"/>
                      <a:endParaRPr lang="ar-SA" sz="4400"/>
                    </a:p>
                  </a:txBody>
                  <a:tcPr/>
                </a:tc>
                <a:extLst>
                  <a:ext uri="{0D108BD9-81ED-4DB2-BD59-A6C34878D82A}">
                    <a16:rowId xmlns:a16="http://schemas.microsoft.com/office/drawing/2014/main" val="1425249449"/>
                  </a:ext>
                </a:extLst>
              </a:tr>
              <a:tr h="756331">
                <a:tc>
                  <a:txBody>
                    <a:bodyPr/>
                    <a:lstStyle/>
                    <a:p>
                      <a:pPr rtl="1"/>
                      <a:endParaRPr lang="ar-SA" sz="4400" dirty="0"/>
                    </a:p>
                  </a:txBody>
                  <a:tcPr/>
                </a:tc>
                <a:tc>
                  <a:txBody>
                    <a:bodyPr/>
                    <a:lstStyle/>
                    <a:p>
                      <a:pPr rtl="1"/>
                      <a:endParaRPr lang="ar-SA" sz="4400" dirty="0"/>
                    </a:p>
                  </a:txBody>
                  <a:tcPr/>
                </a:tc>
                <a:extLst>
                  <a:ext uri="{0D108BD9-81ED-4DB2-BD59-A6C34878D82A}">
                    <a16:rowId xmlns:a16="http://schemas.microsoft.com/office/drawing/2014/main" val="2915364560"/>
                  </a:ext>
                </a:extLst>
              </a:tr>
            </a:tbl>
          </a:graphicData>
        </a:graphic>
      </p:graphicFrame>
    </p:spTree>
    <p:extLst>
      <p:ext uri="{BB962C8B-B14F-4D97-AF65-F5344CB8AC3E}">
        <p14:creationId xmlns:p14="http://schemas.microsoft.com/office/powerpoint/2010/main" val="405558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72FBE4AB-0F50-4210-932D-DF604BD9D22C}"/>
              </a:ext>
            </a:extLst>
          </p:cNvPr>
          <p:cNvSpPr>
            <a:spLocks noGrp="1"/>
          </p:cNvSpPr>
          <p:nvPr>
            <p:ph type="title"/>
          </p:nvPr>
        </p:nvSpPr>
        <p:spPr>
          <a:xfrm>
            <a:off x="990000" y="1343820"/>
            <a:ext cx="3531600" cy="4170360"/>
          </a:xfrm>
          <a:ln>
            <a:solidFill>
              <a:schemeClr val="accent1">
                <a:lumMod val="50000"/>
              </a:schemeClr>
            </a:solidFill>
          </a:ln>
        </p:spPr>
        <p:txBody>
          <a:bodyPr anchor="t">
            <a:normAutofit fontScale="90000"/>
          </a:bodyPr>
          <a:lstStyle/>
          <a:p>
            <a:pPr algn="r" rtl="1"/>
            <a:r>
              <a:rPr lang="ar-SA" b="1" dirty="0">
                <a:effectLst>
                  <a:outerShdw blurRad="38100" dist="38100" dir="2700000" algn="tl">
                    <a:srgbClr val="000000">
                      <a:alpha val="43137"/>
                    </a:srgbClr>
                  </a:outerShdw>
                </a:effectLst>
              </a:rPr>
              <a:t>س1-عددي أنواع البيانات السياحية ذات العلاقة بهذه المحاضرة.</a:t>
            </a:r>
            <a:br>
              <a:rPr lang="ar-SA" b="1" dirty="0">
                <a:effectLst>
                  <a:outerShdw blurRad="38100" dist="38100" dir="2700000" algn="tl">
                    <a:srgbClr val="000000">
                      <a:alpha val="43137"/>
                    </a:srgbClr>
                  </a:outerShdw>
                </a:effectLst>
              </a:rPr>
            </a:br>
            <a:br>
              <a:rPr lang="ar-SA" b="1" dirty="0">
                <a:effectLst>
                  <a:outerShdw blurRad="38100" dist="38100" dir="2700000" algn="tl">
                    <a:srgbClr val="000000">
                      <a:alpha val="43137"/>
                    </a:srgbClr>
                  </a:outerShdw>
                </a:effectLst>
              </a:rPr>
            </a:br>
            <a:r>
              <a:rPr lang="ar-SA" b="1" dirty="0">
                <a:effectLst>
                  <a:outerShdw blurRad="38100" dist="38100" dir="2700000" algn="tl">
                    <a:srgbClr val="000000">
                      <a:alpha val="43137"/>
                    </a:srgbClr>
                  </a:outerShdw>
                </a:effectLst>
              </a:rPr>
              <a:t>س2-ماهي مصادر البيانات </a:t>
            </a:r>
            <a:r>
              <a:rPr lang="ar-SA" b="1" u="sng" dirty="0">
                <a:solidFill>
                  <a:srgbClr val="FF0000"/>
                </a:solidFill>
                <a:effectLst>
                  <a:outerShdw blurRad="38100" dist="38100" dir="2700000" algn="tl">
                    <a:srgbClr val="000000">
                      <a:alpha val="43137"/>
                    </a:srgbClr>
                  </a:outerShdw>
                </a:effectLst>
              </a:rPr>
              <a:t>السياحية العالمية </a:t>
            </a:r>
            <a:r>
              <a:rPr lang="ar-SA" b="1" dirty="0">
                <a:effectLst>
                  <a:outerShdw blurRad="38100" dist="38100" dir="2700000" algn="tl">
                    <a:srgbClr val="000000">
                      <a:alpha val="43137"/>
                    </a:srgbClr>
                  </a:outerShdw>
                </a:effectLst>
              </a:rPr>
              <a:t>والمحلية؟</a:t>
            </a:r>
          </a:p>
        </p:txBody>
      </p:sp>
      <p:sp>
        <p:nvSpPr>
          <p:cNvPr id="3" name="عنصر نائب للمحتوى 2">
            <a:extLst>
              <a:ext uri="{FF2B5EF4-FFF2-40B4-BE49-F238E27FC236}">
                <a16:creationId xmlns:a16="http://schemas.microsoft.com/office/drawing/2014/main" id="{EFD95E1E-4038-4CD0-8C12-78AF54F1DEB2}"/>
              </a:ext>
            </a:extLst>
          </p:cNvPr>
          <p:cNvSpPr>
            <a:spLocks noGrp="1"/>
          </p:cNvSpPr>
          <p:nvPr>
            <p:ph idx="1"/>
          </p:nvPr>
        </p:nvSpPr>
        <p:spPr>
          <a:xfrm>
            <a:off x="4997457" y="935999"/>
            <a:ext cx="6114543" cy="4832975"/>
          </a:xfrm>
          <a:ln>
            <a:solidFill>
              <a:schemeClr val="tx2">
                <a:lumMod val="90000"/>
                <a:lumOff val="10000"/>
              </a:schemeClr>
            </a:solidFill>
          </a:ln>
        </p:spPr>
        <p:txBody>
          <a:bodyPr>
            <a:normAutofit lnSpcReduction="10000"/>
          </a:bodyPr>
          <a:lstStyle/>
          <a:p>
            <a:pPr algn="r" rtl="1">
              <a:buFont typeface="Wingdings" panose="05000000000000000000" pitchFamily="2" charset="2"/>
              <a:buChar char="q"/>
            </a:pPr>
            <a:r>
              <a:rPr lang="ar-SA" sz="3200" b="1" dirty="0">
                <a:solidFill>
                  <a:schemeClr val="accent1">
                    <a:lumMod val="75000"/>
                    <a:alpha val="60000"/>
                  </a:schemeClr>
                </a:solidFill>
                <a:effectLst>
                  <a:outerShdw blurRad="38100" dist="38100" dir="2700000" algn="tl">
                    <a:srgbClr val="000000">
                      <a:alpha val="43137"/>
                    </a:srgbClr>
                  </a:outerShdw>
                </a:effectLst>
              </a:rPr>
              <a:t>المصادر المحلية:</a:t>
            </a:r>
          </a:p>
          <a:p>
            <a:pPr marL="0" indent="0" algn="r" rtl="1">
              <a:buNone/>
            </a:pPr>
            <a:r>
              <a:rPr lang="ar-SA" sz="3200" b="1" dirty="0">
                <a:solidFill>
                  <a:schemeClr val="accent1">
                    <a:lumMod val="75000"/>
                    <a:alpha val="60000"/>
                  </a:schemeClr>
                </a:solidFill>
                <a:effectLst>
                  <a:outerShdw blurRad="38100" dist="38100" dir="2700000" algn="tl">
                    <a:srgbClr val="000000">
                      <a:alpha val="43137"/>
                    </a:srgbClr>
                  </a:outerShdw>
                </a:effectLst>
              </a:rPr>
              <a:t>   وزارة السياحة السعودية، البنك السعودي المركزي (التقرير السنوي)، الهيئة العامة للإحصاء (الكتاب الإحصائي السنوي).</a:t>
            </a:r>
          </a:p>
          <a:p>
            <a:pPr algn="r" rtl="1">
              <a:buFont typeface="Wingdings" panose="05000000000000000000" pitchFamily="2" charset="2"/>
              <a:buChar char="q"/>
            </a:pPr>
            <a:r>
              <a:rPr lang="ar-SA" sz="3200" b="1" dirty="0">
                <a:solidFill>
                  <a:schemeClr val="accent1">
                    <a:lumMod val="75000"/>
                    <a:alpha val="60000"/>
                  </a:schemeClr>
                </a:solidFill>
                <a:effectLst>
                  <a:outerShdw blurRad="38100" dist="38100" dir="2700000" algn="tl">
                    <a:srgbClr val="000000">
                      <a:alpha val="43137"/>
                    </a:srgbClr>
                  </a:outerShdw>
                </a:effectLst>
              </a:rPr>
              <a:t> منظمة السياحة العالمية (</a:t>
            </a:r>
            <a:r>
              <a:rPr lang="en-US" sz="3200" b="1" dirty="0">
                <a:solidFill>
                  <a:schemeClr val="accent1">
                    <a:lumMod val="75000"/>
                    <a:alpha val="60000"/>
                  </a:schemeClr>
                </a:solidFill>
                <a:effectLst>
                  <a:outerShdw blurRad="38100" dist="38100" dir="2700000" algn="tl">
                    <a:srgbClr val="000000">
                      <a:alpha val="43137"/>
                    </a:srgbClr>
                  </a:outerShdw>
                </a:effectLst>
              </a:rPr>
              <a:t>WOT</a:t>
            </a:r>
            <a:r>
              <a:rPr lang="ar-SA" sz="3200" b="1" dirty="0">
                <a:solidFill>
                  <a:schemeClr val="accent1">
                    <a:lumMod val="75000"/>
                    <a:alpha val="60000"/>
                  </a:schemeClr>
                </a:solidFill>
                <a:effectLst>
                  <a:outerShdw blurRad="38100" dist="38100" dir="2700000" algn="tl">
                    <a:srgbClr val="000000">
                      <a:alpha val="43137"/>
                    </a:srgbClr>
                  </a:outerShdw>
                </a:effectLst>
              </a:rPr>
              <a:t>).</a:t>
            </a:r>
          </a:p>
          <a:p>
            <a:pPr marL="0" indent="0" algn="r" rtl="1">
              <a:buNone/>
            </a:pPr>
            <a:r>
              <a:rPr lang="ar-SA" sz="3200" b="1" dirty="0">
                <a:solidFill>
                  <a:schemeClr val="accent1">
                    <a:lumMod val="75000"/>
                    <a:alpha val="60000"/>
                  </a:schemeClr>
                </a:solidFill>
                <a:effectLst>
                  <a:outerShdw blurRad="38100" dist="38100" dir="2700000" algn="tl">
                    <a:srgbClr val="000000">
                      <a:alpha val="43137"/>
                    </a:srgbClr>
                  </a:outerShdw>
                </a:effectLst>
              </a:rPr>
              <a:t>    </a:t>
            </a:r>
            <a:r>
              <a:rPr lang="en-US" sz="3200" b="1" dirty="0">
                <a:solidFill>
                  <a:schemeClr val="accent1">
                    <a:lumMod val="75000"/>
                    <a:alpha val="60000"/>
                  </a:schemeClr>
                </a:solidFill>
                <a:effectLst>
                  <a:outerShdw blurRad="38100" dist="38100" dir="2700000" algn="tl">
                    <a:srgbClr val="000000">
                      <a:alpha val="43137"/>
                    </a:srgbClr>
                  </a:outerShdw>
                </a:effectLst>
              </a:rPr>
              <a:t>World Organization of Tourism</a:t>
            </a:r>
            <a:endParaRPr lang="ar-SA" sz="3200" b="1" dirty="0">
              <a:solidFill>
                <a:schemeClr val="accent1">
                  <a:lumMod val="75000"/>
                  <a:alpha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480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94E82E0-8AFC-43D1-BD62-13FA8246D1D1}"/>
              </a:ext>
            </a:extLst>
          </p:cNvPr>
          <p:cNvSpPr>
            <a:spLocks noGrp="1"/>
          </p:cNvSpPr>
          <p:nvPr>
            <p:ph idx="1"/>
          </p:nvPr>
        </p:nvSpPr>
        <p:spPr>
          <a:xfrm>
            <a:off x="870256" y="816313"/>
            <a:ext cx="10451487" cy="5225373"/>
          </a:xfrm>
          <a:ln>
            <a:solidFill>
              <a:schemeClr val="accent1"/>
            </a:solidFill>
          </a:ln>
        </p:spPr>
        <p:txBody>
          <a:bodyPr/>
          <a:lstStyle/>
          <a:p>
            <a:pPr marL="0" indent="0" algn="just" rtl="1">
              <a:buNone/>
            </a:pPr>
            <a:r>
              <a:rPr lang="ar-SA" sz="3600" b="1" dirty="0">
                <a:effectLst>
                  <a:outerShdw blurRad="38100" dist="38100" dir="2700000" algn="tl">
                    <a:srgbClr val="000000">
                      <a:alpha val="43137"/>
                    </a:srgbClr>
                  </a:outerShdw>
                </a:effectLst>
              </a:rPr>
              <a:t>من خلال العرض السابق لموضوع المحاضرة أستطيع استنتاج الآتي:</a:t>
            </a:r>
          </a:p>
          <a:p>
            <a:pPr algn="just" rtl="1">
              <a:buFont typeface="Courier New" panose="02070309020205020404" pitchFamily="49" charset="0"/>
              <a:buChar char="o"/>
            </a:pPr>
            <a:r>
              <a:rPr lang="ar-SA" sz="3600" b="1" dirty="0">
                <a:effectLst>
                  <a:outerShdw blurRad="38100" dist="38100" dir="2700000" algn="tl">
                    <a:srgbClr val="000000">
                      <a:alpha val="43137"/>
                    </a:srgbClr>
                  </a:outerShdw>
                </a:effectLst>
              </a:rPr>
              <a:t>أن تأثير المتطلبات البشرية في تحقق النشاط السياحي لا يقل عن دور وأهمية المقومات الطبيعية.</a:t>
            </a:r>
          </a:p>
          <a:p>
            <a:pPr algn="just" rtl="1">
              <a:buFont typeface="Courier New" panose="02070309020205020404" pitchFamily="49" charset="0"/>
              <a:buChar char="o"/>
            </a:pPr>
            <a:r>
              <a:rPr lang="ar-SA" sz="3600" b="1" dirty="0">
                <a:effectLst>
                  <a:outerShdw blurRad="38100" dist="38100" dir="2700000" algn="tl">
                    <a:srgbClr val="000000">
                      <a:alpha val="43137"/>
                    </a:srgbClr>
                  </a:outerShdw>
                </a:effectLst>
              </a:rPr>
              <a:t>علامات ازدهار النشاط السياحي تترجمه أعداد السياح الوافدين.</a:t>
            </a:r>
          </a:p>
          <a:p>
            <a:pPr algn="just" rtl="1">
              <a:buFont typeface="Courier New" panose="02070309020205020404" pitchFamily="49" charset="0"/>
              <a:buChar char="o"/>
            </a:pPr>
            <a:r>
              <a:rPr lang="ar-SA" sz="3600" b="1" dirty="0">
                <a:effectLst>
                  <a:outerShdw blurRad="38100" dist="38100" dir="2700000" algn="tl">
                    <a:srgbClr val="000000">
                      <a:alpha val="43137"/>
                    </a:srgbClr>
                  </a:outerShdw>
                </a:effectLst>
              </a:rPr>
              <a:t>توفر الأنشطة السياحة الفرص الوظيفية، وترفع الدخل الفردي للمواطنين.</a:t>
            </a:r>
          </a:p>
        </p:txBody>
      </p:sp>
    </p:spTree>
    <p:extLst>
      <p:ext uri="{BB962C8B-B14F-4D97-AF65-F5344CB8AC3E}">
        <p14:creationId xmlns:p14="http://schemas.microsoft.com/office/powerpoint/2010/main" val="222512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1546-F2AC-0D33-37C3-9B68C8F4978B}"/>
              </a:ext>
            </a:extLst>
          </p:cNvPr>
          <p:cNvSpPr>
            <a:spLocks noGrp="1"/>
          </p:cNvSpPr>
          <p:nvPr>
            <p:ph type="title"/>
          </p:nvPr>
        </p:nvSpPr>
        <p:spPr/>
        <p:txBody>
          <a:bodyPr/>
          <a:lstStyle/>
          <a:p>
            <a:pPr algn="r"/>
            <a:r>
              <a:rPr lang="ar-SA" dirty="0"/>
              <a:t>المراجع</a:t>
            </a:r>
            <a:endParaRPr lang="en-US" dirty="0"/>
          </a:p>
        </p:txBody>
      </p:sp>
      <p:sp>
        <p:nvSpPr>
          <p:cNvPr id="3" name="Content Placeholder 2">
            <a:extLst>
              <a:ext uri="{FF2B5EF4-FFF2-40B4-BE49-F238E27FC236}">
                <a16:creationId xmlns:a16="http://schemas.microsoft.com/office/drawing/2014/main" id="{226DBEDA-64AE-B253-80A6-4461E0750747}"/>
              </a:ext>
            </a:extLst>
          </p:cNvPr>
          <p:cNvSpPr>
            <a:spLocks noGrp="1"/>
          </p:cNvSpPr>
          <p:nvPr>
            <p:ph idx="1"/>
          </p:nvPr>
        </p:nvSpPr>
        <p:spPr/>
        <p:txBody>
          <a:bodyPr/>
          <a:lstStyle/>
          <a:p>
            <a:r>
              <a:rPr lang="ar-SA" dirty="0">
                <a:hlinkClick r:id="rId2"/>
              </a:rPr>
              <a:t>) المدرسة الاميرية | هيئة التراث. </a:t>
            </a:r>
            <a:r>
              <a:rPr lang="en-US" dirty="0">
                <a:hlinkClick r:id="rId2"/>
              </a:rPr>
              <a:t>moc.gov.sa)</a:t>
            </a:r>
            <a:endParaRPr lang="en-US" dirty="0"/>
          </a:p>
        </p:txBody>
      </p:sp>
    </p:spTree>
    <p:extLst>
      <p:ext uri="{BB962C8B-B14F-4D97-AF65-F5344CB8AC3E}">
        <p14:creationId xmlns:p14="http://schemas.microsoft.com/office/powerpoint/2010/main" val="65467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13337C7-31C1-42CC-AB51-11B44588E4FC}"/>
              </a:ext>
            </a:extLst>
          </p:cNvPr>
          <p:cNvSpPr>
            <a:spLocks noGrp="1"/>
          </p:cNvSpPr>
          <p:nvPr>
            <p:ph idx="1"/>
          </p:nvPr>
        </p:nvSpPr>
        <p:spPr>
          <a:xfrm>
            <a:off x="438912" y="243068"/>
            <a:ext cx="11135771" cy="6308203"/>
          </a:xfrm>
          <a:ln>
            <a:solidFill>
              <a:schemeClr val="accent1">
                <a:lumMod val="50000"/>
              </a:schemeClr>
            </a:solidFill>
          </a:ln>
        </p:spPr>
        <p:txBody>
          <a:bodyPr/>
          <a:lstStyle/>
          <a:p>
            <a:pPr marL="0" indent="0" algn="just" rtl="1">
              <a:buNone/>
            </a:pPr>
            <a:r>
              <a:rPr lang="ar-SA" sz="4000" b="1" dirty="0">
                <a:effectLst>
                  <a:outerShdw blurRad="38100" dist="38100" dir="2700000" algn="tl">
                    <a:srgbClr val="000000">
                      <a:alpha val="43137"/>
                    </a:srgbClr>
                  </a:outerShdw>
                </a:effectLst>
              </a:rPr>
              <a:t>   </a:t>
            </a:r>
            <a:r>
              <a:rPr lang="ar-SA" sz="3600" b="1" dirty="0">
                <a:effectLst>
                  <a:outerShdw blurRad="38100" dist="38100" dir="2700000" algn="tl">
                    <a:srgbClr val="000000">
                      <a:alpha val="43137"/>
                    </a:srgbClr>
                  </a:outerShdw>
                </a:effectLst>
              </a:rPr>
              <a:t>لا تقل أهمية المتغيرات البشرية عن تلك الطبيعية في التأثير على قيام وازدهار النشاط السياحي. إن توفر الأمن واستقرار الأوضاع السياسية في الوجهات السياحية مطلب رئيس للسياح. تقوم البنية التحتية الممتازة، ووسائل النقل الحديثة، والخدمات المصرفية، والصحية بدور فاعل في الجذب السياحي،</a:t>
            </a:r>
            <a:r>
              <a:rPr lang="en-US" sz="3600" b="1" dirty="0">
                <a:effectLst>
                  <a:outerShdw blurRad="38100" dist="38100" dir="2700000" algn="tl">
                    <a:srgbClr val="000000">
                      <a:alpha val="43137"/>
                    </a:srgbClr>
                  </a:outerShdw>
                </a:effectLst>
              </a:rPr>
              <a:t> </a:t>
            </a:r>
            <a:r>
              <a:rPr lang="ar-SA" sz="3600" b="1" dirty="0">
                <a:effectLst>
                  <a:outerShdw blurRad="38100" dist="38100" dir="2700000" algn="tl">
                    <a:srgbClr val="000000">
                      <a:alpha val="43137"/>
                    </a:srgbClr>
                  </a:outerShdw>
                </a:effectLst>
              </a:rPr>
              <a:t>وتبعث الاطمئنان النفسي لدى المسافرون، وتكون سبباً في نمو متوالي في حجم السياح وإنفاقهم السياحي. سيؤدي كل هذا إلى ارتفاع الدخل المحلي لتلك الوجهات السياحية ومن بعدها؛ ارتفاع في القيمة المُضافة للقطاع السياحي، ودعم إجمالي الناتج المحلي للدولة  </a:t>
            </a:r>
            <a:r>
              <a:rPr lang="en-US" sz="3600" b="1" dirty="0">
                <a:effectLst>
                  <a:outerShdw blurRad="38100" dist="38100" dir="2700000" algn="tl">
                    <a:srgbClr val="000000">
                      <a:alpha val="43137"/>
                    </a:srgbClr>
                  </a:outerShdw>
                </a:effectLst>
              </a:rPr>
              <a:t>GNP</a:t>
            </a:r>
            <a:r>
              <a:rPr lang="ar-SA" sz="3600" b="1"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4" name="حبر 3">
                <a:extLst>
                  <a:ext uri="{FF2B5EF4-FFF2-40B4-BE49-F238E27FC236}">
                    <a16:creationId xmlns:a16="http://schemas.microsoft.com/office/drawing/2014/main" id="{20EDFF90-5FAF-4BCA-B55F-D775C2CCCEC0}"/>
                  </a:ext>
                </a:extLst>
              </p14:cNvPr>
              <p14:cNvContentPartPr/>
              <p14:nvPr/>
            </p14:nvContentPartPr>
            <p14:xfrm>
              <a:off x="6010680" y="5268754"/>
              <a:ext cx="5040" cy="8280"/>
            </p14:xfrm>
          </p:contentPart>
        </mc:Choice>
        <mc:Fallback xmlns="">
          <p:pic>
            <p:nvPicPr>
              <p:cNvPr id="4" name="حبر 3">
                <a:extLst>
                  <a:ext uri="{FF2B5EF4-FFF2-40B4-BE49-F238E27FC236}">
                    <a16:creationId xmlns:a16="http://schemas.microsoft.com/office/drawing/2014/main" id="{20EDFF90-5FAF-4BCA-B55F-D775C2CCCEC0}"/>
                  </a:ext>
                </a:extLst>
              </p:cNvPr>
              <p:cNvPicPr/>
              <p:nvPr/>
            </p:nvPicPr>
            <p:blipFill>
              <a:blip r:embed="rId3"/>
              <a:stretch>
                <a:fillRect/>
              </a:stretch>
            </p:blipFill>
            <p:spPr>
              <a:xfrm>
                <a:off x="5974680" y="5196754"/>
                <a:ext cx="76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حبر 4">
                <a:extLst>
                  <a:ext uri="{FF2B5EF4-FFF2-40B4-BE49-F238E27FC236}">
                    <a16:creationId xmlns:a16="http://schemas.microsoft.com/office/drawing/2014/main" id="{6028CB9F-FDDD-496F-9119-49408B7DF610}"/>
                  </a:ext>
                </a:extLst>
              </p14:cNvPr>
              <p14:cNvContentPartPr/>
              <p14:nvPr/>
            </p14:nvContentPartPr>
            <p14:xfrm>
              <a:off x="6219480" y="5621914"/>
              <a:ext cx="15840" cy="9000"/>
            </p14:xfrm>
          </p:contentPart>
        </mc:Choice>
        <mc:Fallback xmlns="">
          <p:pic>
            <p:nvPicPr>
              <p:cNvPr id="5" name="حبر 4">
                <a:extLst>
                  <a:ext uri="{FF2B5EF4-FFF2-40B4-BE49-F238E27FC236}">
                    <a16:creationId xmlns:a16="http://schemas.microsoft.com/office/drawing/2014/main" id="{6028CB9F-FDDD-496F-9119-49408B7DF610}"/>
                  </a:ext>
                </a:extLst>
              </p:cNvPr>
              <p:cNvPicPr/>
              <p:nvPr/>
            </p:nvPicPr>
            <p:blipFill>
              <a:blip r:embed="rId5"/>
              <a:stretch>
                <a:fillRect/>
              </a:stretch>
            </p:blipFill>
            <p:spPr>
              <a:xfrm>
                <a:off x="6183840" y="5550274"/>
                <a:ext cx="87480" cy="152640"/>
              </a:xfrm>
              <a:prstGeom prst="rect">
                <a:avLst/>
              </a:prstGeom>
            </p:spPr>
          </p:pic>
        </mc:Fallback>
      </mc:AlternateContent>
    </p:spTree>
    <p:extLst>
      <p:ext uri="{BB962C8B-B14F-4D97-AF65-F5344CB8AC3E}">
        <p14:creationId xmlns:p14="http://schemas.microsoft.com/office/powerpoint/2010/main" val="360387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39A683-EF2D-43A9-A370-AF97976DF58C}"/>
              </a:ext>
            </a:extLst>
          </p:cNvPr>
          <p:cNvSpPr>
            <a:spLocks noGrp="1"/>
          </p:cNvSpPr>
          <p:nvPr>
            <p:ph type="title"/>
          </p:nvPr>
        </p:nvSpPr>
        <p:spPr>
          <a:xfrm>
            <a:off x="989400" y="384403"/>
            <a:ext cx="10213200" cy="1112836"/>
          </a:xfrm>
          <a:ln>
            <a:solidFill>
              <a:schemeClr val="accent1">
                <a:lumMod val="75000"/>
              </a:schemeClr>
            </a:solidFill>
          </a:ln>
        </p:spPr>
        <p:txBody>
          <a:bodyPr/>
          <a:lstStyle/>
          <a:p>
            <a:pPr algn="r"/>
            <a:r>
              <a:rPr lang="ar-SA" sz="4800" b="1">
                <a:effectLst>
                  <a:outerShdw blurRad="38100" dist="38100" dir="2700000" algn="tl">
                    <a:srgbClr val="000000">
                      <a:alpha val="43137"/>
                    </a:srgbClr>
                  </a:outerShdw>
                </a:effectLst>
              </a:rPr>
              <a:t>الكلمات المفتاحية</a:t>
            </a:r>
            <a:endParaRPr lang="ar-SA" sz="4800" b="1" dirty="0">
              <a:effectLst>
                <a:outerShdw blurRad="38100" dist="38100" dir="2700000" algn="tl">
                  <a:srgbClr val="000000">
                    <a:alpha val="43137"/>
                  </a:srgbClr>
                </a:outerShdw>
              </a:effectLst>
            </a:endParaRPr>
          </a:p>
        </p:txBody>
      </p:sp>
      <p:graphicFrame>
        <p:nvGraphicFramePr>
          <p:cNvPr id="4" name="جدول 4">
            <a:extLst>
              <a:ext uri="{FF2B5EF4-FFF2-40B4-BE49-F238E27FC236}">
                <a16:creationId xmlns:a16="http://schemas.microsoft.com/office/drawing/2014/main" id="{14AE4710-0C55-4830-A2EE-C3BDE0C0AEEC}"/>
              </a:ext>
            </a:extLst>
          </p:cNvPr>
          <p:cNvGraphicFramePr>
            <a:graphicFrameLocks noGrp="1"/>
          </p:cNvGraphicFramePr>
          <p:nvPr>
            <p:ph idx="1"/>
            <p:extLst>
              <p:ext uri="{D42A27DB-BD31-4B8C-83A1-F6EECF244321}">
                <p14:modId xmlns:p14="http://schemas.microsoft.com/office/powerpoint/2010/main" val="2711711121"/>
              </p:ext>
            </p:extLst>
          </p:nvPr>
        </p:nvGraphicFramePr>
        <p:xfrm>
          <a:off x="989400" y="2349500"/>
          <a:ext cx="10213974" cy="3505200"/>
        </p:xfrm>
        <a:graphic>
          <a:graphicData uri="http://schemas.openxmlformats.org/drawingml/2006/table">
            <a:tbl>
              <a:tblPr rtl="1" firstRow="1" bandRow="1">
                <a:tableStyleId>{5C22544A-7EE6-4342-B048-85BDC9FD1C3A}</a:tableStyleId>
              </a:tblPr>
              <a:tblGrid>
                <a:gridCol w="5106987">
                  <a:extLst>
                    <a:ext uri="{9D8B030D-6E8A-4147-A177-3AD203B41FA5}">
                      <a16:colId xmlns:a16="http://schemas.microsoft.com/office/drawing/2014/main" val="3763396157"/>
                    </a:ext>
                  </a:extLst>
                </a:gridCol>
                <a:gridCol w="5106987">
                  <a:extLst>
                    <a:ext uri="{9D8B030D-6E8A-4147-A177-3AD203B41FA5}">
                      <a16:colId xmlns:a16="http://schemas.microsoft.com/office/drawing/2014/main" val="604788588"/>
                    </a:ext>
                  </a:extLst>
                </a:gridCol>
              </a:tblGrid>
              <a:tr h="370840">
                <a:tc>
                  <a:txBody>
                    <a:bodyPr/>
                    <a:lstStyle/>
                    <a:p>
                      <a:pPr algn="ctr" rtl="1"/>
                      <a:r>
                        <a:rPr lang="ar-SA" sz="4000" b="1">
                          <a:effectLst>
                            <a:outerShdw blurRad="38100" dist="38100" dir="2700000" algn="tl">
                              <a:srgbClr val="000000">
                                <a:alpha val="43137"/>
                              </a:srgbClr>
                            </a:outerShdw>
                          </a:effectLst>
                        </a:rPr>
                        <a:t>المتطلبات البشرية</a:t>
                      </a:r>
                      <a:endParaRPr lang="ar-SA" sz="4000" b="1" dirty="0">
                        <a:effectLst>
                          <a:outerShdw blurRad="38100" dist="38100" dir="2700000" algn="tl">
                            <a:srgbClr val="000000">
                              <a:alpha val="43137"/>
                            </a:srgbClr>
                          </a:outerShdw>
                        </a:effectLst>
                      </a:endParaRPr>
                    </a:p>
                  </a:txBody>
                  <a:tcPr/>
                </a:tc>
                <a:tc>
                  <a:txBody>
                    <a:bodyPr/>
                    <a:lstStyle/>
                    <a:p>
                      <a:pPr algn="ctr" rtl="1"/>
                      <a:r>
                        <a:rPr lang="ar-SA" sz="4000" b="1">
                          <a:effectLst>
                            <a:outerShdw blurRad="38100" dist="38100" dir="2700000" algn="tl">
                              <a:srgbClr val="000000">
                                <a:alpha val="43137"/>
                              </a:srgbClr>
                            </a:outerShdw>
                          </a:effectLst>
                        </a:rPr>
                        <a:t>المقومات البشرية</a:t>
                      </a:r>
                      <a:endParaRPr lang="ar-SA" sz="40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500611422"/>
                  </a:ext>
                </a:extLst>
              </a:tr>
              <a:tr h="370840">
                <a:tc>
                  <a:txBody>
                    <a:bodyPr/>
                    <a:lstStyle/>
                    <a:p>
                      <a:pPr algn="ctr" rtl="1"/>
                      <a:r>
                        <a:rPr lang="ar-SA" sz="4000" b="1" dirty="0">
                          <a:effectLst>
                            <a:outerShdw blurRad="38100" dist="38100" dir="2700000" algn="tl">
                              <a:srgbClr val="000000">
                                <a:alpha val="43137"/>
                              </a:srgbClr>
                            </a:outerShdw>
                          </a:effectLst>
                          <a:highlight>
                            <a:srgbClr val="FFFF00"/>
                          </a:highlight>
                        </a:rPr>
                        <a:t>رأس المال</a:t>
                      </a:r>
                    </a:p>
                  </a:txBody>
                  <a:tcPr/>
                </a:tc>
                <a:tc>
                  <a:txBody>
                    <a:bodyPr/>
                    <a:lstStyle/>
                    <a:p>
                      <a:pPr algn="ctr" rtl="1"/>
                      <a:r>
                        <a:rPr lang="ar-SA" sz="4000" b="1">
                          <a:effectLst>
                            <a:outerShdw blurRad="38100" dist="38100" dir="2700000" algn="tl">
                              <a:srgbClr val="000000">
                                <a:alpha val="43137"/>
                              </a:srgbClr>
                            </a:outerShdw>
                          </a:effectLst>
                        </a:rPr>
                        <a:t>البُنية التحتية</a:t>
                      </a:r>
                      <a:endParaRPr lang="ar-SA" sz="40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587597253"/>
                  </a:ext>
                </a:extLst>
              </a:tr>
              <a:tr h="370840">
                <a:tc>
                  <a:txBody>
                    <a:bodyPr/>
                    <a:lstStyle/>
                    <a:p>
                      <a:pPr algn="ctr" rtl="1"/>
                      <a:r>
                        <a:rPr lang="ar-SA" sz="4000" b="1">
                          <a:effectLst>
                            <a:outerShdw blurRad="38100" dist="38100" dir="2700000" algn="tl">
                              <a:srgbClr val="000000">
                                <a:alpha val="43137"/>
                              </a:srgbClr>
                            </a:outerShdw>
                          </a:effectLst>
                        </a:rPr>
                        <a:t>المستوى المعيشي للسكان</a:t>
                      </a:r>
                      <a:endParaRPr lang="ar-SA" sz="4000" b="1" dirty="0">
                        <a:effectLst>
                          <a:outerShdw blurRad="38100" dist="38100" dir="2700000" algn="tl">
                            <a:srgbClr val="000000">
                              <a:alpha val="43137"/>
                            </a:srgbClr>
                          </a:outerShdw>
                        </a:effectLst>
                      </a:endParaRPr>
                    </a:p>
                  </a:txBody>
                  <a:tcPr/>
                </a:tc>
                <a:tc>
                  <a:txBody>
                    <a:bodyPr/>
                    <a:lstStyle/>
                    <a:p>
                      <a:pPr algn="ctr" rtl="1"/>
                      <a:r>
                        <a:rPr lang="ar-SA" sz="4000" b="1" dirty="0">
                          <a:effectLst>
                            <a:outerShdw blurRad="38100" dist="38100" dir="2700000" algn="tl">
                              <a:srgbClr val="000000">
                                <a:alpha val="43137"/>
                              </a:srgbClr>
                            </a:outerShdw>
                          </a:effectLst>
                        </a:rPr>
                        <a:t>الموارد والمنتجات الثقافية</a:t>
                      </a:r>
                    </a:p>
                  </a:txBody>
                  <a:tcPr/>
                </a:tc>
                <a:extLst>
                  <a:ext uri="{0D108BD9-81ED-4DB2-BD59-A6C34878D82A}">
                    <a16:rowId xmlns:a16="http://schemas.microsoft.com/office/drawing/2014/main" val="818707194"/>
                  </a:ext>
                </a:extLst>
              </a:tr>
              <a:tr h="370840">
                <a:tc>
                  <a:txBody>
                    <a:bodyPr/>
                    <a:lstStyle/>
                    <a:p>
                      <a:pPr algn="ctr" rtl="1"/>
                      <a:r>
                        <a:rPr lang="ar-SA" sz="4000" b="1" dirty="0">
                          <a:effectLst>
                            <a:outerShdw blurRad="38100" dist="38100" dir="2700000" algn="tl">
                              <a:srgbClr val="000000">
                                <a:alpha val="43137"/>
                              </a:srgbClr>
                            </a:outerShdw>
                          </a:effectLst>
                          <a:highlight>
                            <a:srgbClr val="FFFF00"/>
                          </a:highlight>
                        </a:rPr>
                        <a:t>القرارات الحكومية</a:t>
                      </a:r>
                    </a:p>
                  </a:txBody>
                  <a:tcPr/>
                </a:tc>
                <a:tc>
                  <a:txBody>
                    <a:bodyPr/>
                    <a:lstStyle/>
                    <a:p>
                      <a:pPr algn="ctr" rtl="1"/>
                      <a:r>
                        <a:rPr lang="ar-SA" sz="4000" b="1" dirty="0">
                          <a:effectLst>
                            <a:outerShdw blurRad="38100" dist="38100" dir="2700000" algn="tl">
                              <a:srgbClr val="000000">
                                <a:alpha val="43137"/>
                              </a:srgbClr>
                            </a:outerShdw>
                          </a:effectLst>
                        </a:rPr>
                        <a:t>وسائل النقل والمواصلات</a:t>
                      </a:r>
                    </a:p>
                  </a:txBody>
                  <a:tcPr/>
                </a:tc>
                <a:extLst>
                  <a:ext uri="{0D108BD9-81ED-4DB2-BD59-A6C34878D82A}">
                    <a16:rowId xmlns:a16="http://schemas.microsoft.com/office/drawing/2014/main" val="3780371455"/>
                  </a:ext>
                </a:extLst>
              </a:tr>
              <a:tr h="370840">
                <a:tc>
                  <a:txBody>
                    <a:bodyPr/>
                    <a:lstStyle/>
                    <a:p>
                      <a:pPr algn="ctr" rtl="1"/>
                      <a:r>
                        <a:rPr lang="ar-SA" sz="4000" b="1" dirty="0">
                          <a:effectLst>
                            <a:outerShdw blurRad="38100" dist="38100" dir="2700000" algn="tl">
                              <a:srgbClr val="000000">
                                <a:alpha val="43137"/>
                              </a:srgbClr>
                            </a:outerShdw>
                          </a:effectLst>
                        </a:rPr>
                        <a:t>الفنادق ومقر الإيواء</a:t>
                      </a:r>
                    </a:p>
                  </a:txBody>
                  <a:tcPr/>
                </a:tc>
                <a:tc>
                  <a:txBody>
                    <a:bodyPr/>
                    <a:lstStyle/>
                    <a:p>
                      <a:pPr algn="ctr" rtl="1"/>
                      <a:r>
                        <a:rPr lang="ar-SA" sz="4000" b="1" dirty="0">
                          <a:effectLst>
                            <a:outerShdw blurRad="38100" dist="38100" dir="2700000" algn="tl">
                              <a:srgbClr val="000000">
                                <a:alpha val="43137"/>
                              </a:srgbClr>
                            </a:outerShdw>
                          </a:effectLst>
                        </a:rPr>
                        <a:t>طبيعة السكان</a:t>
                      </a:r>
                    </a:p>
                  </a:txBody>
                  <a:tcPr/>
                </a:tc>
                <a:extLst>
                  <a:ext uri="{0D108BD9-81ED-4DB2-BD59-A6C34878D82A}">
                    <a16:rowId xmlns:a16="http://schemas.microsoft.com/office/drawing/2014/main" val="634862265"/>
                  </a:ext>
                </a:extLst>
              </a:tr>
            </a:tbl>
          </a:graphicData>
        </a:graphic>
      </p:graphicFrame>
    </p:spTree>
    <p:extLst>
      <p:ext uri="{BB962C8B-B14F-4D97-AF65-F5344CB8AC3E}">
        <p14:creationId xmlns:p14="http://schemas.microsoft.com/office/powerpoint/2010/main" val="416457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44" name="Group 43">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6"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49" name="Rectangle 48">
            <a:extLst>
              <a:ext uri="{FF2B5EF4-FFF2-40B4-BE49-F238E27FC236}">
                <a16:creationId xmlns:a16="http://schemas.microsoft.com/office/drawing/2014/main" id="{72C53508-B3F0-4B95-A7BB-3FB94033C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رسم 4" descr="قضبان قطار مع تعبئة خالصة">
            <a:extLst>
              <a:ext uri="{FF2B5EF4-FFF2-40B4-BE49-F238E27FC236}">
                <a16:creationId xmlns:a16="http://schemas.microsoft.com/office/drawing/2014/main" id="{D08E0836-BFA0-40CA-867A-B1420E6BA1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0707" y="950819"/>
            <a:ext cx="4996212" cy="4996212"/>
          </a:xfrm>
          <a:prstGeom prst="rect">
            <a:avLst/>
          </a:prstGeom>
        </p:spPr>
      </p:pic>
      <p:cxnSp>
        <p:nvCxnSpPr>
          <p:cNvPr id="51" name="Straight Connector 50">
            <a:extLst>
              <a:ext uri="{FF2B5EF4-FFF2-40B4-BE49-F238E27FC236}">
                <a16:creationId xmlns:a16="http://schemas.microsoft.com/office/drawing/2014/main" id="{58EBA113-6605-4291-A31D-0BEA2EFFB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7DC925D4-A222-4AF4-B410-4AFDEE4557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6674373" y="402322"/>
            <a:ext cx="641183" cy="1069728"/>
            <a:chOff x="6484112" y="2967038"/>
            <a:chExt cx="641183" cy="1069728"/>
          </a:xfrm>
        </p:grpSpPr>
        <p:grpSp>
          <p:nvGrpSpPr>
            <p:cNvPr id="54" name="Group 53">
              <a:extLst>
                <a:ext uri="{FF2B5EF4-FFF2-40B4-BE49-F238E27FC236}">
                  <a16:creationId xmlns:a16="http://schemas.microsoft.com/office/drawing/2014/main" id="{0DBBB94E-15E5-42D1-A617-70B91FC06D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9" name="Freeform 68">
                <a:extLst>
                  <a:ext uri="{FF2B5EF4-FFF2-40B4-BE49-F238E27FC236}">
                    <a16:creationId xmlns:a16="http://schemas.microsoft.com/office/drawing/2014/main" id="{2C81B35A-4CE9-4440-B050-12A299FA6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A0D17983-4044-441A-ADBD-E035D9AE7E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1" name="Line 70">
                <a:extLst>
                  <a:ext uri="{FF2B5EF4-FFF2-40B4-BE49-F238E27FC236}">
                    <a16:creationId xmlns:a16="http://schemas.microsoft.com/office/drawing/2014/main" id="{19F1FD06-FDAD-4A4F-BFA2-40C00615ED5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a:extLst>
                <a:ext uri="{FF2B5EF4-FFF2-40B4-BE49-F238E27FC236}">
                  <a16:creationId xmlns:a16="http://schemas.microsoft.com/office/drawing/2014/main" id="{7EFDE4C0-4728-4BFA-AB30-F128558D043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6" name="Freeform 68">
                <a:extLst>
                  <a:ext uri="{FF2B5EF4-FFF2-40B4-BE49-F238E27FC236}">
                    <a16:creationId xmlns:a16="http://schemas.microsoft.com/office/drawing/2014/main" id="{1D506130-A061-4892-B4AB-FC514FF04A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9">
                <a:extLst>
                  <a:ext uri="{FF2B5EF4-FFF2-40B4-BE49-F238E27FC236}">
                    <a16:creationId xmlns:a16="http://schemas.microsoft.com/office/drawing/2014/main" id="{49AD3E33-5B3A-488D-9055-A66F48964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Line 70">
                <a:extLst>
                  <a:ext uri="{FF2B5EF4-FFF2-40B4-BE49-F238E27FC236}">
                    <a16:creationId xmlns:a16="http://schemas.microsoft.com/office/drawing/2014/main" id="{A5CE7C61-384B-4565-8779-29E91BEF4C5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a:extLst>
              <a:ext uri="{FF2B5EF4-FFF2-40B4-BE49-F238E27FC236}">
                <a16:creationId xmlns:a16="http://schemas.microsoft.com/office/drawing/2014/main" id="{5EE5DB50-1341-4A9E-A206-967EBBDE44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11020476" y="5368081"/>
            <a:ext cx="641183" cy="1069728"/>
            <a:chOff x="6484112" y="2967038"/>
            <a:chExt cx="641183" cy="1069728"/>
          </a:xfrm>
        </p:grpSpPr>
        <p:grpSp>
          <p:nvGrpSpPr>
            <p:cNvPr id="64" name="Group 63">
              <a:extLst>
                <a:ext uri="{FF2B5EF4-FFF2-40B4-BE49-F238E27FC236}">
                  <a16:creationId xmlns:a16="http://schemas.microsoft.com/office/drawing/2014/main" id="{19A84626-F20C-4555-AFAF-1A2B70D3D9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561A2DEB-32E0-497B-AFF5-12455326D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9">
                <a:extLst>
                  <a:ext uri="{FF2B5EF4-FFF2-40B4-BE49-F238E27FC236}">
                    <a16:creationId xmlns:a16="http://schemas.microsoft.com/office/drawing/2014/main" id="{F74C0FA4-7280-478C-9F0A-5C44367405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Line 70">
                <a:extLst>
                  <a:ext uri="{FF2B5EF4-FFF2-40B4-BE49-F238E27FC236}">
                    <a16:creationId xmlns:a16="http://schemas.microsoft.com/office/drawing/2014/main" id="{6055EE13-719B-42CB-B390-656E3D7ED4B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AFE4A8F-11DC-406B-81CA-1EFF5D00CE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1220809B-3187-4A4E-B1B4-931C71836C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9">
                <a:extLst>
                  <a:ext uri="{FF2B5EF4-FFF2-40B4-BE49-F238E27FC236}">
                    <a16:creationId xmlns:a16="http://schemas.microsoft.com/office/drawing/2014/main" id="{FA8BADC2-4522-4CCB-B068-9C3AC1F1E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8" name="Line 70">
                <a:extLst>
                  <a:ext uri="{FF2B5EF4-FFF2-40B4-BE49-F238E27FC236}">
                    <a16:creationId xmlns:a16="http://schemas.microsoft.com/office/drawing/2014/main" id="{8507DFE2-C18B-40C2-A945-EFDD0D8EC93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4507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4D33-95F2-C933-8B01-1F8BA39C4430}"/>
              </a:ext>
            </a:extLst>
          </p:cNvPr>
          <p:cNvSpPr>
            <a:spLocks noGrp="1"/>
          </p:cNvSpPr>
          <p:nvPr>
            <p:ph type="title"/>
          </p:nvPr>
        </p:nvSpPr>
        <p:spPr>
          <a:xfrm>
            <a:off x="989400" y="395289"/>
            <a:ext cx="5996616" cy="736595"/>
          </a:xfrm>
          <a:ln>
            <a:solidFill>
              <a:schemeClr val="accent1"/>
            </a:solidFill>
          </a:ln>
        </p:spPr>
        <p:txBody>
          <a:bodyPr/>
          <a:lstStyle/>
          <a:p>
            <a:pPr algn="ctr"/>
            <a:r>
              <a:rPr lang="ar-SA" sz="4400" b="1" dirty="0">
                <a:effectLst>
                  <a:outerShdw blurRad="38100" dist="38100" dir="2700000" algn="tl">
                    <a:srgbClr val="000000">
                      <a:alpha val="43137"/>
                    </a:srgbClr>
                  </a:outerShdw>
                </a:effectLst>
              </a:rPr>
              <a:t>رأس المال</a:t>
            </a:r>
            <a:endParaRPr lang="en-US" sz="44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1E3B97B-A9D1-F76F-783D-DB6EA463C045}"/>
              </a:ext>
            </a:extLst>
          </p:cNvPr>
          <p:cNvSpPr>
            <a:spLocks noGrp="1"/>
          </p:cNvSpPr>
          <p:nvPr>
            <p:ph idx="1"/>
          </p:nvPr>
        </p:nvSpPr>
        <p:spPr>
          <a:ln>
            <a:solidFill>
              <a:schemeClr val="accent1"/>
            </a:solidFill>
          </a:ln>
        </p:spPr>
        <p:txBody>
          <a:bodyPr/>
          <a:lstStyle/>
          <a:p>
            <a:pPr marL="0" indent="0" algn="just" rtl="1">
              <a:buNone/>
            </a:pPr>
            <a:r>
              <a:rPr lang="ar-SA" sz="3600" b="1" dirty="0">
                <a:effectLst>
                  <a:outerShdw blurRad="38100" dist="38100" dir="2700000" algn="tl">
                    <a:srgbClr val="000000">
                      <a:alpha val="43137"/>
                    </a:srgbClr>
                  </a:outerShdw>
                </a:effectLst>
              </a:rPr>
              <a:t>يأتي هذا العامل البشري على رأس قائمة المتطلبات البشرية لتأسيس البُنى التحتية لأنشطة السياحة التي تقع في مسئوليات القطاع الحكومي، وكذلك فيما يخص القطاع الخاص المستثمرون في الأنشطة السياحية المتنوعة.</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049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4FDE-7A43-613A-9BE6-3C99B1E7EF85}"/>
              </a:ext>
            </a:extLst>
          </p:cNvPr>
          <p:cNvSpPr>
            <a:spLocks noGrp="1"/>
          </p:cNvSpPr>
          <p:nvPr>
            <p:ph type="title"/>
          </p:nvPr>
        </p:nvSpPr>
        <p:spPr>
          <a:xfrm>
            <a:off x="5404104" y="395289"/>
            <a:ext cx="5798496" cy="884871"/>
          </a:xfrm>
        </p:spPr>
        <p:txBody>
          <a:bodyPr/>
          <a:lstStyle/>
          <a:p>
            <a:pPr algn="r" rtl="1"/>
            <a:r>
              <a:rPr lang="ar-SA" b="1" dirty="0">
                <a:solidFill>
                  <a:schemeClr val="tx2"/>
                </a:solidFill>
              </a:rPr>
              <a:t>عصف ذهني بنود صرف رأس المال</a:t>
            </a:r>
            <a:endParaRPr lang="en-US" b="1" dirty="0">
              <a:solidFill>
                <a:schemeClr val="tx2"/>
              </a:solidFill>
            </a:endParaRPr>
          </a:p>
        </p:txBody>
      </p:sp>
      <p:sp>
        <p:nvSpPr>
          <p:cNvPr id="3" name="Content Placeholder 2">
            <a:extLst>
              <a:ext uri="{FF2B5EF4-FFF2-40B4-BE49-F238E27FC236}">
                <a16:creationId xmlns:a16="http://schemas.microsoft.com/office/drawing/2014/main" id="{46F232C8-39AE-E98E-2A6C-0C0793941747}"/>
              </a:ext>
            </a:extLst>
          </p:cNvPr>
          <p:cNvSpPr>
            <a:spLocks noGrp="1"/>
          </p:cNvSpPr>
          <p:nvPr>
            <p:ph idx="1"/>
          </p:nvPr>
        </p:nvSpPr>
        <p:spPr>
          <a:xfrm>
            <a:off x="989400" y="1685925"/>
            <a:ext cx="10213200" cy="4705731"/>
          </a:xfrm>
        </p:spPr>
        <p:txBody>
          <a:bodyPr/>
          <a:lstStyle/>
          <a:p>
            <a:pPr marL="514350" indent="-514350" algn="r" rtl="1">
              <a:buFont typeface="+mj-lt"/>
              <a:buAutoNum type="arabicPeriod"/>
            </a:pP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15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0BBE1B-E21C-4412-8648-C242830E9418}"/>
              </a:ext>
            </a:extLst>
          </p:cNvPr>
          <p:cNvSpPr>
            <a:spLocks noGrp="1"/>
          </p:cNvSpPr>
          <p:nvPr>
            <p:ph type="title"/>
          </p:nvPr>
        </p:nvSpPr>
        <p:spPr>
          <a:xfrm>
            <a:off x="989400" y="368869"/>
            <a:ext cx="10213200" cy="1112836"/>
          </a:xfrm>
        </p:spPr>
        <p:txBody>
          <a:bodyPr/>
          <a:lstStyle/>
          <a:p>
            <a:r>
              <a:rPr lang="en-US" dirty="0"/>
              <a:t>  </a:t>
            </a:r>
            <a:endParaRPr lang="ar-SA" dirty="0"/>
          </a:p>
        </p:txBody>
      </p:sp>
      <p:graphicFrame>
        <p:nvGraphicFramePr>
          <p:cNvPr id="4" name="عنصر نائب للمحتوى 3">
            <a:extLst>
              <a:ext uri="{FF2B5EF4-FFF2-40B4-BE49-F238E27FC236}">
                <a16:creationId xmlns:a16="http://schemas.microsoft.com/office/drawing/2014/main" id="{6880D32D-C0C5-4A7B-B6DE-E9BE56ECF5D9}"/>
              </a:ext>
            </a:extLst>
          </p:cNvPr>
          <p:cNvGraphicFramePr>
            <a:graphicFrameLocks noGrp="1"/>
          </p:cNvGraphicFramePr>
          <p:nvPr>
            <p:ph idx="1"/>
            <p:extLst>
              <p:ext uri="{D42A27DB-BD31-4B8C-83A1-F6EECF244321}">
                <p14:modId xmlns:p14="http://schemas.microsoft.com/office/powerpoint/2010/main" val="1351946529"/>
              </p:ext>
            </p:extLst>
          </p:nvPr>
        </p:nvGraphicFramePr>
        <p:xfrm>
          <a:off x="989014" y="1685924"/>
          <a:ext cx="10213200" cy="4246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48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شاهدة صورة المصدر">
            <a:extLst>
              <a:ext uri="{FF2B5EF4-FFF2-40B4-BE49-F238E27FC236}">
                <a16:creationId xmlns:a16="http://schemas.microsoft.com/office/drawing/2014/main" id="{B0D52949-8305-4787-9C40-F07895804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1913"/>
            <a:ext cx="9753600" cy="673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17562"/>
      </p:ext>
    </p:extLst>
  </p:cSld>
  <p:clrMapOvr>
    <a:masterClrMapping/>
  </p:clrMapOvr>
</p:sld>
</file>

<file path=ppt/theme/theme1.xml><?xml version="1.0" encoding="utf-8"?>
<a:theme xmlns:a="http://schemas.openxmlformats.org/drawingml/2006/main" name="Frosty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Frosted Leaf">
      <a:majorFont>
        <a:latin typeface="Segoe UI Semibold"/>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otalTime>2304</TotalTime>
  <Words>430</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Courier New</vt:lpstr>
      <vt:lpstr>Segoe UI</vt:lpstr>
      <vt:lpstr>Segoe UI Semibold</vt:lpstr>
      <vt:lpstr>Wingdings</vt:lpstr>
      <vt:lpstr>FrostyVTI</vt:lpstr>
      <vt:lpstr>333 (جغر) السياحة والتنمية الإقليمية د. عنبرة السعود</vt:lpstr>
      <vt:lpstr>المقدمة</vt:lpstr>
      <vt:lpstr>PowerPoint Presentation</vt:lpstr>
      <vt:lpstr>الكلمات المفتاحية</vt:lpstr>
      <vt:lpstr>PowerPoint Presentation</vt:lpstr>
      <vt:lpstr>رأس المال</vt:lpstr>
      <vt:lpstr>عصف ذهني بنود صرف رأس المال</vt:lpstr>
      <vt:lpstr>  </vt:lpstr>
      <vt:lpstr>PowerPoint Presentation</vt:lpstr>
      <vt:lpstr>PowerPoint Presentation</vt:lpstr>
      <vt:lpstr>معالم التراث الثقافي الطبيعي</vt:lpstr>
      <vt:lpstr>اربطي بين الصورة السابقة وبين والبُنية التحتية.</vt:lpstr>
      <vt:lpstr>معالم التراث الثقافي البشري</vt:lpstr>
      <vt:lpstr>PowerPoint Presentation</vt:lpstr>
      <vt:lpstr>PowerPoint Presentation</vt:lpstr>
      <vt:lpstr>PowerPoint Presentation</vt:lpstr>
      <vt:lpstr>PowerPoint Presentation</vt:lpstr>
      <vt:lpstr>PowerPoint Presentation</vt:lpstr>
      <vt:lpstr>نقاش شفهي</vt:lpstr>
      <vt:lpstr>إجابات الطالبات</vt:lpstr>
      <vt:lpstr>س1-عددي أنواع البيانات السياحية ذات العلاقة بهذه المحاضرة.  س2-ماهي مصادر البيانات السياحية العالمية والمحلية؟</vt:lpstr>
      <vt:lpstr>PowerPoint Presentation</vt:lpstr>
      <vt:lpstr>المراجع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 (جغر) السياحة والتنمية الإقليمية</dc:title>
  <dc:creator>doctoranbara energy</dc:creator>
  <cp:lastModifiedBy>doctoranbara energy</cp:lastModifiedBy>
  <cp:revision>38</cp:revision>
  <dcterms:created xsi:type="dcterms:W3CDTF">2022-02-12T09:19:10Z</dcterms:created>
  <dcterms:modified xsi:type="dcterms:W3CDTF">2022-09-12T15:24:35Z</dcterms:modified>
</cp:coreProperties>
</file>