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39" autoAdjust="0"/>
    <p:restoredTop sz="94660"/>
  </p:normalViewPr>
  <p:slideViewPr>
    <p:cSldViewPr snapToGrid="0">
      <p:cViewPr>
        <p:scale>
          <a:sx n="61" d="100"/>
          <a:sy n="6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D236FB-F319-4D50-A71D-81090A451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6FF01C-535E-47D4-B766-43DE494A9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5C78C6-0DE1-4E46-B8EF-8E4BF662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164FC2-7008-4513-A395-0483F9D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8C093-9A01-4375-9948-40AF3E84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49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98F01F-DFD4-444E-9A61-E436AF5F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153BDB-7FD6-405B-8353-3E63879D3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0F916B-A59A-4355-90C9-473BE6CC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277E99-3AEF-4253-BBFA-EE5EE601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08A108-8FE6-4C5B-85F9-080D1E3C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71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54BDC63-E3E7-441C-AE34-940A36088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1E32612-5FBF-4F88-AF56-6C6D647A4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15FB71-4E0A-4704-BE46-B63A745B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89E14F-F128-4A84-8B0F-307B3684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8373ED-358F-41EF-9634-E449C258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17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42E334-AD07-4B3E-BB7B-BC1E8B9D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15C729-0990-4283-8224-71C193DD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260212-7573-4D2A-B179-ABA1441D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B08F14-6640-4FB4-A80B-0744525B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E820B5-3656-4812-9B1B-8B66A935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27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363C94-0321-412D-A998-44799728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C1290CD-58BB-44B6-A50E-9A3E38792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EC1C25-2999-424D-A8C7-C3C593F7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2F62B6-A35C-4B34-8761-721EB51C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645EED-97DC-468C-8648-E30848F3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174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88C5CD-9042-4977-9C33-9F209655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A344AD-534C-489C-97FF-94A943C76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30D155-427C-4C9E-A9A8-F5991DAB2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2AEC6E-4727-4573-9944-AFA2EDF2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458BF3-DBC1-4435-83E5-753640FA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AF33E8-1DD1-4AE6-8DF8-14AAAFA2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11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72EE11-4284-4AA5-AA93-8FA712D1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F5B9E2-726B-4945-9846-C55DF024F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B60E120-C957-4E02-8300-CF3E2B034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6B42771-59C1-4A32-8F20-6E5B7EC69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EE22C2F-410C-4EB1-AC64-9B0401EB6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7119C9C-6963-40CC-A899-F2877FD7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CA27DCA-9AEE-4AFB-97B8-E386886B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DA52AA0-99CB-4F14-B4E2-A383BBD9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676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936AC2-7FFB-4B6B-9182-57348839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BA8B46B-4763-4122-880E-4047DE4B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ED538AB-3AC0-4960-A3CF-FD0368BB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FA28C0F-868F-4168-81B0-3CFB4A45D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37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4510E2-B84D-4224-B5CB-8996E7BD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AC6D39D-87F9-41F8-98D0-B095922A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D11827-B006-4ECD-BA16-36BE3F04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2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DE5C09-866D-4D00-B712-E5C3E5EE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6411DA-A01E-40EF-8D7E-B1C63261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B0E39B5-53D0-4A73-AC51-B3E60595E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34F8DB-A000-4FCD-9D2A-703BBD1A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21D370-431C-4ECB-AB20-DE6A0281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BD0514-F117-413F-91AB-79B0CC0B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898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564777-E561-4FF9-B8A0-83F18088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19B8F7-B0E3-44F9-8F02-5EDF8406F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76E3E47-637B-47C4-ABA2-15707F743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AACAC8-BAA2-4238-906E-6FF4ADCC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D29BEE-DE76-4238-AFDE-1F363394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8C09A7-FB73-4B49-AC26-ACF899A7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241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D08511A-D9DD-42D9-9CD3-7467F8820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82EF69-4802-48A5-BB1F-57CAA0A39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F31317-F01A-4CE4-AE09-B40C19E52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C383-4224-42D6-BAA9-D7F2F0CBA938}" type="datetimeFigureOut">
              <a:rPr lang="ar-SA" smtClean="0"/>
              <a:t>21/02/43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F504CE-8E64-40E8-92E5-42867C1E4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392426-EF07-4A33-A5D3-420EAD09C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7751-9691-4EAA-930C-91D72A2134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42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56F5A7F-AFB1-40F2-8A38-61DA43F629B8}"/>
              </a:ext>
            </a:extLst>
          </p:cNvPr>
          <p:cNvSpPr/>
          <p:nvPr/>
        </p:nvSpPr>
        <p:spPr>
          <a:xfrm>
            <a:off x="1952953" y="2317959"/>
            <a:ext cx="8694026" cy="22220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التوزيعات الاحتمالية المنفصلة </a:t>
            </a:r>
          </a:p>
        </p:txBody>
      </p:sp>
    </p:spTree>
    <p:extLst>
      <p:ext uri="{BB962C8B-B14F-4D97-AF65-F5344CB8AC3E}">
        <p14:creationId xmlns:p14="http://schemas.microsoft.com/office/powerpoint/2010/main" val="28351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F29A2A8-5EB2-4EEF-8707-C6D5FF8DD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9"/>
          <a:stretch/>
        </p:blipFill>
        <p:spPr>
          <a:xfrm>
            <a:off x="1051033" y="527488"/>
            <a:ext cx="10636469" cy="59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CB70573-7000-4A60-8B0A-DD0F3DAE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80" y="94593"/>
            <a:ext cx="10625958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C7600D-633E-4935-AA79-4C38D390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2" y="399393"/>
            <a:ext cx="10930759" cy="53707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7610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7FAF84-D4DA-4BB4-BB3E-85D3453F0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3" b="8785"/>
          <a:stretch/>
        </p:blipFill>
        <p:spPr>
          <a:xfrm>
            <a:off x="903891" y="925294"/>
            <a:ext cx="10457792" cy="541244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153BCBA-B3D9-42ED-8C14-9A0B40AE6AA3}"/>
              </a:ext>
            </a:extLst>
          </p:cNvPr>
          <p:cNvSpPr/>
          <p:nvPr/>
        </p:nvSpPr>
        <p:spPr>
          <a:xfrm>
            <a:off x="10325160" y="223021"/>
            <a:ext cx="1220126" cy="70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الحل: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0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A222E57-6A37-454E-9AC3-04F197230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3" r="4762" b="20673"/>
          <a:stretch/>
        </p:blipFill>
        <p:spPr>
          <a:xfrm>
            <a:off x="4014952" y="492431"/>
            <a:ext cx="7546427" cy="27827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701C739-7CCA-4E31-BB68-F6273D090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" t="31010" r="14139" b="12869"/>
          <a:stretch/>
        </p:blipFill>
        <p:spPr>
          <a:xfrm>
            <a:off x="4346027" y="3846786"/>
            <a:ext cx="6884276" cy="166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4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D8DB9BB-80FE-4BDB-8F25-A97A92FC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28" y="441435"/>
            <a:ext cx="10920815" cy="40254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9703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23A5C5-9E65-40E8-AEFE-8D462422B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21" y="1011619"/>
            <a:ext cx="10267375" cy="510802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953A0E6-05F1-40CB-A4EA-86AAE92DBB54}"/>
              </a:ext>
            </a:extLst>
          </p:cNvPr>
          <p:cNvSpPr/>
          <p:nvPr/>
        </p:nvSpPr>
        <p:spPr>
          <a:xfrm>
            <a:off x="10325160" y="223021"/>
            <a:ext cx="1220126" cy="70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الحل: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66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15F4BE-5CAB-4D75-8474-22F356D44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0" b="36870"/>
          <a:stretch/>
        </p:blipFill>
        <p:spPr>
          <a:xfrm>
            <a:off x="3342289" y="325821"/>
            <a:ext cx="8303172" cy="36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66B2EA-8322-4BF6-B308-E8653325E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5" t="7092" b="8528"/>
          <a:stretch/>
        </p:blipFill>
        <p:spPr>
          <a:xfrm>
            <a:off x="493985" y="1342369"/>
            <a:ext cx="11172497" cy="5544206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BABF577-76E0-4B81-83B9-7B1ACBCF48B0}"/>
              </a:ext>
            </a:extLst>
          </p:cNvPr>
          <p:cNvSpPr/>
          <p:nvPr/>
        </p:nvSpPr>
        <p:spPr>
          <a:xfrm>
            <a:off x="5097517" y="179157"/>
            <a:ext cx="6864746" cy="10390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7.2.3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.بعض التوزيعات الاحتمالية المنفصلة</a:t>
            </a:r>
          </a:p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(حالة الأحداث المستقلة)</a:t>
            </a:r>
            <a:endParaRPr lang="ar-SA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E4417F7-55BD-4ADE-9888-DFCAED796534}"/>
              </a:ext>
            </a:extLst>
          </p:cNvPr>
          <p:cNvSpPr/>
          <p:nvPr/>
        </p:nvSpPr>
        <p:spPr>
          <a:xfrm>
            <a:off x="9154510" y="3045990"/>
            <a:ext cx="2382956" cy="467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ysClr val="windowText" lastClr="000000"/>
                </a:solidFill>
              </a:rPr>
              <a:t>مواصفات التوزيع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D3E9FB5-9337-447A-A310-A29876E51E9A}"/>
              </a:ext>
            </a:extLst>
          </p:cNvPr>
          <p:cNvSpPr/>
          <p:nvPr/>
        </p:nvSpPr>
        <p:spPr>
          <a:xfrm>
            <a:off x="9459312" y="4603532"/>
            <a:ext cx="2230556" cy="467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ysClr val="windowText" lastClr="000000"/>
                </a:solidFill>
              </a:rPr>
              <a:t>خصائص التوزيع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CCA5C18-D7CE-4175-A7B7-07C2CAE24C19}"/>
              </a:ext>
            </a:extLst>
          </p:cNvPr>
          <p:cNvSpPr/>
          <p:nvPr/>
        </p:nvSpPr>
        <p:spPr>
          <a:xfrm>
            <a:off x="8860877" y="1295400"/>
            <a:ext cx="2961487" cy="536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2400" b="1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(أولاً)</a:t>
            </a:r>
            <a:r>
              <a:rPr lang="ar-SA" sz="2400" b="1" dirty="0">
                <a:ln w="0"/>
                <a:solidFill>
                  <a:schemeClr val="accent1"/>
                </a:solidFill>
              </a:rPr>
              <a:t>  توزيع ذو الحدين:</a:t>
            </a:r>
            <a:endParaRPr lang="ar-SA" sz="2000" b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0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D1A5B5F-19C6-445D-BA60-10E02495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131" y="262758"/>
            <a:ext cx="8962525" cy="27743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BF1CC0-3B6D-4783-99BD-E8306AF33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230"/>
          <a:stretch/>
        </p:blipFill>
        <p:spPr>
          <a:xfrm>
            <a:off x="3481851" y="3343275"/>
            <a:ext cx="8005483" cy="2995447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173D361-46E0-4EF9-BA16-9E0354D4C76E}"/>
              </a:ext>
            </a:extLst>
          </p:cNvPr>
          <p:cNvSpPr/>
          <p:nvPr/>
        </p:nvSpPr>
        <p:spPr>
          <a:xfrm>
            <a:off x="9888855" y="3118621"/>
            <a:ext cx="1885950" cy="70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الحل: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3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1894BC-BF8F-4452-8385-726B7C03A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7" t="1670" r="3401" b="3558"/>
          <a:stretch/>
        </p:blipFill>
        <p:spPr>
          <a:xfrm>
            <a:off x="933450" y="133351"/>
            <a:ext cx="10620376" cy="66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0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12BF9E-1FF6-4B06-8563-00D61492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62" y="304796"/>
            <a:ext cx="11340662" cy="647437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3C3182D-F44F-4989-A982-C9E368A19628}"/>
              </a:ext>
            </a:extLst>
          </p:cNvPr>
          <p:cNvSpPr/>
          <p:nvPr/>
        </p:nvSpPr>
        <p:spPr>
          <a:xfrm>
            <a:off x="9092105" y="178676"/>
            <a:ext cx="2961487" cy="536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2400" b="1" u="sng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(ثانياً)</a:t>
            </a:r>
            <a:r>
              <a:rPr lang="ar-SA" sz="2400" b="1" dirty="0">
                <a:ln w="0"/>
                <a:solidFill>
                  <a:schemeClr val="accent1"/>
                </a:solidFill>
              </a:rPr>
              <a:t>  توزيع بواسون :</a:t>
            </a:r>
            <a:endParaRPr lang="ar-SA" sz="20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D51A02C-50C2-4D14-9408-1F1DD05D4E1D}"/>
              </a:ext>
            </a:extLst>
          </p:cNvPr>
          <p:cNvSpPr/>
          <p:nvPr/>
        </p:nvSpPr>
        <p:spPr>
          <a:xfrm>
            <a:off x="9207061" y="3397470"/>
            <a:ext cx="2382956" cy="467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ysClr val="windowText" lastClr="000000"/>
                </a:solidFill>
              </a:rPr>
              <a:t>مواصفات التوزيع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2F0F9C9-7EF1-4C14-BB0A-F94311772E83}"/>
              </a:ext>
            </a:extLst>
          </p:cNvPr>
          <p:cNvSpPr/>
          <p:nvPr/>
        </p:nvSpPr>
        <p:spPr>
          <a:xfrm>
            <a:off x="9480923" y="5150071"/>
            <a:ext cx="2230556" cy="467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u="sng" dirty="0">
                <a:solidFill>
                  <a:sysClr val="windowText" lastClr="000000"/>
                </a:solidFill>
              </a:rPr>
              <a:t>خصائص التوزيع</a:t>
            </a:r>
          </a:p>
        </p:txBody>
      </p:sp>
    </p:spTree>
    <p:extLst>
      <p:ext uri="{BB962C8B-B14F-4D97-AF65-F5344CB8AC3E}">
        <p14:creationId xmlns:p14="http://schemas.microsoft.com/office/powerpoint/2010/main" val="371223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CC9F747-BE67-4D00-BDBB-CEFD4110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9" t="4877" r="2968" b="31718"/>
          <a:stretch/>
        </p:blipFill>
        <p:spPr>
          <a:xfrm>
            <a:off x="2649264" y="199368"/>
            <a:ext cx="9343697" cy="31767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8585C6C-A2FB-498E-9306-BDB288508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241"/>
          <a:stretch/>
        </p:blipFill>
        <p:spPr>
          <a:xfrm>
            <a:off x="1637321" y="3619500"/>
            <a:ext cx="10092224" cy="280962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70EADCD-6622-42AD-A020-0E9D9BD7669E}"/>
              </a:ext>
            </a:extLst>
          </p:cNvPr>
          <p:cNvSpPr/>
          <p:nvPr/>
        </p:nvSpPr>
        <p:spPr>
          <a:xfrm>
            <a:off x="10772835" y="3775846"/>
            <a:ext cx="1220126" cy="70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الحل: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6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4D7D51-1BF5-415B-9917-4FD11249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7" r="1784"/>
          <a:stretch/>
        </p:blipFill>
        <p:spPr>
          <a:xfrm>
            <a:off x="771525" y="152400"/>
            <a:ext cx="109823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1E9D3-40E7-426D-8478-6BD5A3E40117}"/>
              </a:ext>
            </a:extLst>
          </p:cNvPr>
          <p:cNvSpPr txBox="1">
            <a:spLocks/>
          </p:cNvSpPr>
          <p:nvPr/>
        </p:nvSpPr>
        <p:spPr>
          <a:xfrm>
            <a:off x="526073" y="57516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تمارين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7F86B458-6C6E-454F-A0C3-5016D5B2D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11" y="2446591"/>
            <a:ext cx="841607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6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6E4375-A535-4039-9007-1741E2653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09" y="1047749"/>
            <a:ext cx="10106177" cy="52482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A7E5FD2-E413-4C72-AA5E-5CE6232E8094}"/>
              </a:ext>
            </a:extLst>
          </p:cNvPr>
          <p:cNvSpPr/>
          <p:nvPr/>
        </p:nvSpPr>
        <p:spPr>
          <a:xfrm>
            <a:off x="10325160" y="223021"/>
            <a:ext cx="1220126" cy="70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الحل:</a:t>
            </a:r>
            <a:endParaRPr lang="ar-SA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667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48</Words>
  <Application>Microsoft Office PowerPoint</Application>
  <PresentationFormat>شاشة عريضة</PresentationFormat>
  <Paragraphs>15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 Alzaid</dc:creator>
  <cp:lastModifiedBy>Laila Alzaid</cp:lastModifiedBy>
  <cp:revision>2</cp:revision>
  <dcterms:created xsi:type="dcterms:W3CDTF">2021-09-28T12:57:12Z</dcterms:created>
  <dcterms:modified xsi:type="dcterms:W3CDTF">2021-09-28T16:33:45Z</dcterms:modified>
</cp:coreProperties>
</file>