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8"/>
  </p:handoutMasterIdLst>
  <p:sldIdLst>
    <p:sldId id="385"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2" r:id="rId22"/>
    <p:sldId id="343" r:id="rId23"/>
    <p:sldId id="344" r:id="rId24"/>
    <p:sldId id="345" r:id="rId25"/>
    <p:sldId id="347" r:id="rId26"/>
    <p:sldId id="346" r:id="rId2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تكاثر والاخصاب في الزواحف" id="{1F700C7C-3970-4B08-80EF-B58674D74D4C}">
          <p14:sldIdLst>
            <p14:sldId id="385"/>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2"/>
            <p14:sldId id="343"/>
            <p14:sldId id="344"/>
            <p14:sldId id="345"/>
            <p14:sldId id="347"/>
            <p14:sldId id="346"/>
          </p14:sldIdLst>
        </p14:section>
      </p14:sectionLst>
    </p:ext>
    <p:ext uri="{EFAFB233-063F-42B5-8137-9DF3F51BA10A}">
      <p15:sldGuideLst xmlns:p15="http://schemas.microsoft.com/office/powerpoint/2012/main">
        <p15:guide id="1" pos="3888"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4259" autoAdjust="0"/>
  </p:normalViewPr>
  <p:slideViewPr>
    <p:cSldViewPr snapToGrid="0">
      <p:cViewPr varScale="1">
        <p:scale>
          <a:sx n="77" d="100"/>
          <a:sy n="77" d="100"/>
        </p:scale>
        <p:origin x="114" y="156"/>
      </p:cViewPr>
      <p:guideLst>
        <p:guide pos="3888"/>
        <p:guide orient="horz" pos="2160"/>
      </p:guideLst>
    </p:cSldViewPr>
  </p:slideViewPr>
  <p:notesTextViewPr>
    <p:cViewPr>
      <p:scale>
        <a:sx n="3" d="2"/>
        <a:sy n="3" d="2"/>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g"/><Relationship Id="rId4" Type="http://schemas.openxmlformats.org/officeDocument/2006/relationships/image" Target="../media/image10.jpg"/></Relationships>
</file>

<file path=ppt/diagrams/_rels/data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jpg"/></Relationships>
</file>

<file path=ppt/diagrams/_rels/data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g"/><Relationship Id="rId4"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15A93-7A95-464B-8C13-92F5007B1F73}"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C8A596B0-564F-46A1-9C1F-D80C2B7352F8}">
      <dgm:prSet phldrT="[Text]" custT="1"/>
      <dgm:spPr/>
      <dgm:t>
        <a:bodyPr/>
        <a:lstStyle/>
        <a:p>
          <a:r>
            <a:rPr lang="ar-SA" sz="2000" b="1" dirty="0">
              <a:solidFill>
                <a:schemeClr val="accent1"/>
              </a:solidFill>
              <a:latin typeface="Segoe UI Semilight" panose="020B0402040204020203" pitchFamily="34" charset="0"/>
              <a:ea typeface="+mn-ea"/>
              <a:cs typeface="Segoe UI Semilight" panose="020B0402040204020203" pitchFamily="34" charset="0"/>
            </a:rPr>
            <a:t>بيضة </a:t>
          </a:r>
          <a:r>
            <a:rPr lang="ar-SA" sz="2000" b="1" dirty="0" err="1">
              <a:solidFill>
                <a:schemeClr val="accent1"/>
              </a:solidFill>
              <a:latin typeface="Segoe UI Semilight" panose="020B0402040204020203" pitchFamily="34" charset="0"/>
              <a:ea typeface="+mn-ea"/>
              <a:cs typeface="Segoe UI Semilight" panose="020B0402040204020203" pitchFamily="34" charset="0"/>
            </a:rPr>
            <a:t>الرهليات</a:t>
          </a:r>
          <a:endParaRPr lang="en-US" sz="2000" b="1" dirty="0">
            <a:solidFill>
              <a:schemeClr val="accent1"/>
            </a:solidFill>
            <a:latin typeface="Segoe UI Semilight" panose="020B0402040204020203" pitchFamily="34" charset="0"/>
            <a:cs typeface="Segoe UI Semilight" panose="020B0402040204020203" pitchFamily="34" charset="0"/>
          </a:endParaRPr>
        </a:p>
      </dgm:t>
    </dgm:pt>
    <dgm:pt modelId="{36F41F20-CF8B-4DBA-93DA-C6BB18A9246D}" type="parTrans" cxnId="{A8735C73-B740-43C7-A8FC-549C3F3DD94C}">
      <dgm:prSet/>
      <dgm:spPr/>
      <dgm:t>
        <a:bodyPr/>
        <a:lstStyle/>
        <a:p>
          <a:endParaRPr lang="en-US" b="1">
            <a:solidFill>
              <a:schemeClr val="accent1"/>
            </a:solidFill>
            <a:latin typeface="Segoe UI Semilight" panose="020B0402040204020203" pitchFamily="34" charset="0"/>
            <a:cs typeface="Segoe UI Semilight" panose="020B0402040204020203" pitchFamily="34" charset="0"/>
          </a:endParaRPr>
        </a:p>
      </dgm:t>
    </dgm:pt>
    <dgm:pt modelId="{1E33890E-6386-439C-9039-BFB0017FCCB1}" type="sibTrans" cxnId="{A8735C73-B740-43C7-A8FC-549C3F3DD94C}">
      <dgm:prSet/>
      <dgm:spPr/>
      <dgm:t>
        <a:bodyPr/>
        <a:lstStyle/>
        <a:p>
          <a:endParaRPr lang="en-US" b="1">
            <a:solidFill>
              <a:schemeClr val="accent1"/>
            </a:solidFill>
            <a:latin typeface="Segoe UI Semilight" panose="020B0402040204020203" pitchFamily="34" charset="0"/>
            <a:cs typeface="Segoe UI Semilight" panose="020B0402040204020203" pitchFamily="34" charset="0"/>
          </a:endParaRPr>
        </a:p>
      </dgm:t>
    </dgm:pt>
    <dgm:pt modelId="{B5AA68BD-3F2D-4F8B-98C3-3B4EEA21C4DE}">
      <dgm:prSet phldrT="[Text]" custT="1"/>
      <dgm:spPr/>
      <dgm:t>
        <a:bodyPr/>
        <a:lstStyle/>
        <a:p>
          <a:r>
            <a:rPr lang="ar-SA" sz="2000" b="1" kern="1200" dirty="0">
              <a:solidFill>
                <a:schemeClr val="accent1"/>
              </a:solidFill>
              <a:latin typeface="Segoe UI Semilight" panose="020B0402040204020203" pitchFamily="34" charset="0"/>
              <a:ea typeface="+mn-ea"/>
              <a:cs typeface="Segoe UI Semilight" panose="020B0402040204020203" pitchFamily="34" charset="0"/>
            </a:rPr>
            <a:t>السائل المنوي للزواحف</a:t>
          </a:r>
          <a:endParaRPr lang="en-US" sz="2000" b="1" kern="1200" dirty="0">
            <a:solidFill>
              <a:schemeClr val="accent1"/>
            </a:solidFill>
            <a:latin typeface="Segoe UI Semilight" panose="020B0402040204020203" pitchFamily="34" charset="0"/>
            <a:ea typeface="+mn-ea"/>
            <a:cs typeface="Segoe UI Semilight" panose="020B0402040204020203" pitchFamily="34" charset="0"/>
          </a:endParaRPr>
        </a:p>
      </dgm:t>
    </dgm:pt>
    <dgm:pt modelId="{3DA37EBD-95E6-485C-BE39-23F929F51472}" type="parTrans" cxnId="{95D8ECA2-D46F-4753-9431-721550755057}">
      <dgm:prSet/>
      <dgm:spPr/>
      <dgm:t>
        <a:bodyPr/>
        <a:lstStyle/>
        <a:p>
          <a:endParaRPr lang="en-US" b="1">
            <a:solidFill>
              <a:schemeClr val="accent1"/>
            </a:solidFill>
            <a:latin typeface="Segoe UI Semilight" panose="020B0402040204020203" pitchFamily="34" charset="0"/>
            <a:cs typeface="Segoe UI Semilight" panose="020B0402040204020203" pitchFamily="34" charset="0"/>
          </a:endParaRPr>
        </a:p>
      </dgm:t>
    </dgm:pt>
    <dgm:pt modelId="{90CA6CB7-45C8-4E8C-80BE-AFB3C5D9EAB1}" type="sibTrans" cxnId="{95D8ECA2-D46F-4753-9431-721550755057}">
      <dgm:prSet/>
      <dgm:spPr/>
      <dgm:t>
        <a:bodyPr/>
        <a:lstStyle/>
        <a:p>
          <a:endParaRPr lang="en-US" b="1">
            <a:solidFill>
              <a:schemeClr val="accent1"/>
            </a:solidFill>
            <a:latin typeface="Segoe UI Semilight" panose="020B0402040204020203" pitchFamily="34" charset="0"/>
            <a:cs typeface="Segoe UI Semilight" panose="020B0402040204020203" pitchFamily="34" charset="0"/>
          </a:endParaRPr>
        </a:p>
      </dgm:t>
    </dgm:pt>
    <dgm:pt modelId="{AE19A619-4F92-4ACD-855A-8AB1C54E9152}" type="pres">
      <dgm:prSet presAssocID="{DEF15A93-7A95-464B-8C13-92F5007B1F73}" presName="Name0" presStyleCnt="0">
        <dgm:presLayoutVars>
          <dgm:dir/>
          <dgm:resizeHandles val="exact"/>
        </dgm:presLayoutVars>
      </dgm:prSet>
      <dgm:spPr/>
    </dgm:pt>
    <dgm:pt modelId="{42661C67-E4B1-4E49-B3FA-FAB4381440CB}" type="pres">
      <dgm:prSet presAssocID="{C8A596B0-564F-46A1-9C1F-D80C2B7352F8}" presName="compNode" presStyleCnt="0"/>
      <dgm:spPr/>
    </dgm:pt>
    <dgm:pt modelId="{1B39D6AC-0C4A-4A4D-A1E9-AB7C6F9F23F9}" type="pres">
      <dgm:prSet presAssocID="{C8A596B0-564F-46A1-9C1F-D80C2B7352F8}" presName="pictRect" presStyleLbl="node1" presStyleIdx="0" presStyleCnt="2" custScaleX="161475" custScaleY="109124" custLinFactNeighborY="8876"/>
      <dgm:spPr>
        <a:blipFill rotWithShape="1">
          <a:blip xmlns:r="http://schemas.openxmlformats.org/officeDocument/2006/relationships" r:embed="rId1"/>
          <a:stretch>
            <a:fillRect/>
          </a:stretch>
        </a:blipFill>
      </dgm:spPr>
    </dgm:pt>
    <dgm:pt modelId="{916612CA-772F-47F2-9826-AD50185E01AA}" type="pres">
      <dgm:prSet presAssocID="{C8A596B0-564F-46A1-9C1F-D80C2B7352F8}" presName="textRect" presStyleLbl="revTx" presStyleIdx="0" presStyleCnt="2" custLinFactNeighborY="16515">
        <dgm:presLayoutVars>
          <dgm:bulletEnabled val="1"/>
        </dgm:presLayoutVars>
      </dgm:prSet>
      <dgm:spPr/>
    </dgm:pt>
    <dgm:pt modelId="{EE8A487E-B33D-41F9-836D-9748A080F520}" type="pres">
      <dgm:prSet presAssocID="{1E33890E-6386-439C-9039-BFB0017FCCB1}" presName="sibTrans" presStyleLbl="sibTrans2D1" presStyleIdx="0" presStyleCnt="0"/>
      <dgm:spPr/>
    </dgm:pt>
    <dgm:pt modelId="{7AB309DD-3C57-4382-801C-2C0892617CEB}" type="pres">
      <dgm:prSet presAssocID="{B5AA68BD-3F2D-4F8B-98C3-3B4EEA21C4DE}" presName="compNode" presStyleCnt="0"/>
      <dgm:spPr/>
    </dgm:pt>
    <dgm:pt modelId="{B86AF08F-2679-408A-B903-57BB7A57B3E8}" type="pres">
      <dgm:prSet presAssocID="{B5AA68BD-3F2D-4F8B-98C3-3B4EEA21C4DE}" presName="pictRect" presStyleLbl="node1" presStyleIdx="1" presStyleCnt="2" custScaleX="161475" custScaleY="109124" custLinFactNeighborY="-13832"/>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92C815BF-96AC-42DB-98AD-3C8D3F3482BD}" type="pres">
      <dgm:prSet presAssocID="{B5AA68BD-3F2D-4F8B-98C3-3B4EEA21C4DE}" presName="textRect" presStyleLbl="revTx" presStyleIdx="1" presStyleCnt="2" custScaleX="131926" custLinFactNeighborY="-20185">
        <dgm:presLayoutVars>
          <dgm:bulletEnabled val="1"/>
        </dgm:presLayoutVars>
      </dgm:prSet>
      <dgm:spPr/>
    </dgm:pt>
  </dgm:ptLst>
  <dgm:cxnLst>
    <dgm:cxn modelId="{6A958013-C87D-4334-9306-CDBE6CF995C5}" type="presOf" srcId="{DEF15A93-7A95-464B-8C13-92F5007B1F73}" destId="{AE19A619-4F92-4ACD-855A-8AB1C54E9152}" srcOrd="0" destOrd="0" presId="urn:microsoft.com/office/officeart/2005/8/layout/pList1"/>
    <dgm:cxn modelId="{A8735C73-B740-43C7-A8FC-549C3F3DD94C}" srcId="{DEF15A93-7A95-464B-8C13-92F5007B1F73}" destId="{C8A596B0-564F-46A1-9C1F-D80C2B7352F8}" srcOrd="0" destOrd="0" parTransId="{36F41F20-CF8B-4DBA-93DA-C6BB18A9246D}" sibTransId="{1E33890E-6386-439C-9039-BFB0017FCCB1}"/>
    <dgm:cxn modelId="{BD552C57-2C40-44D5-9BB0-53EEF5CC8353}" type="presOf" srcId="{B5AA68BD-3F2D-4F8B-98C3-3B4EEA21C4DE}" destId="{92C815BF-96AC-42DB-98AD-3C8D3F3482BD}" srcOrd="0" destOrd="0" presId="urn:microsoft.com/office/officeart/2005/8/layout/pList1"/>
    <dgm:cxn modelId="{3803FB79-A169-4510-BB66-CC1A240707F5}" type="presOf" srcId="{1E33890E-6386-439C-9039-BFB0017FCCB1}" destId="{EE8A487E-B33D-41F9-836D-9748A080F520}" srcOrd="0" destOrd="0" presId="urn:microsoft.com/office/officeart/2005/8/layout/pList1"/>
    <dgm:cxn modelId="{95D8ECA2-D46F-4753-9431-721550755057}" srcId="{DEF15A93-7A95-464B-8C13-92F5007B1F73}" destId="{B5AA68BD-3F2D-4F8B-98C3-3B4EEA21C4DE}" srcOrd="1" destOrd="0" parTransId="{3DA37EBD-95E6-485C-BE39-23F929F51472}" sibTransId="{90CA6CB7-45C8-4E8C-80BE-AFB3C5D9EAB1}"/>
    <dgm:cxn modelId="{DF4267C1-03C7-48A0-9D4D-5507AE025FFC}" type="presOf" srcId="{C8A596B0-564F-46A1-9C1F-D80C2B7352F8}" destId="{916612CA-772F-47F2-9826-AD50185E01AA}" srcOrd="0" destOrd="0" presId="urn:microsoft.com/office/officeart/2005/8/layout/pList1"/>
    <dgm:cxn modelId="{F04541C7-1060-4752-ADA4-D623BEDD509F}" type="presParOf" srcId="{AE19A619-4F92-4ACD-855A-8AB1C54E9152}" destId="{42661C67-E4B1-4E49-B3FA-FAB4381440CB}" srcOrd="0" destOrd="0" presId="urn:microsoft.com/office/officeart/2005/8/layout/pList1"/>
    <dgm:cxn modelId="{3978E75E-5835-4BEC-A8DF-B8FEF0C43D5F}" type="presParOf" srcId="{42661C67-E4B1-4E49-B3FA-FAB4381440CB}" destId="{1B39D6AC-0C4A-4A4D-A1E9-AB7C6F9F23F9}" srcOrd="0" destOrd="0" presId="urn:microsoft.com/office/officeart/2005/8/layout/pList1"/>
    <dgm:cxn modelId="{5B14478B-8989-4E17-BA2C-A571A86BD29B}" type="presParOf" srcId="{42661C67-E4B1-4E49-B3FA-FAB4381440CB}" destId="{916612CA-772F-47F2-9826-AD50185E01AA}" srcOrd="1" destOrd="0" presId="urn:microsoft.com/office/officeart/2005/8/layout/pList1"/>
    <dgm:cxn modelId="{58460E38-ACBD-476A-AA66-A472A6C5F34C}" type="presParOf" srcId="{AE19A619-4F92-4ACD-855A-8AB1C54E9152}" destId="{EE8A487E-B33D-41F9-836D-9748A080F520}" srcOrd="1" destOrd="0" presId="urn:microsoft.com/office/officeart/2005/8/layout/pList1"/>
    <dgm:cxn modelId="{68DB7B63-3DAF-4E9E-9DE6-9F24B30A4C39}" type="presParOf" srcId="{AE19A619-4F92-4ACD-855A-8AB1C54E9152}" destId="{7AB309DD-3C57-4382-801C-2C0892617CEB}" srcOrd="2" destOrd="0" presId="urn:microsoft.com/office/officeart/2005/8/layout/pList1"/>
    <dgm:cxn modelId="{327E80E9-E6AC-44BF-8D93-A2662866D999}" type="presParOf" srcId="{7AB309DD-3C57-4382-801C-2C0892617CEB}" destId="{B86AF08F-2679-408A-B903-57BB7A57B3E8}" srcOrd="0" destOrd="0" presId="urn:microsoft.com/office/officeart/2005/8/layout/pList1"/>
    <dgm:cxn modelId="{4E0507A4-9729-49E2-9063-4A223A3F6782}" type="presParOf" srcId="{7AB309DD-3C57-4382-801C-2C0892617CEB}" destId="{92C815BF-96AC-42DB-98AD-3C8D3F3482B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398B98-E3CA-45AD-8899-B58FF5E878E2}"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5734C1F-154D-440E-8818-0DA229256E4A}">
      <dgm:prSet phldrT="[Text]" custT="1"/>
      <dgm:spPr/>
      <dgm:t>
        <a:bodyPr/>
        <a:lstStyle/>
        <a:p>
          <a:r>
            <a:rPr lang="ar-SA" sz="1600" b="1" dirty="0">
              <a:solidFill>
                <a:schemeClr val="accent1"/>
              </a:solidFill>
              <a:latin typeface="Segoe UI Semibold" panose="020B0702040204020203" pitchFamily="34" charset="0"/>
              <a:cs typeface="Segoe UI Semibold" panose="020B0702040204020203" pitchFamily="34" charset="0"/>
            </a:rPr>
            <a:t>بيض الزواحف</a:t>
          </a:r>
          <a:endParaRPr lang="en-US" sz="1600" b="1" dirty="0">
            <a:solidFill>
              <a:schemeClr val="accent1"/>
            </a:solidFill>
            <a:latin typeface="Segoe UI Semibold" panose="020B0702040204020203" pitchFamily="34" charset="0"/>
            <a:cs typeface="Segoe UI Semibold" panose="020B0702040204020203" pitchFamily="34" charset="0"/>
          </a:endParaRPr>
        </a:p>
      </dgm:t>
    </dgm:pt>
    <dgm:pt modelId="{EB601B66-7478-4BEC-9081-2E8C42FAAC3B}" type="parTrans" cxnId="{20F14B68-7E2F-46A6-B9F5-5AA37A7E14C9}">
      <dgm:prSet/>
      <dgm:spPr/>
      <dgm:t>
        <a:bodyPr/>
        <a:lstStyle/>
        <a:p>
          <a:endParaRPr lang="en-US" sz="2000" b="0">
            <a:latin typeface="SABIC Typeface Headline" panose="020B0603060202020204" pitchFamily="34" charset="0"/>
            <a:cs typeface="SABIC Typeface Headline" panose="020B0603060202020204" pitchFamily="34" charset="0"/>
          </a:endParaRPr>
        </a:p>
      </dgm:t>
    </dgm:pt>
    <dgm:pt modelId="{AE211450-FF3F-484D-9D8A-DEFB27F14F9E}" type="sibTrans" cxnId="{20F14B68-7E2F-46A6-B9F5-5AA37A7E14C9}">
      <dgm:prSet/>
      <dgm:spPr/>
      <dgm:t>
        <a:bodyPr/>
        <a:lstStyle/>
        <a:p>
          <a:endParaRPr lang="en-US" sz="2000" b="0">
            <a:latin typeface="SABIC Typeface Headline" panose="020B0603060202020204" pitchFamily="34" charset="0"/>
            <a:cs typeface="SABIC Typeface Headline" panose="020B0603060202020204" pitchFamily="34" charset="0"/>
          </a:endParaRPr>
        </a:p>
      </dgm:t>
    </dgm:pt>
    <dgm:pt modelId="{B7ED258A-7944-49ED-B73D-BBE190136FD0}">
      <dgm:prSet phldrT="[Text]" custT="1"/>
      <dgm:spPr/>
      <dgm:t>
        <a:bodyPr/>
        <a:lstStyle/>
        <a:p>
          <a:r>
            <a:rPr lang="ar-SA" sz="1600" b="1" dirty="0">
              <a:solidFill>
                <a:schemeClr val="accent1"/>
              </a:solidFill>
              <a:latin typeface="Segoe UI Semibold" panose="020B0702040204020203" pitchFamily="34" charset="0"/>
              <a:cs typeface="Segoe UI Semibold" panose="020B0702040204020203" pitchFamily="34" charset="0"/>
            </a:rPr>
            <a:t>بيض البرمائيات</a:t>
          </a:r>
          <a:endParaRPr lang="en-US" sz="1600" b="1" dirty="0">
            <a:solidFill>
              <a:schemeClr val="accent1"/>
            </a:solidFill>
            <a:latin typeface="Segoe UI Semibold" panose="020B0702040204020203" pitchFamily="34" charset="0"/>
            <a:cs typeface="Segoe UI Semibold" panose="020B0702040204020203" pitchFamily="34" charset="0"/>
          </a:endParaRPr>
        </a:p>
      </dgm:t>
    </dgm:pt>
    <dgm:pt modelId="{D81A6639-0C55-4FC8-B396-BB6F9CD253D9}" type="parTrans" cxnId="{334CF3B5-7A92-458F-92B3-EBE70AF9836F}">
      <dgm:prSet/>
      <dgm:spPr/>
      <dgm:t>
        <a:bodyPr/>
        <a:lstStyle/>
        <a:p>
          <a:endParaRPr lang="en-US" sz="2000" b="0">
            <a:latin typeface="SABIC Typeface Headline" panose="020B0603060202020204" pitchFamily="34" charset="0"/>
            <a:cs typeface="SABIC Typeface Headline" panose="020B0603060202020204" pitchFamily="34" charset="0"/>
          </a:endParaRPr>
        </a:p>
      </dgm:t>
    </dgm:pt>
    <dgm:pt modelId="{8CAAC629-0DFC-4935-A3AC-01D4112A6E72}" type="sibTrans" cxnId="{334CF3B5-7A92-458F-92B3-EBE70AF9836F}">
      <dgm:prSet/>
      <dgm:spPr/>
      <dgm:t>
        <a:bodyPr/>
        <a:lstStyle/>
        <a:p>
          <a:endParaRPr lang="en-US" sz="2000" b="0">
            <a:latin typeface="SABIC Typeface Headline" panose="020B0603060202020204" pitchFamily="34" charset="0"/>
            <a:cs typeface="SABIC Typeface Headline" panose="020B0603060202020204" pitchFamily="34" charset="0"/>
          </a:endParaRPr>
        </a:p>
      </dgm:t>
    </dgm:pt>
    <dgm:pt modelId="{1192E9A9-0B1B-4BE6-9B36-E7ACA63F1FB2}">
      <dgm:prSet phldrT="[Text]" custT="1"/>
      <dgm:spPr/>
      <dgm:t>
        <a:bodyPr/>
        <a:lstStyle/>
        <a:p>
          <a:r>
            <a:rPr lang="ar-SA" sz="1600" b="1" dirty="0">
              <a:solidFill>
                <a:schemeClr val="accent1"/>
              </a:solidFill>
              <a:latin typeface="Segoe UI Semibold" panose="020B0702040204020203" pitchFamily="34" charset="0"/>
              <a:cs typeface="Segoe UI Semibold" panose="020B0702040204020203" pitchFamily="34" charset="0"/>
            </a:rPr>
            <a:t>بيض الزواحف</a:t>
          </a:r>
          <a:endParaRPr lang="en-US" sz="1600" b="1" dirty="0">
            <a:solidFill>
              <a:schemeClr val="accent1"/>
            </a:solidFill>
            <a:latin typeface="Segoe UI Semibold" panose="020B0702040204020203" pitchFamily="34" charset="0"/>
            <a:cs typeface="Segoe UI Semibold" panose="020B0702040204020203" pitchFamily="34" charset="0"/>
          </a:endParaRPr>
        </a:p>
      </dgm:t>
    </dgm:pt>
    <dgm:pt modelId="{D0650E82-23CF-42E3-AA28-D1000B95EEF0}" type="parTrans" cxnId="{215C3E21-7ECF-476B-A36B-B7B46DA309B2}">
      <dgm:prSet/>
      <dgm:spPr/>
      <dgm:t>
        <a:bodyPr/>
        <a:lstStyle/>
        <a:p>
          <a:endParaRPr lang="en-US" sz="2000" b="0">
            <a:latin typeface="SABIC Typeface Headline" panose="020B0603060202020204" pitchFamily="34" charset="0"/>
            <a:cs typeface="SABIC Typeface Headline" panose="020B0603060202020204" pitchFamily="34" charset="0"/>
          </a:endParaRPr>
        </a:p>
      </dgm:t>
    </dgm:pt>
    <dgm:pt modelId="{8D797DB9-C0F7-4847-8003-BBE05013ED52}" type="sibTrans" cxnId="{215C3E21-7ECF-476B-A36B-B7B46DA309B2}">
      <dgm:prSet/>
      <dgm:spPr/>
      <dgm:t>
        <a:bodyPr/>
        <a:lstStyle/>
        <a:p>
          <a:endParaRPr lang="en-US" sz="2000" b="0">
            <a:latin typeface="SABIC Typeface Headline" panose="020B0603060202020204" pitchFamily="34" charset="0"/>
            <a:cs typeface="SABIC Typeface Headline" panose="020B0603060202020204" pitchFamily="34" charset="0"/>
          </a:endParaRPr>
        </a:p>
      </dgm:t>
    </dgm:pt>
    <dgm:pt modelId="{FA357A41-871D-4EF7-84C9-4AA130032A2B}">
      <dgm:prSet phldrT="[Text]" custT="1"/>
      <dgm:spPr/>
      <dgm:t>
        <a:bodyPr/>
        <a:lstStyle/>
        <a:p>
          <a:r>
            <a:rPr lang="ar-SA" sz="1600" b="1" dirty="0">
              <a:solidFill>
                <a:schemeClr val="accent1"/>
              </a:solidFill>
              <a:latin typeface="Segoe UI Semibold" panose="020B0702040204020203" pitchFamily="34" charset="0"/>
              <a:cs typeface="Segoe UI Semibold" panose="020B0702040204020203" pitchFamily="34" charset="0"/>
            </a:rPr>
            <a:t>أسماك تأكل بيض البرمائيات</a:t>
          </a:r>
          <a:endParaRPr lang="en-US" sz="1600" b="1" dirty="0">
            <a:solidFill>
              <a:schemeClr val="accent1"/>
            </a:solidFill>
            <a:latin typeface="Segoe UI Semibold" panose="020B0702040204020203" pitchFamily="34" charset="0"/>
            <a:cs typeface="Segoe UI Semibold" panose="020B0702040204020203" pitchFamily="34" charset="0"/>
          </a:endParaRPr>
        </a:p>
      </dgm:t>
    </dgm:pt>
    <dgm:pt modelId="{E4458DB8-8A2A-4E94-99F9-62A2C0E7E097}" type="parTrans" cxnId="{8423703A-8FB9-4E86-8BB7-4A59D63B55F0}">
      <dgm:prSet/>
      <dgm:spPr/>
      <dgm:t>
        <a:bodyPr/>
        <a:lstStyle/>
        <a:p>
          <a:endParaRPr lang="en-US" sz="2000" b="0">
            <a:latin typeface="SABIC Typeface Headline" panose="020B0603060202020204" pitchFamily="34" charset="0"/>
            <a:cs typeface="SABIC Typeface Headline" panose="020B0603060202020204" pitchFamily="34" charset="0"/>
          </a:endParaRPr>
        </a:p>
      </dgm:t>
    </dgm:pt>
    <dgm:pt modelId="{50F40DCC-E829-4301-8395-751D94FC8046}" type="sibTrans" cxnId="{8423703A-8FB9-4E86-8BB7-4A59D63B55F0}">
      <dgm:prSet/>
      <dgm:spPr/>
      <dgm:t>
        <a:bodyPr/>
        <a:lstStyle/>
        <a:p>
          <a:endParaRPr lang="en-US" sz="2000" b="0">
            <a:latin typeface="SABIC Typeface Headline" panose="020B0603060202020204" pitchFamily="34" charset="0"/>
            <a:cs typeface="SABIC Typeface Headline" panose="020B0603060202020204" pitchFamily="34" charset="0"/>
          </a:endParaRPr>
        </a:p>
      </dgm:t>
    </dgm:pt>
    <dgm:pt modelId="{DD500029-E66C-450A-8433-0398D7239E51}" type="pres">
      <dgm:prSet presAssocID="{31398B98-E3CA-45AD-8899-B58FF5E878E2}" presName="Name0" presStyleCnt="0">
        <dgm:presLayoutVars>
          <dgm:dir/>
          <dgm:resizeHandles val="exact"/>
        </dgm:presLayoutVars>
      </dgm:prSet>
      <dgm:spPr/>
    </dgm:pt>
    <dgm:pt modelId="{B2547A3C-B512-4E09-A3C9-8A8082A8E061}" type="pres">
      <dgm:prSet presAssocID="{B5734C1F-154D-440E-8818-0DA229256E4A}" presName="compNode" presStyleCnt="0"/>
      <dgm:spPr/>
    </dgm:pt>
    <dgm:pt modelId="{67C66F2B-07CC-4CCC-AFCB-65D751857E67}" type="pres">
      <dgm:prSet presAssocID="{B5734C1F-154D-440E-8818-0DA229256E4A}" presName="pictRect" presStyleLbl="node1" presStyleIdx="0" presStyleCnt="4" custScaleX="127301"/>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EDC440B3-8620-44F8-94DF-BEB34B908F6D}" type="pres">
      <dgm:prSet presAssocID="{B5734C1F-154D-440E-8818-0DA229256E4A}" presName="textRect" presStyleLbl="revTx" presStyleIdx="0" presStyleCnt="4">
        <dgm:presLayoutVars>
          <dgm:bulletEnabled val="1"/>
        </dgm:presLayoutVars>
      </dgm:prSet>
      <dgm:spPr/>
    </dgm:pt>
    <dgm:pt modelId="{4AAFB2C5-6044-427A-B8E3-6E1AE2FB5314}" type="pres">
      <dgm:prSet presAssocID="{AE211450-FF3F-484D-9D8A-DEFB27F14F9E}" presName="sibTrans" presStyleLbl="sibTrans2D1" presStyleIdx="0" presStyleCnt="0"/>
      <dgm:spPr/>
    </dgm:pt>
    <dgm:pt modelId="{16258D2A-E4A4-4BC2-94D8-39F3C1217757}" type="pres">
      <dgm:prSet presAssocID="{B7ED258A-7944-49ED-B73D-BBE190136FD0}" presName="compNode" presStyleCnt="0"/>
      <dgm:spPr/>
    </dgm:pt>
    <dgm:pt modelId="{830E705F-D4A4-419B-905A-3651C13CC056}" type="pres">
      <dgm:prSet presAssocID="{B7ED258A-7944-49ED-B73D-BBE190136FD0}" presName="pictRect" presStyleLbl="node1" presStyleIdx="1" presStyleCnt="4" custScaleX="127301"/>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EC449CC8-B82B-4382-91D1-98E400A5CEC8}" type="pres">
      <dgm:prSet presAssocID="{B7ED258A-7944-49ED-B73D-BBE190136FD0}" presName="textRect" presStyleLbl="revTx" presStyleIdx="1" presStyleCnt="4">
        <dgm:presLayoutVars>
          <dgm:bulletEnabled val="1"/>
        </dgm:presLayoutVars>
      </dgm:prSet>
      <dgm:spPr/>
    </dgm:pt>
    <dgm:pt modelId="{C009F5E8-AFD7-467B-AC4A-121D7B8411BD}" type="pres">
      <dgm:prSet presAssocID="{8CAAC629-0DFC-4935-A3AC-01D4112A6E72}" presName="sibTrans" presStyleLbl="sibTrans2D1" presStyleIdx="0" presStyleCnt="0"/>
      <dgm:spPr/>
    </dgm:pt>
    <dgm:pt modelId="{966EB020-D195-4255-959B-1DE5571BDFF5}" type="pres">
      <dgm:prSet presAssocID="{1192E9A9-0B1B-4BE6-9B36-E7ACA63F1FB2}" presName="compNode" presStyleCnt="0"/>
      <dgm:spPr/>
    </dgm:pt>
    <dgm:pt modelId="{F2D8FB93-51AF-4E13-BB41-B95F4BC19DDD}" type="pres">
      <dgm:prSet presAssocID="{1192E9A9-0B1B-4BE6-9B36-E7ACA63F1FB2}" presName="pictRect" presStyleLbl="node1" presStyleIdx="2" presStyleCnt="4" custScaleX="127301" custLinFactNeighborY="-20786"/>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03FD13CF-7A6B-4D25-8F78-23DC3A577856}" type="pres">
      <dgm:prSet presAssocID="{1192E9A9-0B1B-4BE6-9B36-E7ACA63F1FB2}" presName="textRect" presStyleLbl="revTx" presStyleIdx="2" presStyleCnt="4" custLinFactNeighborY="-38608">
        <dgm:presLayoutVars>
          <dgm:bulletEnabled val="1"/>
        </dgm:presLayoutVars>
      </dgm:prSet>
      <dgm:spPr/>
    </dgm:pt>
    <dgm:pt modelId="{66794AE5-F481-4559-ACA1-14D0B83A6057}" type="pres">
      <dgm:prSet presAssocID="{8D797DB9-C0F7-4847-8003-BBE05013ED52}" presName="sibTrans" presStyleLbl="sibTrans2D1" presStyleIdx="0" presStyleCnt="0"/>
      <dgm:spPr/>
    </dgm:pt>
    <dgm:pt modelId="{49759F34-4654-4308-93BE-84A7450D05A4}" type="pres">
      <dgm:prSet presAssocID="{FA357A41-871D-4EF7-84C9-4AA130032A2B}" presName="compNode" presStyleCnt="0"/>
      <dgm:spPr/>
    </dgm:pt>
    <dgm:pt modelId="{9EE17809-5028-4539-BCB3-93173AB911D9}" type="pres">
      <dgm:prSet presAssocID="{FA357A41-871D-4EF7-84C9-4AA130032A2B}" presName="pictRect" presStyleLbl="node1" presStyleIdx="3" presStyleCnt="4" custScaleX="127301" custLinFactNeighborY="-20786"/>
      <dgm:spPr>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dgm:spPr>
    </dgm:pt>
    <dgm:pt modelId="{72EC9EA1-8BFD-4454-BCD0-E03F69080DC0}" type="pres">
      <dgm:prSet presAssocID="{FA357A41-871D-4EF7-84C9-4AA130032A2B}" presName="textRect" presStyleLbl="revTx" presStyleIdx="3" presStyleCnt="4" custLinFactNeighborY="-38608">
        <dgm:presLayoutVars>
          <dgm:bulletEnabled val="1"/>
        </dgm:presLayoutVars>
      </dgm:prSet>
      <dgm:spPr/>
    </dgm:pt>
  </dgm:ptLst>
  <dgm:cxnLst>
    <dgm:cxn modelId="{215C3E21-7ECF-476B-A36B-B7B46DA309B2}" srcId="{31398B98-E3CA-45AD-8899-B58FF5E878E2}" destId="{1192E9A9-0B1B-4BE6-9B36-E7ACA63F1FB2}" srcOrd="2" destOrd="0" parTransId="{D0650E82-23CF-42E3-AA28-D1000B95EEF0}" sibTransId="{8D797DB9-C0F7-4847-8003-BBE05013ED52}"/>
    <dgm:cxn modelId="{3A557C2A-CD73-4E90-945C-55E36E0F4AAD}" type="presOf" srcId="{AE211450-FF3F-484D-9D8A-DEFB27F14F9E}" destId="{4AAFB2C5-6044-427A-B8E3-6E1AE2FB5314}" srcOrd="0" destOrd="0" presId="urn:microsoft.com/office/officeart/2005/8/layout/pList1"/>
    <dgm:cxn modelId="{8423703A-8FB9-4E86-8BB7-4A59D63B55F0}" srcId="{31398B98-E3CA-45AD-8899-B58FF5E878E2}" destId="{FA357A41-871D-4EF7-84C9-4AA130032A2B}" srcOrd="3" destOrd="0" parTransId="{E4458DB8-8A2A-4E94-99F9-62A2C0E7E097}" sibTransId="{50F40DCC-E829-4301-8395-751D94FC8046}"/>
    <dgm:cxn modelId="{20F14B68-7E2F-46A6-B9F5-5AA37A7E14C9}" srcId="{31398B98-E3CA-45AD-8899-B58FF5E878E2}" destId="{B5734C1F-154D-440E-8818-0DA229256E4A}" srcOrd="0" destOrd="0" parTransId="{EB601B66-7478-4BEC-9081-2E8C42FAAC3B}" sibTransId="{AE211450-FF3F-484D-9D8A-DEFB27F14F9E}"/>
    <dgm:cxn modelId="{574F864E-450C-4231-A766-D248FED660C3}" type="presOf" srcId="{1192E9A9-0B1B-4BE6-9B36-E7ACA63F1FB2}" destId="{03FD13CF-7A6B-4D25-8F78-23DC3A577856}" srcOrd="0" destOrd="0" presId="urn:microsoft.com/office/officeart/2005/8/layout/pList1"/>
    <dgm:cxn modelId="{3E723853-FB0D-4675-A94F-A7C065FFEE52}" type="presOf" srcId="{8CAAC629-0DFC-4935-A3AC-01D4112A6E72}" destId="{C009F5E8-AFD7-467B-AC4A-121D7B8411BD}" srcOrd="0" destOrd="0" presId="urn:microsoft.com/office/officeart/2005/8/layout/pList1"/>
    <dgm:cxn modelId="{9BF25793-9662-4AC6-A67F-003765B8C49D}" type="presOf" srcId="{B7ED258A-7944-49ED-B73D-BBE190136FD0}" destId="{EC449CC8-B82B-4382-91D1-98E400A5CEC8}" srcOrd="0" destOrd="0" presId="urn:microsoft.com/office/officeart/2005/8/layout/pList1"/>
    <dgm:cxn modelId="{8C818293-58FD-42C2-97A5-9D27F1655131}" type="presOf" srcId="{8D797DB9-C0F7-4847-8003-BBE05013ED52}" destId="{66794AE5-F481-4559-ACA1-14D0B83A6057}" srcOrd="0" destOrd="0" presId="urn:microsoft.com/office/officeart/2005/8/layout/pList1"/>
    <dgm:cxn modelId="{334CF3B5-7A92-458F-92B3-EBE70AF9836F}" srcId="{31398B98-E3CA-45AD-8899-B58FF5E878E2}" destId="{B7ED258A-7944-49ED-B73D-BBE190136FD0}" srcOrd="1" destOrd="0" parTransId="{D81A6639-0C55-4FC8-B396-BB6F9CD253D9}" sibTransId="{8CAAC629-0DFC-4935-A3AC-01D4112A6E72}"/>
    <dgm:cxn modelId="{904B3DD3-A757-4D18-8A14-6A80EDA7F7B9}" type="presOf" srcId="{B5734C1F-154D-440E-8818-0DA229256E4A}" destId="{EDC440B3-8620-44F8-94DF-BEB34B908F6D}" srcOrd="0" destOrd="0" presId="urn:microsoft.com/office/officeart/2005/8/layout/pList1"/>
    <dgm:cxn modelId="{A5DBF0DF-DE5F-456D-BA87-C69F809D93AE}" type="presOf" srcId="{FA357A41-871D-4EF7-84C9-4AA130032A2B}" destId="{72EC9EA1-8BFD-4454-BCD0-E03F69080DC0}" srcOrd="0" destOrd="0" presId="urn:microsoft.com/office/officeart/2005/8/layout/pList1"/>
    <dgm:cxn modelId="{F5DF31E5-4037-4E37-9F5E-FD49F47094B1}" type="presOf" srcId="{31398B98-E3CA-45AD-8899-B58FF5E878E2}" destId="{DD500029-E66C-450A-8433-0398D7239E51}" srcOrd="0" destOrd="0" presId="urn:microsoft.com/office/officeart/2005/8/layout/pList1"/>
    <dgm:cxn modelId="{927F0776-9D98-4B80-833F-6ED59D156312}" type="presParOf" srcId="{DD500029-E66C-450A-8433-0398D7239E51}" destId="{B2547A3C-B512-4E09-A3C9-8A8082A8E061}" srcOrd="0" destOrd="0" presId="urn:microsoft.com/office/officeart/2005/8/layout/pList1"/>
    <dgm:cxn modelId="{F06D544A-7F99-49F5-B3E4-0CB621F3064E}" type="presParOf" srcId="{B2547A3C-B512-4E09-A3C9-8A8082A8E061}" destId="{67C66F2B-07CC-4CCC-AFCB-65D751857E67}" srcOrd="0" destOrd="0" presId="urn:microsoft.com/office/officeart/2005/8/layout/pList1"/>
    <dgm:cxn modelId="{0988F1FE-0580-41BA-BD9C-5AFFE57BD1C7}" type="presParOf" srcId="{B2547A3C-B512-4E09-A3C9-8A8082A8E061}" destId="{EDC440B3-8620-44F8-94DF-BEB34B908F6D}" srcOrd="1" destOrd="0" presId="urn:microsoft.com/office/officeart/2005/8/layout/pList1"/>
    <dgm:cxn modelId="{DA1017D8-7BC8-49ED-9611-22F5C760A09F}" type="presParOf" srcId="{DD500029-E66C-450A-8433-0398D7239E51}" destId="{4AAFB2C5-6044-427A-B8E3-6E1AE2FB5314}" srcOrd="1" destOrd="0" presId="urn:microsoft.com/office/officeart/2005/8/layout/pList1"/>
    <dgm:cxn modelId="{34B3C536-286D-4BCA-855F-3339175267C3}" type="presParOf" srcId="{DD500029-E66C-450A-8433-0398D7239E51}" destId="{16258D2A-E4A4-4BC2-94D8-39F3C1217757}" srcOrd="2" destOrd="0" presId="urn:microsoft.com/office/officeart/2005/8/layout/pList1"/>
    <dgm:cxn modelId="{9497A69A-B5FE-4440-946A-96EFCBE7E999}" type="presParOf" srcId="{16258D2A-E4A4-4BC2-94D8-39F3C1217757}" destId="{830E705F-D4A4-419B-905A-3651C13CC056}" srcOrd="0" destOrd="0" presId="urn:microsoft.com/office/officeart/2005/8/layout/pList1"/>
    <dgm:cxn modelId="{4392B408-DEDC-4E58-8FE7-C7948A4F0705}" type="presParOf" srcId="{16258D2A-E4A4-4BC2-94D8-39F3C1217757}" destId="{EC449CC8-B82B-4382-91D1-98E400A5CEC8}" srcOrd="1" destOrd="0" presId="urn:microsoft.com/office/officeart/2005/8/layout/pList1"/>
    <dgm:cxn modelId="{2DCE3587-3635-4EC5-80C6-2F23CD0601B6}" type="presParOf" srcId="{DD500029-E66C-450A-8433-0398D7239E51}" destId="{C009F5E8-AFD7-467B-AC4A-121D7B8411BD}" srcOrd="3" destOrd="0" presId="urn:microsoft.com/office/officeart/2005/8/layout/pList1"/>
    <dgm:cxn modelId="{28A1356C-308A-43B6-AFF5-E41A53FD0AA3}" type="presParOf" srcId="{DD500029-E66C-450A-8433-0398D7239E51}" destId="{966EB020-D195-4255-959B-1DE5571BDFF5}" srcOrd="4" destOrd="0" presId="urn:microsoft.com/office/officeart/2005/8/layout/pList1"/>
    <dgm:cxn modelId="{E7C39174-3262-4700-BE92-E8EA3794FD63}" type="presParOf" srcId="{966EB020-D195-4255-959B-1DE5571BDFF5}" destId="{F2D8FB93-51AF-4E13-BB41-B95F4BC19DDD}" srcOrd="0" destOrd="0" presId="urn:microsoft.com/office/officeart/2005/8/layout/pList1"/>
    <dgm:cxn modelId="{3434C3D5-4BA7-445E-B113-EEAA4738996F}" type="presParOf" srcId="{966EB020-D195-4255-959B-1DE5571BDFF5}" destId="{03FD13CF-7A6B-4D25-8F78-23DC3A577856}" srcOrd="1" destOrd="0" presId="urn:microsoft.com/office/officeart/2005/8/layout/pList1"/>
    <dgm:cxn modelId="{2CC97C42-5C40-4C3C-903D-7E59261B22D1}" type="presParOf" srcId="{DD500029-E66C-450A-8433-0398D7239E51}" destId="{66794AE5-F481-4559-ACA1-14D0B83A6057}" srcOrd="5" destOrd="0" presId="urn:microsoft.com/office/officeart/2005/8/layout/pList1"/>
    <dgm:cxn modelId="{0CDB4BF7-4975-42FB-AF1F-DF344F6B67BD}" type="presParOf" srcId="{DD500029-E66C-450A-8433-0398D7239E51}" destId="{49759F34-4654-4308-93BE-84A7450D05A4}" srcOrd="6" destOrd="0" presId="urn:microsoft.com/office/officeart/2005/8/layout/pList1"/>
    <dgm:cxn modelId="{9B14BC19-0B2E-425D-A9DF-C83C0444A924}" type="presParOf" srcId="{49759F34-4654-4308-93BE-84A7450D05A4}" destId="{9EE17809-5028-4539-BCB3-93173AB911D9}" srcOrd="0" destOrd="0" presId="urn:microsoft.com/office/officeart/2005/8/layout/pList1"/>
    <dgm:cxn modelId="{E9666435-F7EF-4A93-BC06-1E9526867761}" type="presParOf" srcId="{49759F34-4654-4308-93BE-84A7450D05A4}" destId="{72EC9EA1-8BFD-4454-BCD0-E03F69080DC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A2A134-DFCD-4C99-B2C6-2FAFF6EE77B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62AABF16-8F3D-4FAA-A7D5-CB066F12D298}">
      <dgm:prSet phldrT="[Text]"/>
      <dgm:spPr/>
      <dgm:t>
        <a:bodyPr/>
        <a:lstStyle/>
        <a:p>
          <a:r>
            <a:rPr lang="ar-SA" dirty="0">
              <a:solidFill>
                <a:schemeClr val="accent1"/>
              </a:solidFill>
              <a:latin typeface="Segoe UI Semibold" panose="020B0702040204020203" pitchFamily="34" charset="0"/>
              <a:cs typeface="Segoe UI Semibold" panose="020B0702040204020203" pitchFamily="34" charset="0"/>
            </a:rPr>
            <a:t>البيض في المناطق الحارة</a:t>
          </a:r>
          <a:endParaRPr lang="en-US" dirty="0">
            <a:solidFill>
              <a:schemeClr val="accent1"/>
            </a:solidFill>
            <a:latin typeface="Segoe UI Semibold" panose="020B0702040204020203" pitchFamily="34" charset="0"/>
            <a:cs typeface="Segoe UI Semibold" panose="020B0702040204020203" pitchFamily="34" charset="0"/>
          </a:endParaRPr>
        </a:p>
      </dgm:t>
    </dgm:pt>
    <dgm:pt modelId="{19920BE6-F175-4FD9-9C94-C30AECE2C208}" type="parTrans" cxnId="{6FD7B986-762F-4194-B7E2-5A8D4BFC8794}">
      <dgm:prSet/>
      <dgm:spPr/>
      <dgm:t>
        <a:bodyPr/>
        <a:lstStyle/>
        <a:p>
          <a:endParaRPr lang="en-US">
            <a:latin typeface="SABIC Typeface Headline" panose="020B0603060202020204" pitchFamily="34" charset="0"/>
            <a:cs typeface="SABIC Typeface Headline" panose="020B0603060202020204" pitchFamily="34" charset="0"/>
          </a:endParaRPr>
        </a:p>
      </dgm:t>
    </dgm:pt>
    <dgm:pt modelId="{CBE33DDA-81CD-4196-8876-33A5DD24AE1D}" type="sibTrans" cxnId="{6FD7B986-762F-4194-B7E2-5A8D4BFC8794}">
      <dgm:prSet/>
      <dgm:spPr/>
      <dgm:t>
        <a:bodyPr/>
        <a:lstStyle/>
        <a:p>
          <a:endParaRPr lang="en-US">
            <a:latin typeface="SABIC Typeface Headline" panose="020B0603060202020204" pitchFamily="34" charset="0"/>
            <a:cs typeface="SABIC Typeface Headline" panose="020B0603060202020204" pitchFamily="34" charset="0"/>
          </a:endParaRPr>
        </a:p>
      </dgm:t>
    </dgm:pt>
    <dgm:pt modelId="{3F995C61-C7BF-443A-905C-FB8A0A13DE0A}">
      <dgm:prSet phldrT="[Text]"/>
      <dgm:spPr/>
      <dgm:t>
        <a:bodyPr/>
        <a:lstStyle/>
        <a:p>
          <a:r>
            <a:rPr lang="ar-SA" dirty="0">
              <a:solidFill>
                <a:schemeClr val="accent1"/>
              </a:solidFill>
              <a:latin typeface="Segoe UI Semibold" panose="020B0702040204020203" pitchFamily="34" charset="0"/>
              <a:cs typeface="Segoe UI Semibold" panose="020B0702040204020203" pitchFamily="34" charset="0"/>
            </a:rPr>
            <a:t>البيض في المناطق الاستوائية</a:t>
          </a:r>
          <a:endParaRPr lang="en-US" dirty="0">
            <a:solidFill>
              <a:schemeClr val="accent1"/>
            </a:solidFill>
            <a:latin typeface="Segoe UI Semibold" panose="020B0702040204020203" pitchFamily="34" charset="0"/>
            <a:cs typeface="Segoe UI Semibold" panose="020B0702040204020203" pitchFamily="34" charset="0"/>
          </a:endParaRPr>
        </a:p>
      </dgm:t>
    </dgm:pt>
    <dgm:pt modelId="{0D600B05-27EF-4DAE-8A57-5569DDDD6615}" type="parTrans" cxnId="{61328671-25BB-4D4D-A637-A5FE23725E1E}">
      <dgm:prSet/>
      <dgm:spPr/>
      <dgm:t>
        <a:bodyPr/>
        <a:lstStyle/>
        <a:p>
          <a:endParaRPr lang="en-US">
            <a:latin typeface="SABIC Typeface Headline" panose="020B0603060202020204" pitchFamily="34" charset="0"/>
            <a:cs typeface="SABIC Typeface Headline" panose="020B0603060202020204" pitchFamily="34" charset="0"/>
          </a:endParaRPr>
        </a:p>
      </dgm:t>
    </dgm:pt>
    <dgm:pt modelId="{DD0370DA-B4FE-4C03-9067-28898F9B8B42}" type="sibTrans" cxnId="{61328671-25BB-4D4D-A637-A5FE23725E1E}">
      <dgm:prSet/>
      <dgm:spPr/>
      <dgm:t>
        <a:bodyPr/>
        <a:lstStyle/>
        <a:p>
          <a:endParaRPr lang="en-US">
            <a:latin typeface="SABIC Typeface Headline" panose="020B0603060202020204" pitchFamily="34" charset="0"/>
            <a:cs typeface="SABIC Typeface Headline" panose="020B0603060202020204" pitchFamily="34" charset="0"/>
          </a:endParaRPr>
        </a:p>
      </dgm:t>
    </dgm:pt>
    <dgm:pt modelId="{FDFBC634-12A8-44EB-8D55-A7FD605438E6}" type="pres">
      <dgm:prSet presAssocID="{FAA2A134-DFCD-4C99-B2C6-2FAFF6EE77BD}" presName="Name0" presStyleCnt="0">
        <dgm:presLayoutVars>
          <dgm:dir/>
          <dgm:resizeHandles val="exact"/>
        </dgm:presLayoutVars>
      </dgm:prSet>
      <dgm:spPr/>
    </dgm:pt>
    <dgm:pt modelId="{EF08B990-E231-4FAC-B414-AADCA6C6DCCA}" type="pres">
      <dgm:prSet presAssocID="{62AABF16-8F3D-4FAA-A7D5-CB066F12D298}" presName="compNode" presStyleCnt="0"/>
      <dgm:spPr/>
    </dgm:pt>
    <dgm:pt modelId="{029F554D-DAFD-4D52-8490-8A688C3DBF6E}" type="pres">
      <dgm:prSet presAssocID="{62AABF16-8F3D-4FAA-A7D5-CB066F12D298}" presName="pictRect" presStyleLbl="node1" presStyleIdx="0" presStyleCnt="2" custScaleX="156091"/>
      <dgm:spPr>
        <a:blipFill rotWithShape="1">
          <a:blip xmlns:r="http://schemas.openxmlformats.org/officeDocument/2006/relationships" r:embed="rId1"/>
          <a:stretch>
            <a:fillRect/>
          </a:stretch>
        </a:blipFill>
      </dgm:spPr>
    </dgm:pt>
    <dgm:pt modelId="{92A8FA74-46E2-4751-AD6B-44FEB4F43422}" type="pres">
      <dgm:prSet presAssocID="{62AABF16-8F3D-4FAA-A7D5-CB066F12D298}" presName="textRect" presStyleLbl="revTx" presStyleIdx="0" presStyleCnt="2" custScaleX="168262">
        <dgm:presLayoutVars>
          <dgm:bulletEnabled val="1"/>
        </dgm:presLayoutVars>
      </dgm:prSet>
      <dgm:spPr/>
    </dgm:pt>
    <dgm:pt modelId="{CA538C2F-07D7-4B45-9331-7AFC88E67B93}" type="pres">
      <dgm:prSet presAssocID="{CBE33DDA-81CD-4196-8876-33A5DD24AE1D}" presName="sibTrans" presStyleLbl="sibTrans2D1" presStyleIdx="0" presStyleCnt="0"/>
      <dgm:spPr/>
    </dgm:pt>
    <dgm:pt modelId="{32CA85F3-A72A-424C-B597-5F642AA53655}" type="pres">
      <dgm:prSet presAssocID="{3F995C61-C7BF-443A-905C-FB8A0A13DE0A}" presName="compNode" presStyleCnt="0"/>
      <dgm:spPr/>
    </dgm:pt>
    <dgm:pt modelId="{D19E7E63-AB12-4B24-B0E7-A8E054776904}" type="pres">
      <dgm:prSet presAssocID="{3F995C61-C7BF-443A-905C-FB8A0A13DE0A}" presName="pictRect" presStyleLbl="node1" presStyleIdx="1" presStyleCnt="2" custScaleX="156091" custLinFactNeighborY="-22908"/>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5B390482-CF58-4A72-B1D0-5EA89360D2A2}" type="pres">
      <dgm:prSet presAssocID="{3F995C61-C7BF-443A-905C-FB8A0A13DE0A}" presName="textRect" presStyleLbl="revTx" presStyleIdx="1" presStyleCnt="2" custScaleX="168262" custLinFactNeighborY="-42550">
        <dgm:presLayoutVars>
          <dgm:bulletEnabled val="1"/>
        </dgm:presLayoutVars>
      </dgm:prSet>
      <dgm:spPr/>
    </dgm:pt>
  </dgm:ptLst>
  <dgm:cxnLst>
    <dgm:cxn modelId="{61328671-25BB-4D4D-A637-A5FE23725E1E}" srcId="{FAA2A134-DFCD-4C99-B2C6-2FAFF6EE77BD}" destId="{3F995C61-C7BF-443A-905C-FB8A0A13DE0A}" srcOrd="1" destOrd="0" parTransId="{0D600B05-27EF-4DAE-8A57-5569DDDD6615}" sibTransId="{DD0370DA-B4FE-4C03-9067-28898F9B8B42}"/>
    <dgm:cxn modelId="{6FD7B986-762F-4194-B7E2-5A8D4BFC8794}" srcId="{FAA2A134-DFCD-4C99-B2C6-2FAFF6EE77BD}" destId="{62AABF16-8F3D-4FAA-A7D5-CB066F12D298}" srcOrd="0" destOrd="0" parTransId="{19920BE6-F175-4FD9-9C94-C30AECE2C208}" sibTransId="{CBE33DDA-81CD-4196-8876-33A5DD24AE1D}"/>
    <dgm:cxn modelId="{C753DA86-72D7-4BA5-B306-512790E2DDFD}" type="presOf" srcId="{62AABF16-8F3D-4FAA-A7D5-CB066F12D298}" destId="{92A8FA74-46E2-4751-AD6B-44FEB4F43422}" srcOrd="0" destOrd="0" presId="urn:microsoft.com/office/officeart/2005/8/layout/pList1"/>
    <dgm:cxn modelId="{00954489-561B-4645-A89C-735CFFC4FF30}" type="presOf" srcId="{3F995C61-C7BF-443A-905C-FB8A0A13DE0A}" destId="{5B390482-CF58-4A72-B1D0-5EA89360D2A2}" srcOrd="0" destOrd="0" presId="urn:microsoft.com/office/officeart/2005/8/layout/pList1"/>
    <dgm:cxn modelId="{B4777EC7-5EB8-4C3D-A3E4-53132EDDFE62}" type="presOf" srcId="{FAA2A134-DFCD-4C99-B2C6-2FAFF6EE77BD}" destId="{FDFBC634-12A8-44EB-8D55-A7FD605438E6}" srcOrd="0" destOrd="0" presId="urn:microsoft.com/office/officeart/2005/8/layout/pList1"/>
    <dgm:cxn modelId="{436082E6-C76F-407F-A1DF-0883E8937409}" type="presOf" srcId="{CBE33DDA-81CD-4196-8876-33A5DD24AE1D}" destId="{CA538C2F-07D7-4B45-9331-7AFC88E67B93}" srcOrd="0" destOrd="0" presId="urn:microsoft.com/office/officeart/2005/8/layout/pList1"/>
    <dgm:cxn modelId="{152C932F-E68D-41A0-AE52-8D37EDAD18E3}" type="presParOf" srcId="{FDFBC634-12A8-44EB-8D55-A7FD605438E6}" destId="{EF08B990-E231-4FAC-B414-AADCA6C6DCCA}" srcOrd="0" destOrd="0" presId="urn:microsoft.com/office/officeart/2005/8/layout/pList1"/>
    <dgm:cxn modelId="{BF0F2DDD-DC03-4CAB-9179-F08C2068A97B}" type="presParOf" srcId="{EF08B990-E231-4FAC-B414-AADCA6C6DCCA}" destId="{029F554D-DAFD-4D52-8490-8A688C3DBF6E}" srcOrd="0" destOrd="0" presId="urn:microsoft.com/office/officeart/2005/8/layout/pList1"/>
    <dgm:cxn modelId="{2213D5E9-A25B-4F61-8728-273741F27081}" type="presParOf" srcId="{EF08B990-E231-4FAC-B414-AADCA6C6DCCA}" destId="{92A8FA74-46E2-4751-AD6B-44FEB4F43422}" srcOrd="1" destOrd="0" presId="urn:microsoft.com/office/officeart/2005/8/layout/pList1"/>
    <dgm:cxn modelId="{64CB6EF9-8D59-49BA-936E-5324E97D1397}" type="presParOf" srcId="{FDFBC634-12A8-44EB-8D55-A7FD605438E6}" destId="{CA538C2F-07D7-4B45-9331-7AFC88E67B93}" srcOrd="1" destOrd="0" presId="urn:microsoft.com/office/officeart/2005/8/layout/pList1"/>
    <dgm:cxn modelId="{8C8DB87D-EFD7-409F-92CA-0E6AE9D62780}" type="presParOf" srcId="{FDFBC634-12A8-44EB-8D55-A7FD605438E6}" destId="{32CA85F3-A72A-424C-B597-5F642AA53655}" srcOrd="2" destOrd="0" presId="urn:microsoft.com/office/officeart/2005/8/layout/pList1"/>
    <dgm:cxn modelId="{F81D3836-7E9B-41B5-A1E0-DA0DAF1E2D5B}" type="presParOf" srcId="{32CA85F3-A72A-424C-B597-5F642AA53655}" destId="{D19E7E63-AB12-4B24-B0E7-A8E054776904}" srcOrd="0" destOrd="0" presId="urn:microsoft.com/office/officeart/2005/8/layout/pList1"/>
    <dgm:cxn modelId="{356E3D74-75F5-47B1-9FC3-EA54D0CCAF62}" type="presParOf" srcId="{32CA85F3-A72A-424C-B597-5F642AA53655}" destId="{5B390482-CF58-4A72-B1D0-5EA89360D2A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AD2DFD-D40C-426F-A9D2-040C8AF61C2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79B72571-E63F-4787-8B9F-D25EA01A57C5}">
      <dgm:prSet phldrT="[Text]"/>
      <dgm:spPr/>
      <dgm:t>
        <a:bodyPr/>
        <a:lstStyle/>
        <a:p>
          <a:r>
            <a:rPr lang="ar-SA" dirty="0">
              <a:solidFill>
                <a:schemeClr val="accent1"/>
              </a:solidFill>
              <a:latin typeface="Segoe UI Semibold" panose="020B0702040204020203" pitchFamily="34" charset="0"/>
              <a:cs typeface="Segoe UI Semibold" panose="020B0702040204020203" pitchFamily="34" charset="0"/>
            </a:rPr>
            <a:t>التماسيح</a:t>
          </a:r>
          <a:endParaRPr lang="en-US" dirty="0">
            <a:solidFill>
              <a:schemeClr val="accent1"/>
            </a:solidFill>
            <a:latin typeface="Segoe UI Semibold" panose="020B0702040204020203" pitchFamily="34" charset="0"/>
            <a:cs typeface="Segoe UI Semibold" panose="020B0702040204020203" pitchFamily="34" charset="0"/>
          </a:endParaRPr>
        </a:p>
      </dgm:t>
    </dgm:pt>
    <dgm:pt modelId="{6D42A164-E671-47FC-AFDC-2FAC9EF16E9D}" type="parTrans" cxnId="{69738AF3-FE50-46D0-874E-68C5CE711810}">
      <dgm:prSet/>
      <dgm:spPr/>
      <dgm:t>
        <a:bodyPr/>
        <a:lstStyle/>
        <a:p>
          <a:endParaRPr lang="en-US">
            <a:latin typeface="SABIC Typeface Headline" panose="020B0603060202020204" pitchFamily="34" charset="0"/>
            <a:cs typeface="SABIC Typeface Headline" panose="020B0603060202020204" pitchFamily="34" charset="0"/>
          </a:endParaRPr>
        </a:p>
      </dgm:t>
    </dgm:pt>
    <dgm:pt modelId="{13CEE33B-8DB9-4901-8789-9D85B01F91A1}" type="sibTrans" cxnId="{69738AF3-FE50-46D0-874E-68C5CE711810}">
      <dgm:prSet/>
      <dgm:spPr/>
      <dgm:t>
        <a:bodyPr/>
        <a:lstStyle/>
        <a:p>
          <a:endParaRPr lang="en-US">
            <a:latin typeface="SABIC Typeface Headline" panose="020B0603060202020204" pitchFamily="34" charset="0"/>
            <a:cs typeface="SABIC Typeface Headline" panose="020B0603060202020204" pitchFamily="34" charset="0"/>
          </a:endParaRPr>
        </a:p>
      </dgm:t>
    </dgm:pt>
    <dgm:pt modelId="{2D820ACA-59B7-47C4-83C4-F36A04FE9B29}">
      <dgm:prSet phldrT="[Text]"/>
      <dgm:spPr/>
      <dgm:t>
        <a:bodyPr/>
        <a:lstStyle/>
        <a:p>
          <a:r>
            <a:rPr lang="ar-SA" dirty="0">
              <a:solidFill>
                <a:schemeClr val="accent1"/>
              </a:solidFill>
              <a:latin typeface="Segoe UI Semibold" panose="020B0702040204020203" pitchFamily="34" charset="0"/>
              <a:cs typeface="Segoe UI Semibold" panose="020B0702040204020203" pitchFamily="34" charset="0"/>
            </a:rPr>
            <a:t>السلاحف البحرية</a:t>
          </a:r>
          <a:endParaRPr lang="en-US" dirty="0">
            <a:solidFill>
              <a:schemeClr val="accent1"/>
            </a:solidFill>
            <a:latin typeface="Segoe UI Semibold" panose="020B0702040204020203" pitchFamily="34" charset="0"/>
            <a:cs typeface="Segoe UI Semibold" panose="020B0702040204020203" pitchFamily="34" charset="0"/>
          </a:endParaRPr>
        </a:p>
      </dgm:t>
    </dgm:pt>
    <dgm:pt modelId="{91748929-9A6A-46CE-9094-FEF1E05C5F50}" type="parTrans" cxnId="{21D43974-6EDA-4090-887E-020AB80DF1EE}">
      <dgm:prSet/>
      <dgm:spPr/>
      <dgm:t>
        <a:bodyPr/>
        <a:lstStyle/>
        <a:p>
          <a:endParaRPr lang="en-US">
            <a:latin typeface="SABIC Typeface Headline" panose="020B0603060202020204" pitchFamily="34" charset="0"/>
            <a:cs typeface="SABIC Typeface Headline" panose="020B0603060202020204" pitchFamily="34" charset="0"/>
          </a:endParaRPr>
        </a:p>
      </dgm:t>
    </dgm:pt>
    <dgm:pt modelId="{7EA816FC-5ACC-4533-B7AB-1E07B9A9F11C}" type="sibTrans" cxnId="{21D43974-6EDA-4090-887E-020AB80DF1EE}">
      <dgm:prSet/>
      <dgm:spPr/>
      <dgm:t>
        <a:bodyPr/>
        <a:lstStyle/>
        <a:p>
          <a:endParaRPr lang="en-US">
            <a:latin typeface="SABIC Typeface Headline" panose="020B0603060202020204" pitchFamily="34" charset="0"/>
            <a:cs typeface="SABIC Typeface Headline" panose="020B0603060202020204" pitchFamily="34" charset="0"/>
          </a:endParaRPr>
        </a:p>
      </dgm:t>
    </dgm:pt>
    <dgm:pt modelId="{5AE32CBA-4618-411A-BB0B-B2EA5EC85943}">
      <dgm:prSet phldrT="[Text]"/>
      <dgm:spPr/>
      <dgm:t>
        <a:bodyPr/>
        <a:lstStyle/>
        <a:p>
          <a:r>
            <a:rPr lang="ar-SA" dirty="0">
              <a:solidFill>
                <a:schemeClr val="accent1"/>
              </a:solidFill>
              <a:latin typeface="Segoe UI Semibold" panose="020B0702040204020203" pitchFamily="34" charset="0"/>
              <a:cs typeface="Segoe UI Semibold" panose="020B0702040204020203" pitchFamily="34" charset="0"/>
            </a:rPr>
            <a:t>السلاحف البرية</a:t>
          </a:r>
          <a:endParaRPr lang="en-US" dirty="0">
            <a:solidFill>
              <a:schemeClr val="accent1"/>
            </a:solidFill>
            <a:latin typeface="Segoe UI Semibold" panose="020B0702040204020203" pitchFamily="34" charset="0"/>
            <a:cs typeface="Segoe UI Semibold" panose="020B0702040204020203" pitchFamily="34" charset="0"/>
          </a:endParaRPr>
        </a:p>
      </dgm:t>
    </dgm:pt>
    <dgm:pt modelId="{CA7CF2EE-D8C1-4736-870E-2EB6C5B7E33E}" type="parTrans" cxnId="{69E5FF53-C8A8-4836-9D4E-71DA51972672}">
      <dgm:prSet/>
      <dgm:spPr/>
      <dgm:t>
        <a:bodyPr/>
        <a:lstStyle/>
        <a:p>
          <a:endParaRPr lang="en-US">
            <a:latin typeface="SABIC Typeface Headline" panose="020B0603060202020204" pitchFamily="34" charset="0"/>
            <a:cs typeface="SABIC Typeface Headline" panose="020B0603060202020204" pitchFamily="34" charset="0"/>
          </a:endParaRPr>
        </a:p>
      </dgm:t>
    </dgm:pt>
    <dgm:pt modelId="{4D5D2E13-80F3-496F-97AC-AD42B26EABE2}" type="sibTrans" cxnId="{69E5FF53-C8A8-4836-9D4E-71DA51972672}">
      <dgm:prSet/>
      <dgm:spPr/>
      <dgm:t>
        <a:bodyPr/>
        <a:lstStyle/>
        <a:p>
          <a:endParaRPr lang="en-US">
            <a:latin typeface="SABIC Typeface Headline" panose="020B0603060202020204" pitchFamily="34" charset="0"/>
            <a:cs typeface="SABIC Typeface Headline" panose="020B0603060202020204" pitchFamily="34" charset="0"/>
          </a:endParaRPr>
        </a:p>
      </dgm:t>
    </dgm:pt>
    <dgm:pt modelId="{669C175A-9C64-45A5-A060-762A589D09F7}">
      <dgm:prSet phldrT="[Text]"/>
      <dgm:spPr/>
      <dgm:t>
        <a:bodyPr/>
        <a:lstStyle/>
        <a:p>
          <a:r>
            <a:rPr lang="ar-SA" dirty="0">
              <a:solidFill>
                <a:schemeClr val="accent1"/>
              </a:solidFill>
              <a:latin typeface="Segoe UI Semibold" panose="020B0702040204020203" pitchFamily="34" charset="0"/>
              <a:cs typeface="Segoe UI Semibold" panose="020B0702040204020203" pitchFamily="34" charset="0"/>
            </a:rPr>
            <a:t>السحالي</a:t>
          </a:r>
          <a:endParaRPr lang="en-US" dirty="0">
            <a:solidFill>
              <a:schemeClr val="accent1"/>
            </a:solidFill>
            <a:latin typeface="Segoe UI Semibold" panose="020B0702040204020203" pitchFamily="34" charset="0"/>
            <a:cs typeface="Segoe UI Semibold" panose="020B0702040204020203" pitchFamily="34" charset="0"/>
          </a:endParaRPr>
        </a:p>
      </dgm:t>
    </dgm:pt>
    <dgm:pt modelId="{F774D31C-7CA4-4240-8E34-36D14A0B72D7}" type="parTrans" cxnId="{6AAEF946-038D-46E1-9B98-1E99CC1C222D}">
      <dgm:prSet/>
      <dgm:spPr/>
      <dgm:t>
        <a:bodyPr/>
        <a:lstStyle/>
        <a:p>
          <a:endParaRPr lang="en-US">
            <a:latin typeface="SABIC Typeface Headline" panose="020B0603060202020204" pitchFamily="34" charset="0"/>
            <a:cs typeface="SABIC Typeface Headline" panose="020B0603060202020204" pitchFamily="34" charset="0"/>
          </a:endParaRPr>
        </a:p>
      </dgm:t>
    </dgm:pt>
    <dgm:pt modelId="{8A3BA6D2-6063-4095-9916-1E2FDCFE2460}" type="sibTrans" cxnId="{6AAEF946-038D-46E1-9B98-1E99CC1C222D}">
      <dgm:prSet/>
      <dgm:spPr/>
      <dgm:t>
        <a:bodyPr/>
        <a:lstStyle/>
        <a:p>
          <a:endParaRPr lang="en-US">
            <a:latin typeface="SABIC Typeface Headline" panose="020B0603060202020204" pitchFamily="34" charset="0"/>
            <a:cs typeface="SABIC Typeface Headline" panose="020B0603060202020204" pitchFamily="34" charset="0"/>
          </a:endParaRPr>
        </a:p>
      </dgm:t>
    </dgm:pt>
    <dgm:pt modelId="{F5D721DC-4446-4C3E-9AF3-E4D088DF667C}" type="pres">
      <dgm:prSet presAssocID="{C3AD2DFD-D40C-426F-A9D2-040C8AF61C2C}" presName="Name0" presStyleCnt="0">
        <dgm:presLayoutVars>
          <dgm:dir/>
          <dgm:resizeHandles val="exact"/>
        </dgm:presLayoutVars>
      </dgm:prSet>
      <dgm:spPr/>
    </dgm:pt>
    <dgm:pt modelId="{F950F688-1D9D-4535-944C-7C4AB5FD292B}" type="pres">
      <dgm:prSet presAssocID="{79B72571-E63F-4787-8B9F-D25EA01A57C5}" presName="compNode" presStyleCnt="0"/>
      <dgm:spPr/>
    </dgm:pt>
    <dgm:pt modelId="{0B9242C3-B157-44F7-B258-11CA11887DCB}" type="pres">
      <dgm:prSet presAssocID="{79B72571-E63F-4787-8B9F-D25EA01A57C5}" presName="pictRect" presStyleLbl="node1" presStyleIdx="0" presStyleCnt="4"/>
      <dgm:spPr>
        <a:blipFill rotWithShape="1">
          <a:blip xmlns:r="http://schemas.openxmlformats.org/officeDocument/2006/relationships" r:embed="rId1"/>
          <a:stretch>
            <a:fillRect/>
          </a:stretch>
        </a:blipFill>
      </dgm:spPr>
    </dgm:pt>
    <dgm:pt modelId="{5864C7E0-32E3-426C-99D2-CC6133BBEC10}" type="pres">
      <dgm:prSet presAssocID="{79B72571-E63F-4787-8B9F-D25EA01A57C5}" presName="textRect" presStyleLbl="revTx" presStyleIdx="0" presStyleCnt="4">
        <dgm:presLayoutVars>
          <dgm:bulletEnabled val="1"/>
        </dgm:presLayoutVars>
      </dgm:prSet>
      <dgm:spPr/>
    </dgm:pt>
    <dgm:pt modelId="{8573DFFB-21E5-4A5F-AC79-57E75252C33D}" type="pres">
      <dgm:prSet presAssocID="{13CEE33B-8DB9-4901-8789-9D85B01F91A1}" presName="sibTrans" presStyleLbl="sibTrans2D1" presStyleIdx="0" presStyleCnt="0"/>
      <dgm:spPr/>
    </dgm:pt>
    <dgm:pt modelId="{9C0DB00B-EF24-4D80-B20E-DAE6787497CA}" type="pres">
      <dgm:prSet presAssocID="{669C175A-9C64-45A5-A060-762A589D09F7}" presName="compNode" presStyleCnt="0"/>
      <dgm:spPr/>
    </dgm:pt>
    <dgm:pt modelId="{168D70E3-7A68-45A3-B7E9-13A61B71C521}" type="pres">
      <dgm:prSet presAssocID="{669C175A-9C64-45A5-A060-762A589D09F7}" presName="pictRect" presStyleLbl="node1" presStyleIdx="1" presStyleCnt="4"/>
      <dgm:spPr>
        <a:blipFill rotWithShape="1">
          <a:blip xmlns:r="http://schemas.openxmlformats.org/officeDocument/2006/relationships" r:embed="rId2"/>
          <a:stretch>
            <a:fillRect/>
          </a:stretch>
        </a:blipFill>
      </dgm:spPr>
    </dgm:pt>
    <dgm:pt modelId="{89EF3959-B428-45AB-AAA6-5B5A65AA6E70}" type="pres">
      <dgm:prSet presAssocID="{669C175A-9C64-45A5-A060-762A589D09F7}" presName="textRect" presStyleLbl="revTx" presStyleIdx="1" presStyleCnt="4">
        <dgm:presLayoutVars>
          <dgm:bulletEnabled val="1"/>
        </dgm:presLayoutVars>
      </dgm:prSet>
      <dgm:spPr/>
    </dgm:pt>
    <dgm:pt modelId="{3FFC5E84-534C-40E7-9A4E-C8F83D884525}" type="pres">
      <dgm:prSet presAssocID="{8A3BA6D2-6063-4095-9916-1E2FDCFE2460}" presName="sibTrans" presStyleLbl="sibTrans2D1" presStyleIdx="0" presStyleCnt="0"/>
      <dgm:spPr/>
    </dgm:pt>
    <dgm:pt modelId="{69D9E3F1-7EEA-4E0B-A0BB-75449EF7F735}" type="pres">
      <dgm:prSet presAssocID="{2D820ACA-59B7-47C4-83C4-F36A04FE9B29}" presName="compNode" presStyleCnt="0"/>
      <dgm:spPr/>
    </dgm:pt>
    <dgm:pt modelId="{EDE8EB3C-48C9-43CA-9891-F81A385D39A0}" type="pres">
      <dgm:prSet presAssocID="{2D820ACA-59B7-47C4-83C4-F36A04FE9B29}" presName="pictRect" presStyleLbl="node1" presStyleIdx="2" presStyleCnt="4" custLinFactNeighborY="-20786"/>
      <dgm:spPr>
        <a:blipFill rotWithShape="1">
          <a:blip xmlns:r="http://schemas.openxmlformats.org/officeDocument/2006/relationships" r:embed="rId3"/>
          <a:stretch>
            <a:fillRect/>
          </a:stretch>
        </a:blipFill>
      </dgm:spPr>
    </dgm:pt>
    <dgm:pt modelId="{FAA43D0C-C7B6-45E3-9FDE-9FCECA1CB130}" type="pres">
      <dgm:prSet presAssocID="{2D820ACA-59B7-47C4-83C4-F36A04FE9B29}" presName="textRect" presStyleLbl="revTx" presStyleIdx="2" presStyleCnt="4" custLinFactNeighborY="-38608">
        <dgm:presLayoutVars>
          <dgm:bulletEnabled val="1"/>
        </dgm:presLayoutVars>
      </dgm:prSet>
      <dgm:spPr/>
    </dgm:pt>
    <dgm:pt modelId="{EDE160C4-B629-4C07-8D4C-9FE8FF09D176}" type="pres">
      <dgm:prSet presAssocID="{7EA816FC-5ACC-4533-B7AB-1E07B9A9F11C}" presName="sibTrans" presStyleLbl="sibTrans2D1" presStyleIdx="0" presStyleCnt="0"/>
      <dgm:spPr/>
    </dgm:pt>
    <dgm:pt modelId="{20732FCD-6377-40EC-BFA1-7D3BC0896FB3}" type="pres">
      <dgm:prSet presAssocID="{5AE32CBA-4618-411A-BB0B-B2EA5EC85943}" presName="compNode" presStyleCnt="0"/>
      <dgm:spPr/>
    </dgm:pt>
    <dgm:pt modelId="{C544F15C-4D9A-4918-AAA0-BCC00D235334}" type="pres">
      <dgm:prSet presAssocID="{5AE32CBA-4618-411A-BB0B-B2EA5EC85943}" presName="pictRect" presStyleLbl="node1" presStyleIdx="3" presStyleCnt="4" custLinFactNeighborY="-20786"/>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1110ECA2-C30F-4033-B4F4-4E3FC404825F}" type="pres">
      <dgm:prSet presAssocID="{5AE32CBA-4618-411A-BB0B-B2EA5EC85943}" presName="textRect" presStyleLbl="revTx" presStyleIdx="3" presStyleCnt="4" custLinFactNeighborY="-38608">
        <dgm:presLayoutVars>
          <dgm:bulletEnabled val="1"/>
        </dgm:presLayoutVars>
      </dgm:prSet>
      <dgm:spPr/>
    </dgm:pt>
  </dgm:ptLst>
  <dgm:cxnLst>
    <dgm:cxn modelId="{B9112710-9267-416F-A93D-E68808A843B3}" type="presOf" srcId="{13CEE33B-8DB9-4901-8789-9D85B01F91A1}" destId="{8573DFFB-21E5-4A5F-AC79-57E75252C33D}" srcOrd="0" destOrd="0" presId="urn:microsoft.com/office/officeart/2005/8/layout/pList1"/>
    <dgm:cxn modelId="{8B88E220-D33B-4A77-97DD-2DC39BE9A5D8}" type="presOf" srcId="{5AE32CBA-4618-411A-BB0B-B2EA5EC85943}" destId="{1110ECA2-C30F-4033-B4F4-4E3FC404825F}" srcOrd="0" destOrd="0" presId="urn:microsoft.com/office/officeart/2005/8/layout/pList1"/>
    <dgm:cxn modelId="{3ACC9F5C-3D83-4B31-9A71-F6B13A3BCF69}" type="presOf" srcId="{79B72571-E63F-4787-8B9F-D25EA01A57C5}" destId="{5864C7E0-32E3-426C-99D2-CC6133BBEC10}" srcOrd="0" destOrd="0" presId="urn:microsoft.com/office/officeart/2005/8/layout/pList1"/>
    <dgm:cxn modelId="{6AAEF946-038D-46E1-9B98-1E99CC1C222D}" srcId="{C3AD2DFD-D40C-426F-A9D2-040C8AF61C2C}" destId="{669C175A-9C64-45A5-A060-762A589D09F7}" srcOrd="1" destOrd="0" parTransId="{F774D31C-7CA4-4240-8E34-36D14A0B72D7}" sibTransId="{8A3BA6D2-6063-4095-9916-1E2FDCFE2460}"/>
    <dgm:cxn modelId="{84330552-E577-49C3-A45E-E7C04BFBD7BC}" type="presOf" srcId="{C3AD2DFD-D40C-426F-A9D2-040C8AF61C2C}" destId="{F5D721DC-4446-4C3E-9AF3-E4D088DF667C}" srcOrd="0" destOrd="0" presId="urn:microsoft.com/office/officeart/2005/8/layout/pList1"/>
    <dgm:cxn modelId="{69E5FF53-C8A8-4836-9D4E-71DA51972672}" srcId="{C3AD2DFD-D40C-426F-A9D2-040C8AF61C2C}" destId="{5AE32CBA-4618-411A-BB0B-B2EA5EC85943}" srcOrd="3" destOrd="0" parTransId="{CA7CF2EE-D8C1-4736-870E-2EB6C5B7E33E}" sibTransId="{4D5D2E13-80F3-496F-97AC-AD42B26EABE2}"/>
    <dgm:cxn modelId="{21D43974-6EDA-4090-887E-020AB80DF1EE}" srcId="{C3AD2DFD-D40C-426F-A9D2-040C8AF61C2C}" destId="{2D820ACA-59B7-47C4-83C4-F36A04FE9B29}" srcOrd="2" destOrd="0" parTransId="{91748929-9A6A-46CE-9094-FEF1E05C5F50}" sibTransId="{7EA816FC-5ACC-4533-B7AB-1E07B9A9F11C}"/>
    <dgm:cxn modelId="{CEF16E85-992D-4A10-8F08-BE85C055BC85}" type="presOf" srcId="{7EA816FC-5ACC-4533-B7AB-1E07B9A9F11C}" destId="{EDE160C4-B629-4C07-8D4C-9FE8FF09D176}" srcOrd="0" destOrd="0" presId="urn:microsoft.com/office/officeart/2005/8/layout/pList1"/>
    <dgm:cxn modelId="{060A378A-8D7F-4BD2-A9B5-958F082F9F7D}" type="presOf" srcId="{669C175A-9C64-45A5-A060-762A589D09F7}" destId="{89EF3959-B428-45AB-AAA6-5B5A65AA6E70}" srcOrd="0" destOrd="0" presId="urn:microsoft.com/office/officeart/2005/8/layout/pList1"/>
    <dgm:cxn modelId="{B87F158F-7569-4DCE-85AD-8A68E6852B9A}" type="presOf" srcId="{8A3BA6D2-6063-4095-9916-1E2FDCFE2460}" destId="{3FFC5E84-534C-40E7-9A4E-C8F83D884525}" srcOrd="0" destOrd="0" presId="urn:microsoft.com/office/officeart/2005/8/layout/pList1"/>
    <dgm:cxn modelId="{07E6C0A1-7714-4442-83DB-8A39141C78B4}" type="presOf" srcId="{2D820ACA-59B7-47C4-83C4-F36A04FE9B29}" destId="{FAA43D0C-C7B6-45E3-9FDE-9FCECA1CB130}" srcOrd="0" destOrd="0" presId="urn:microsoft.com/office/officeart/2005/8/layout/pList1"/>
    <dgm:cxn modelId="{69738AF3-FE50-46D0-874E-68C5CE711810}" srcId="{C3AD2DFD-D40C-426F-A9D2-040C8AF61C2C}" destId="{79B72571-E63F-4787-8B9F-D25EA01A57C5}" srcOrd="0" destOrd="0" parTransId="{6D42A164-E671-47FC-AFDC-2FAC9EF16E9D}" sibTransId="{13CEE33B-8DB9-4901-8789-9D85B01F91A1}"/>
    <dgm:cxn modelId="{EAD6A1EC-BD00-402C-99BB-3BB6EDCA9429}" type="presParOf" srcId="{F5D721DC-4446-4C3E-9AF3-E4D088DF667C}" destId="{F950F688-1D9D-4535-944C-7C4AB5FD292B}" srcOrd="0" destOrd="0" presId="urn:microsoft.com/office/officeart/2005/8/layout/pList1"/>
    <dgm:cxn modelId="{59BB2AA4-E73E-4F4A-ADDB-CAC8F22FA44B}" type="presParOf" srcId="{F950F688-1D9D-4535-944C-7C4AB5FD292B}" destId="{0B9242C3-B157-44F7-B258-11CA11887DCB}" srcOrd="0" destOrd="0" presId="urn:microsoft.com/office/officeart/2005/8/layout/pList1"/>
    <dgm:cxn modelId="{40D4C92B-4002-4F4D-829B-DC03E86175E3}" type="presParOf" srcId="{F950F688-1D9D-4535-944C-7C4AB5FD292B}" destId="{5864C7E0-32E3-426C-99D2-CC6133BBEC10}" srcOrd="1" destOrd="0" presId="urn:microsoft.com/office/officeart/2005/8/layout/pList1"/>
    <dgm:cxn modelId="{D68CBEE4-243C-49C0-9123-ADEE0A59A87D}" type="presParOf" srcId="{F5D721DC-4446-4C3E-9AF3-E4D088DF667C}" destId="{8573DFFB-21E5-4A5F-AC79-57E75252C33D}" srcOrd="1" destOrd="0" presId="urn:microsoft.com/office/officeart/2005/8/layout/pList1"/>
    <dgm:cxn modelId="{9292FC73-27EA-42DA-8C5E-08BB11A8DB78}" type="presParOf" srcId="{F5D721DC-4446-4C3E-9AF3-E4D088DF667C}" destId="{9C0DB00B-EF24-4D80-B20E-DAE6787497CA}" srcOrd="2" destOrd="0" presId="urn:microsoft.com/office/officeart/2005/8/layout/pList1"/>
    <dgm:cxn modelId="{7D94CAE6-FAB7-4E4E-8C47-9F796A95AE98}" type="presParOf" srcId="{9C0DB00B-EF24-4D80-B20E-DAE6787497CA}" destId="{168D70E3-7A68-45A3-B7E9-13A61B71C521}" srcOrd="0" destOrd="0" presId="urn:microsoft.com/office/officeart/2005/8/layout/pList1"/>
    <dgm:cxn modelId="{3F8CAD28-46CA-4B71-B116-6284E11CC1EE}" type="presParOf" srcId="{9C0DB00B-EF24-4D80-B20E-DAE6787497CA}" destId="{89EF3959-B428-45AB-AAA6-5B5A65AA6E70}" srcOrd="1" destOrd="0" presId="urn:microsoft.com/office/officeart/2005/8/layout/pList1"/>
    <dgm:cxn modelId="{2B8977A5-D8AA-451B-A709-A077145EE90D}" type="presParOf" srcId="{F5D721DC-4446-4C3E-9AF3-E4D088DF667C}" destId="{3FFC5E84-534C-40E7-9A4E-C8F83D884525}" srcOrd="3" destOrd="0" presId="urn:microsoft.com/office/officeart/2005/8/layout/pList1"/>
    <dgm:cxn modelId="{89CE6F63-8696-41A0-AB95-E19445AABF36}" type="presParOf" srcId="{F5D721DC-4446-4C3E-9AF3-E4D088DF667C}" destId="{69D9E3F1-7EEA-4E0B-A0BB-75449EF7F735}" srcOrd="4" destOrd="0" presId="urn:microsoft.com/office/officeart/2005/8/layout/pList1"/>
    <dgm:cxn modelId="{C960636C-6B73-4EC5-A5C4-0E9B677E17A1}" type="presParOf" srcId="{69D9E3F1-7EEA-4E0B-A0BB-75449EF7F735}" destId="{EDE8EB3C-48C9-43CA-9891-F81A385D39A0}" srcOrd="0" destOrd="0" presId="urn:microsoft.com/office/officeart/2005/8/layout/pList1"/>
    <dgm:cxn modelId="{BBB084E8-4098-4DE9-8876-98A35A1460C8}" type="presParOf" srcId="{69D9E3F1-7EEA-4E0B-A0BB-75449EF7F735}" destId="{FAA43D0C-C7B6-45E3-9FDE-9FCECA1CB130}" srcOrd="1" destOrd="0" presId="urn:microsoft.com/office/officeart/2005/8/layout/pList1"/>
    <dgm:cxn modelId="{60C65513-7037-49CA-9152-1AA5E3B46022}" type="presParOf" srcId="{F5D721DC-4446-4C3E-9AF3-E4D088DF667C}" destId="{EDE160C4-B629-4C07-8D4C-9FE8FF09D176}" srcOrd="5" destOrd="0" presId="urn:microsoft.com/office/officeart/2005/8/layout/pList1"/>
    <dgm:cxn modelId="{31BEEB79-8794-454F-9258-F73530AD4C1B}" type="presParOf" srcId="{F5D721DC-4446-4C3E-9AF3-E4D088DF667C}" destId="{20732FCD-6377-40EC-BFA1-7D3BC0896FB3}" srcOrd="6" destOrd="0" presId="urn:microsoft.com/office/officeart/2005/8/layout/pList1"/>
    <dgm:cxn modelId="{55A3E52A-7EE7-48AB-B33A-828558B2AEE0}" type="presParOf" srcId="{20732FCD-6377-40EC-BFA1-7D3BC0896FB3}" destId="{C544F15C-4D9A-4918-AAA0-BCC00D235334}" srcOrd="0" destOrd="0" presId="urn:microsoft.com/office/officeart/2005/8/layout/pList1"/>
    <dgm:cxn modelId="{3DC22FBF-AD89-426F-A151-BB90B120FBE6}" type="presParOf" srcId="{20732FCD-6377-40EC-BFA1-7D3BC0896FB3}" destId="{1110ECA2-C30F-4033-B4F4-4E3FC404825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18936C-5BF2-4519-B58D-48E694CE173F}"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7BF925A5-3BEB-474F-AC3B-DBD362DEA6BA}">
      <dgm:prSet phldrT="[Text]" custT="1"/>
      <dgm:spPr/>
      <dgm:t>
        <a:bodyPr/>
        <a:lstStyle/>
        <a:p>
          <a:r>
            <a:rPr lang="ar-SA" sz="2000" b="1" dirty="0">
              <a:solidFill>
                <a:schemeClr val="accent1"/>
              </a:solidFill>
              <a:latin typeface="Segoe UI Semibold" panose="020B0702040204020203" pitchFamily="34" charset="0"/>
              <a:cs typeface="Segoe UI Semibold" panose="020B0702040204020203" pitchFamily="34" charset="0"/>
            </a:rPr>
            <a:t>تجمع الأفاعي البرية</a:t>
          </a:r>
          <a:endParaRPr lang="en-US" sz="2000" b="1" dirty="0">
            <a:solidFill>
              <a:schemeClr val="accent1"/>
            </a:solidFill>
            <a:latin typeface="Segoe UI Semibold" panose="020B0702040204020203" pitchFamily="34" charset="0"/>
            <a:cs typeface="Segoe UI Semibold" panose="020B0702040204020203" pitchFamily="34" charset="0"/>
          </a:endParaRPr>
        </a:p>
      </dgm:t>
    </dgm:pt>
    <dgm:pt modelId="{62EFF803-FE07-4D32-98FA-EECB69DDBA00}" type="parTrans" cxnId="{9D64A0C1-2BCF-4EDF-A3D1-64EE60260A2E}">
      <dgm:prSet/>
      <dgm:spPr/>
      <dgm:t>
        <a:bodyPr/>
        <a:lstStyle/>
        <a:p>
          <a:endParaRPr lang="en-US">
            <a:latin typeface="SABIC Typeface Headline" panose="020B0603060202020204" pitchFamily="34" charset="0"/>
            <a:cs typeface="SABIC Typeface Headline" panose="020B0603060202020204" pitchFamily="34" charset="0"/>
          </a:endParaRPr>
        </a:p>
      </dgm:t>
    </dgm:pt>
    <dgm:pt modelId="{0CC9B626-1D5A-4601-85DF-089680FC288E}" type="sibTrans" cxnId="{9D64A0C1-2BCF-4EDF-A3D1-64EE60260A2E}">
      <dgm:prSet/>
      <dgm:spPr/>
      <dgm:t>
        <a:bodyPr/>
        <a:lstStyle/>
        <a:p>
          <a:endParaRPr lang="en-US">
            <a:latin typeface="SABIC Typeface Headline" panose="020B0603060202020204" pitchFamily="34" charset="0"/>
            <a:cs typeface="SABIC Typeface Headline" panose="020B0603060202020204" pitchFamily="34" charset="0"/>
          </a:endParaRPr>
        </a:p>
      </dgm:t>
    </dgm:pt>
    <dgm:pt modelId="{3FA5B9DD-A38D-4275-914D-1BB1F13FB9DC}">
      <dgm:prSet phldrT="[Text]" custT="1"/>
      <dgm:spPr/>
      <dgm:t>
        <a:bodyPr/>
        <a:lstStyle/>
        <a:p>
          <a:r>
            <a:rPr lang="ar-SA" sz="2000" b="1" dirty="0">
              <a:solidFill>
                <a:schemeClr val="accent1"/>
              </a:solidFill>
              <a:latin typeface="Segoe UI Semibold" panose="020B0702040204020203" pitchFamily="34" charset="0"/>
              <a:cs typeface="Segoe UI Semibold" panose="020B0702040204020203" pitchFamily="34" charset="0"/>
            </a:rPr>
            <a:t>تجمع الأفاعي المائية</a:t>
          </a:r>
          <a:endParaRPr lang="en-US" sz="2000" b="1" dirty="0">
            <a:solidFill>
              <a:schemeClr val="accent1"/>
            </a:solidFill>
            <a:latin typeface="Segoe UI Semibold" panose="020B0702040204020203" pitchFamily="34" charset="0"/>
            <a:cs typeface="Segoe UI Semibold" panose="020B0702040204020203" pitchFamily="34" charset="0"/>
          </a:endParaRPr>
        </a:p>
      </dgm:t>
    </dgm:pt>
    <dgm:pt modelId="{D8CECD4F-0284-492D-ADB7-1061A0D6D9E8}" type="parTrans" cxnId="{6D20123B-393F-4A41-BEB5-27ED2A38BB06}">
      <dgm:prSet/>
      <dgm:spPr/>
      <dgm:t>
        <a:bodyPr/>
        <a:lstStyle/>
        <a:p>
          <a:endParaRPr lang="en-US">
            <a:latin typeface="SABIC Typeface Headline" panose="020B0603060202020204" pitchFamily="34" charset="0"/>
            <a:cs typeface="SABIC Typeface Headline" panose="020B0603060202020204" pitchFamily="34" charset="0"/>
          </a:endParaRPr>
        </a:p>
      </dgm:t>
    </dgm:pt>
    <dgm:pt modelId="{359B83F5-5FA6-46FD-B5EB-83816E9F4E62}" type="sibTrans" cxnId="{6D20123B-393F-4A41-BEB5-27ED2A38BB06}">
      <dgm:prSet/>
      <dgm:spPr/>
      <dgm:t>
        <a:bodyPr/>
        <a:lstStyle/>
        <a:p>
          <a:endParaRPr lang="en-US">
            <a:latin typeface="SABIC Typeface Headline" panose="020B0603060202020204" pitchFamily="34" charset="0"/>
            <a:cs typeface="SABIC Typeface Headline" panose="020B0603060202020204" pitchFamily="34" charset="0"/>
          </a:endParaRPr>
        </a:p>
      </dgm:t>
    </dgm:pt>
    <dgm:pt modelId="{D113B35C-8686-4CAE-8400-3FD8E3A3DF7E}" type="pres">
      <dgm:prSet presAssocID="{9D18936C-5BF2-4519-B58D-48E694CE173F}" presName="Name0" presStyleCnt="0">
        <dgm:presLayoutVars>
          <dgm:dir/>
          <dgm:resizeHandles val="exact"/>
        </dgm:presLayoutVars>
      </dgm:prSet>
      <dgm:spPr/>
    </dgm:pt>
    <dgm:pt modelId="{6D8085E8-9B48-4F73-8072-E965DA37D266}" type="pres">
      <dgm:prSet presAssocID="{7BF925A5-3BEB-474F-AC3B-DBD362DEA6BA}" presName="compNode" presStyleCnt="0"/>
      <dgm:spPr/>
    </dgm:pt>
    <dgm:pt modelId="{D8B7221B-9B69-4A1F-AD26-A3C30EB05828}" type="pres">
      <dgm:prSet presAssocID="{7BF925A5-3BEB-474F-AC3B-DBD362DEA6BA}" presName="pictRect" presStyleLbl="node1" presStyleIdx="0" presStyleCnt="2" custScaleX="166469"/>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1A8704F4-7D16-4EE2-BA52-AA4F28D87D66}" type="pres">
      <dgm:prSet presAssocID="{7BF925A5-3BEB-474F-AC3B-DBD362DEA6BA}" presName="textRect" presStyleLbl="revTx" presStyleIdx="0" presStyleCnt="2" custScaleX="166469">
        <dgm:presLayoutVars>
          <dgm:bulletEnabled val="1"/>
        </dgm:presLayoutVars>
      </dgm:prSet>
      <dgm:spPr/>
    </dgm:pt>
    <dgm:pt modelId="{ECC4B938-9B8F-4DF2-B766-F03792AB3F7C}" type="pres">
      <dgm:prSet presAssocID="{0CC9B626-1D5A-4601-85DF-089680FC288E}" presName="sibTrans" presStyleLbl="sibTrans2D1" presStyleIdx="0" presStyleCnt="0"/>
      <dgm:spPr/>
    </dgm:pt>
    <dgm:pt modelId="{E12FDCED-8544-49C6-9B7C-CBD686504832}" type="pres">
      <dgm:prSet presAssocID="{3FA5B9DD-A38D-4275-914D-1BB1F13FB9DC}" presName="compNode" presStyleCnt="0"/>
      <dgm:spPr/>
    </dgm:pt>
    <dgm:pt modelId="{8D7BEFAF-5497-49D3-A0D2-83475C47979E}" type="pres">
      <dgm:prSet presAssocID="{3FA5B9DD-A38D-4275-914D-1BB1F13FB9DC}" presName="pictRect" presStyleLbl="node1" presStyleIdx="1" presStyleCnt="2" custScaleX="166469"/>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3700F40C-E7C4-4ADE-9C36-43C9F5DB198C}" type="pres">
      <dgm:prSet presAssocID="{3FA5B9DD-A38D-4275-914D-1BB1F13FB9DC}" presName="textRect" presStyleLbl="revTx" presStyleIdx="1" presStyleCnt="2" custScaleX="166469">
        <dgm:presLayoutVars>
          <dgm:bulletEnabled val="1"/>
        </dgm:presLayoutVars>
      </dgm:prSet>
      <dgm:spPr/>
    </dgm:pt>
  </dgm:ptLst>
  <dgm:cxnLst>
    <dgm:cxn modelId="{6D20123B-393F-4A41-BEB5-27ED2A38BB06}" srcId="{9D18936C-5BF2-4519-B58D-48E694CE173F}" destId="{3FA5B9DD-A38D-4275-914D-1BB1F13FB9DC}" srcOrd="1" destOrd="0" parTransId="{D8CECD4F-0284-492D-ADB7-1061A0D6D9E8}" sibTransId="{359B83F5-5FA6-46FD-B5EB-83816E9F4E62}"/>
    <dgm:cxn modelId="{7B7B1FA2-0E4C-44CB-B8BC-1C5C8418C525}" type="presOf" srcId="{3FA5B9DD-A38D-4275-914D-1BB1F13FB9DC}" destId="{3700F40C-E7C4-4ADE-9C36-43C9F5DB198C}" srcOrd="0" destOrd="0" presId="urn:microsoft.com/office/officeart/2005/8/layout/pList1"/>
    <dgm:cxn modelId="{9D64A0C1-2BCF-4EDF-A3D1-64EE60260A2E}" srcId="{9D18936C-5BF2-4519-B58D-48E694CE173F}" destId="{7BF925A5-3BEB-474F-AC3B-DBD362DEA6BA}" srcOrd="0" destOrd="0" parTransId="{62EFF803-FE07-4D32-98FA-EECB69DDBA00}" sibTransId="{0CC9B626-1D5A-4601-85DF-089680FC288E}"/>
    <dgm:cxn modelId="{94BD63C3-766E-44FF-8859-980A92C36A3A}" type="presOf" srcId="{9D18936C-5BF2-4519-B58D-48E694CE173F}" destId="{D113B35C-8686-4CAE-8400-3FD8E3A3DF7E}" srcOrd="0" destOrd="0" presId="urn:microsoft.com/office/officeart/2005/8/layout/pList1"/>
    <dgm:cxn modelId="{E5A6F6C5-35FA-4760-95C0-475FD4731E07}" type="presOf" srcId="{0CC9B626-1D5A-4601-85DF-089680FC288E}" destId="{ECC4B938-9B8F-4DF2-B766-F03792AB3F7C}" srcOrd="0" destOrd="0" presId="urn:microsoft.com/office/officeart/2005/8/layout/pList1"/>
    <dgm:cxn modelId="{5F43F9EC-1FFA-461B-B33C-6BB21A2E1A1F}" type="presOf" srcId="{7BF925A5-3BEB-474F-AC3B-DBD362DEA6BA}" destId="{1A8704F4-7D16-4EE2-BA52-AA4F28D87D66}" srcOrd="0" destOrd="0" presId="urn:microsoft.com/office/officeart/2005/8/layout/pList1"/>
    <dgm:cxn modelId="{1D1A1362-DAA6-422F-8FD1-23315F201F8D}" type="presParOf" srcId="{D113B35C-8686-4CAE-8400-3FD8E3A3DF7E}" destId="{6D8085E8-9B48-4F73-8072-E965DA37D266}" srcOrd="0" destOrd="0" presId="urn:microsoft.com/office/officeart/2005/8/layout/pList1"/>
    <dgm:cxn modelId="{59BFD2B6-BFDE-41B2-8B82-FFFD7E81FCD3}" type="presParOf" srcId="{6D8085E8-9B48-4F73-8072-E965DA37D266}" destId="{D8B7221B-9B69-4A1F-AD26-A3C30EB05828}" srcOrd="0" destOrd="0" presId="urn:microsoft.com/office/officeart/2005/8/layout/pList1"/>
    <dgm:cxn modelId="{46594B8D-100D-430C-B4BA-35D2CBD18927}" type="presParOf" srcId="{6D8085E8-9B48-4F73-8072-E965DA37D266}" destId="{1A8704F4-7D16-4EE2-BA52-AA4F28D87D66}" srcOrd="1" destOrd="0" presId="urn:microsoft.com/office/officeart/2005/8/layout/pList1"/>
    <dgm:cxn modelId="{21F76E44-C763-4651-A604-3D12CACF9D65}" type="presParOf" srcId="{D113B35C-8686-4CAE-8400-3FD8E3A3DF7E}" destId="{ECC4B938-9B8F-4DF2-B766-F03792AB3F7C}" srcOrd="1" destOrd="0" presId="urn:microsoft.com/office/officeart/2005/8/layout/pList1"/>
    <dgm:cxn modelId="{F6715AF5-E7C7-4DA1-8A5D-3912718638F5}" type="presParOf" srcId="{D113B35C-8686-4CAE-8400-3FD8E3A3DF7E}" destId="{E12FDCED-8544-49C6-9B7C-CBD686504832}" srcOrd="2" destOrd="0" presId="urn:microsoft.com/office/officeart/2005/8/layout/pList1"/>
    <dgm:cxn modelId="{7ECBC438-FA76-4B55-8B7D-1CE8DE73A3D9}" type="presParOf" srcId="{E12FDCED-8544-49C6-9B7C-CBD686504832}" destId="{8D7BEFAF-5497-49D3-A0D2-83475C47979E}" srcOrd="0" destOrd="0" presId="urn:microsoft.com/office/officeart/2005/8/layout/pList1"/>
    <dgm:cxn modelId="{00F7409C-34C3-4BEA-BD12-4630A1881318}" type="presParOf" srcId="{E12FDCED-8544-49C6-9B7C-CBD686504832}" destId="{3700F40C-E7C4-4ADE-9C36-43C9F5DB198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4789BD-9EF9-4BD4-9C3E-F6551729BECA}"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8FDB6C8A-3976-4047-8728-F6298BA68741}">
      <dgm:prSet phldrT="[Text]"/>
      <dgm:spPr/>
      <dgm:t>
        <a:bodyPr/>
        <a:lstStyle/>
        <a:p>
          <a:pPr algn="justLow" rtl="1"/>
          <a:r>
            <a:rPr lang="ar-SA" b="0" dirty="0">
              <a:solidFill>
                <a:schemeClr val="tx1"/>
              </a:solidFill>
              <a:latin typeface="Segoe UI Semibold" panose="020B0702040204020203" pitchFamily="34" charset="0"/>
              <a:cs typeface="Segoe UI Semibold" panose="020B0702040204020203" pitchFamily="34" charset="0"/>
            </a:rPr>
            <a:t>كذلك الذكر والانثى في السحالي يقوما بنفس الطريقة . ويكون حجمها واحد , وفي بعض الاحيان يكون الذكر اكبر من الانثى . </a:t>
          </a:r>
          <a:endParaRPr lang="en-US" b="0" dirty="0">
            <a:solidFill>
              <a:schemeClr val="tx1"/>
            </a:solidFill>
            <a:latin typeface="Segoe UI Semibold" panose="020B0702040204020203" pitchFamily="34" charset="0"/>
            <a:cs typeface="Segoe UI Semibold" panose="020B0702040204020203" pitchFamily="34" charset="0"/>
          </a:endParaRPr>
        </a:p>
      </dgm:t>
    </dgm:pt>
    <dgm:pt modelId="{DA875ABE-6999-4C37-8FA9-2D174E2A609C}" type="parTrans" cxnId="{85A66571-15A0-44E3-9028-913F1A49959A}">
      <dgm:prSet/>
      <dgm:spPr/>
      <dgm:t>
        <a:bodyPr/>
        <a:lstStyle/>
        <a:p>
          <a:endParaRPr lang="en-US"/>
        </a:p>
      </dgm:t>
    </dgm:pt>
    <dgm:pt modelId="{15EA3277-158B-4779-8B5D-979EE8A454E4}" type="sibTrans" cxnId="{85A66571-15A0-44E3-9028-913F1A49959A}">
      <dgm:prSet/>
      <dgm:spPr/>
      <dgm:t>
        <a:bodyPr/>
        <a:lstStyle/>
        <a:p>
          <a:endParaRPr lang="en-US"/>
        </a:p>
      </dgm:t>
    </dgm:pt>
    <dgm:pt modelId="{18B2A72A-DBFC-489C-B3E7-E902D87348CD}">
      <dgm:prSet phldrT="[Text]"/>
      <dgm:spPr/>
      <dgm:t>
        <a:bodyPr/>
        <a:lstStyle/>
        <a:p>
          <a:pPr algn="justLow" rtl="1"/>
          <a:r>
            <a:rPr lang="ar-SA" b="0" dirty="0">
              <a:solidFill>
                <a:schemeClr val="tx1"/>
              </a:solidFill>
              <a:latin typeface="Segoe UI Semibold" panose="020B0702040204020203" pitchFamily="34" charset="0"/>
              <a:cs typeface="Segoe UI Semibold" panose="020B0702040204020203" pitchFamily="34" charset="0"/>
            </a:rPr>
            <a:t>ذكر الافعى لديه ذيل طويل وثخين ولكن جسمه اسمك من جسم الانثى , لذلك فان فتحة الشرج لدى الذكر تتقدم ولدى الأنثى تتأخر من أجل ان يتصلا ببعضهما البعض . </a:t>
          </a:r>
          <a:endParaRPr lang="en-US" b="0" dirty="0">
            <a:solidFill>
              <a:schemeClr val="tx1"/>
            </a:solidFill>
            <a:latin typeface="Segoe UI Semibold" panose="020B0702040204020203" pitchFamily="34" charset="0"/>
            <a:cs typeface="Segoe UI Semibold" panose="020B0702040204020203" pitchFamily="34" charset="0"/>
          </a:endParaRPr>
        </a:p>
      </dgm:t>
    </dgm:pt>
    <dgm:pt modelId="{C5F776E5-C572-4978-915B-D1521BCD0C1E}" type="parTrans" cxnId="{E2FE2A0B-51D8-447E-96A0-798F59C8C713}">
      <dgm:prSet/>
      <dgm:spPr/>
      <dgm:t>
        <a:bodyPr/>
        <a:lstStyle/>
        <a:p>
          <a:endParaRPr lang="en-US"/>
        </a:p>
      </dgm:t>
    </dgm:pt>
    <dgm:pt modelId="{683C0882-C967-400F-ADD4-53F50DB19E03}" type="sibTrans" cxnId="{E2FE2A0B-51D8-447E-96A0-798F59C8C713}">
      <dgm:prSet/>
      <dgm:spPr/>
      <dgm:t>
        <a:bodyPr/>
        <a:lstStyle/>
        <a:p>
          <a:endParaRPr lang="en-US"/>
        </a:p>
      </dgm:t>
    </dgm:pt>
    <dgm:pt modelId="{25A1C9D6-ED62-4727-866A-72FEA42CFCD6}">
      <dgm:prSet phldrT="[Text]"/>
      <dgm:spPr/>
      <dgm:t>
        <a:bodyPr/>
        <a:lstStyle/>
        <a:p>
          <a:pPr algn="justLow" rtl="1"/>
          <a:r>
            <a:rPr lang="ar-SA" b="0" dirty="0">
              <a:solidFill>
                <a:schemeClr val="tx1"/>
              </a:solidFill>
              <a:latin typeface="Segoe UI Semibold" panose="020B0702040204020203" pitchFamily="34" charset="0"/>
              <a:cs typeface="Segoe UI Semibold" panose="020B0702040204020203" pitchFamily="34" charset="0"/>
            </a:rPr>
            <a:t>إن ذكر السلاحف كقاعدة دائما اصغر من الاناث , ويعود السبب في كبر الانثى كونها تضع كميات كبيرة من البيض , ذيول الذكور عادة تكون اطول واضخم وتكون فتحة الشرج  في آخر الذيل , كل هذه الصفات من أجل أن يكون قضيب الذكر في مكان بارز ليصل الى الانثى.</a:t>
          </a:r>
          <a:endParaRPr lang="en-US" b="0" dirty="0">
            <a:solidFill>
              <a:schemeClr val="tx1"/>
            </a:solidFill>
            <a:latin typeface="Segoe UI Semibold" panose="020B0702040204020203" pitchFamily="34" charset="0"/>
            <a:cs typeface="Segoe UI Semibold" panose="020B0702040204020203" pitchFamily="34" charset="0"/>
          </a:endParaRPr>
        </a:p>
      </dgm:t>
    </dgm:pt>
    <dgm:pt modelId="{2054D70F-B3AF-4E26-B77F-0CA08440EAD2}" type="parTrans" cxnId="{E9D5D8FF-B30D-4680-9C25-34AA1B82ACDB}">
      <dgm:prSet/>
      <dgm:spPr/>
      <dgm:t>
        <a:bodyPr/>
        <a:lstStyle/>
        <a:p>
          <a:endParaRPr lang="en-US"/>
        </a:p>
      </dgm:t>
    </dgm:pt>
    <dgm:pt modelId="{D51CE37B-E3FF-4B34-BC2F-B8E5E2E7DFB6}" type="sibTrans" cxnId="{E9D5D8FF-B30D-4680-9C25-34AA1B82ACDB}">
      <dgm:prSet/>
      <dgm:spPr/>
      <dgm:t>
        <a:bodyPr/>
        <a:lstStyle/>
        <a:p>
          <a:endParaRPr lang="en-US"/>
        </a:p>
      </dgm:t>
    </dgm:pt>
    <dgm:pt modelId="{32CC8DC7-C55A-4435-B47A-30E729C469E4}" type="pres">
      <dgm:prSet presAssocID="{4D4789BD-9EF9-4BD4-9C3E-F6551729BECA}" presName="Name0" presStyleCnt="0">
        <dgm:presLayoutVars>
          <dgm:dir/>
          <dgm:resizeHandles val="exact"/>
        </dgm:presLayoutVars>
      </dgm:prSet>
      <dgm:spPr/>
    </dgm:pt>
    <dgm:pt modelId="{F44A0445-4D1C-4F4B-BEED-F317C478F1EF}" type="pres">
      <dgm:prSet presAssocID="{8FDB6C8A-3976-4047-8728-F6298BA68741}" presName="compNode" presStyleCnt="0"/>
      <dgm:spPr/>
    </dgm:pt>
    <dgm:pt modelId="{19CD1E68-73F0-490F-9C6F-2025B35BDC47}" type="pres">
      <dgm:prSet presAssocID="{8FDB6C8A-3976-4047-8728-F6298BA68741}" presName="pictRect" presStyleLbl="node1" presStyleIdx="0" presStyleCnt="3" custLinFactNeighborY="-11536"/>
      <dgm:spPr>
        <a:blipFill rotWithShape="1">
          <a:blip xmlns:r="http://schemas.openxmlformats.org/officeDocument/2006/relationships" r:embed="rId1"/>
          <a:stretch>
            <a:fillRect/>
          </a:stretch>
        </a:blipFill>
      </dgm:spPr>
    </dgm:pt>
    <dgm:pt modelId="{E6DE007C-9E62-49D9-A996-03EEC8CF970A}" type="pres">
      <dgm:prSet presAssocID="{8FDB6C8A-3976-4047-8728-F6298BA68741}" presName="textRect" presStyleLbl="revTx" presStyleIdx="0" presStyleCnt="3" custScaleY="161700" custLinFactNeighborY="31661">
        <dgm:presLayoutVars>
          <dgm:bulletEnabled val="1"/>
        </dgm:presLayoutVars>
      </dgm:prSet>
      <dgm:spPr/>
    </dgm:pt>
    <dgm:pt modelId="{0975BF7F-4A6C-4671-9E2E-3580B331D97E}" type="pres">
      <dgm:prSet presAssocID="{15EA3277-158B-4779-8B5D-979EE8A454E4}" presName="sibTrans" presStyleLbl="sibTrans2D1" presStyleIdx="0" presStyleCnt="0"/>
      <dgm:spPr/>
    </dgm:pt>
    <dgm:pt modelId="{B953DA7D-28F7-410F-8D85-85EEC2B0BDDD}" type="pres">
      <dgm:prSet presAssocID="{18B2A72A-DBFC-489C-B3E7-E902D87348CD}" presName="compNode" presStyleCnt="0"/>
      <dgm:spPr/>
    </dgm:pt>
    <dgm:pt modelId="{25F4DF2C-7532-4BA0-BB55-DB59E666669B}" type="pres">
      <dgm:prSet presAssocID="{18B2A72A-DBFC-489C-B3E7-E902D87348CD}" presName="pictRect" presStyleLbl="node1" presStyleIdx="1" presStyleCnt="3" custLinFactNeighborY="-11536"/>
      <dgm:spPr>
        <a:blipFill rotWithShape="1">
          <a:blip xmlns:r="http://schemas.openxmlformats.org/officeDocument/2006/relationships" r:embed="rId2"/>
          <a:stretch>
            <a:fillRect/>
          </a:stretch>
        </a:blipFill>
      </dgm:spPr>
    </dgm:pt>
    <dgm:pt modelId="{A0B6D09E-9F2F-421D-8552-6A7478AB883F}" type="pres">
      <dgm:prSet presAssocID="{18B2A72A-DBFC-489C-B3E7-E902D87348CD}" presName="textRect" presStyleLbl="revTx" presStyleIdx="1" presStyleCnt="3" custScaleY="161700" custLinFactNeighborY="31661">
        <dgm:presLayoutVars>
          <dgm:bulletEnabled val="1"/>
        </dgm:presLayoutVars>
      </dgm:prSet>
      <dgm:spPr/>
    </dgm:pt>
    <dgm:pt modelId="{E1129622-D184-4EB1-93A8-1CE0870B74A7}" type="pres">
      <dgm:prSet presAssocID="{683C0882-C967-400F-ADD4-53F50DB19E03}" presName="sibTrans" presStyleLbl="sibTrans2D1" presStyleIdx="0" presStyleCnt="0"/>
      <dgm:spPr/>
    </dgm:pt>
    <dgm:pt modelId="{1DE20E7F-CE8A-44BC-83C3-EC4AEC9303D2}" type="pres">
      <dgm:prSet presAssocID="{25A1C9D6-ED62-4727-866A-72FEA42CFCD6}" presName="compNode" presStyleCnt="0"/>
      <dgm:spPr/>
    </dgm:pt>
    <dgm:pt modelId="{6B41DB16-1C9D-4492-B89C-03A31BC86493}" type="pres">
      <dgm:prSet presAssocID="{25A1C9D6-ED62-4727-866A-72FEA42CFCD6}" presName="pictRect" presStyleLbl="node1" presStyleIdx="2" presStyleCnt="3" custLinFactNeighborY="-11536"/>
      <dgm:spPr>
        <a:blipFill rotWithShape="1">
          <a:blip xmlns:r="http://schemas.openxmlformats.org/officeDocument/2006/relationships" r:embed="rId3"/>
          <a:stretch>
            <a:fillRect/>
          </a:stretch>
        </a:blipFill>
      </dgm:spPr>
    </dgm:pt>
    <dgm:pt modelId="{DBB82ADD-63B7-4D10-AE4B-3DB83E53602A}" type="pres">
      <dgm:prSet presAssocID="{25A1C9D6-ED62-4727-866A-72FEA42CFCD6}" presName="textRect" presStyleLbl="revTx" presStyleIdx="2" presStyleCnt="3" custScaleY="161700" custLinFactNeighborY="31661">
        <dgm:presLayoutVars>
          <dgm:bulletEnabled val="1"/>
        </dgm:presLayoutVars>
      </dgm:prSet>
      <dgm:spPr/>
    </dgm:pt>
  </dgm:ptLst>
  <dgm:cxnLst>
    <dgm:cxn modelId="{E2FE2A0B-51D8-447E-96A0-798F59C8C713}" srcId="{4D4789BD-9EF9-4BD4-9C3E-F6551729BECA}" destId="{18B2A72A-DBFC-489C-B3E7-E902D87348CD}" srcOrd="1" destOrd="0" parTransId="{C5F776E5-C572-4978-915B-D1521BCD0C1E}" sibTransId="{683C0882-C967-400F-ADD4-53F50DB19E03}"/>
    <dgm:cxn modelId="{72380414-6A7E-4FF1-88DA-BCFE71171892}" type="presOf" srcId="{15EA3277-158B-4779-8B5D-979EE8A454E4}" destId="{0975BF7F-4A6C-4671-9E2E-3580B331D97E}" srcOrd="0" destOrd="0" presId="urn:microsoft.com/office/officeart/2005/8/layout/pList1"/>
    <dgm:cxn modelId="{EABE0928-92E7-4670-858E-2EA00D23C2CC}" type="presOf" srcId="{8FDB6C8A-3976-4047-8728-F6298BA68741}" destId="{E6DE007C-9E62-49D9-A996-03EEC8CF970A}" srcOrd="0" destOrd="0" presId="urn:microsoft.com/office/officeart/2005/8/layout/pList1"/>
    <dgm:cxn modelId="{92085830-AC10-47F2-892A-B103038AB9B8}" type="presOf" srcId="{4D4789BD-9EF9-4BD4-9C3E-F6551729BECA}" destId="{32CC8DC7-C55A-4435-B47A-30E729C469E4}" srcOrd="0" destOrd="0" presId="urn:microsoft.com/office/officeart/2005/8/layout/pList1"/>
    <dgm:cxn modelId="{85A66571-15A0-44E3-9028-913F1A49959A}" srcId="{4D4789BD-9EF9-4BD4-9C3E-F6551729BECA}" destId="{8FDB6C8A-3976-4047-8728-F6298BA68741}" srcOrd="0" destOrd="0" parTransId="{DA875ABE-6999-4C37-8FA9-2D174E2A609C}" sibTransId="{15EA3277-158B-4779-8B5D-979EE8A454E4}"/>
    <dgm:cxn modelId="{E2F8B37A-7F41-45D9-9EB6-0B8363FE6D47}" type="presOf" srcId="{18B2A72A-DBFC-489C-B3E7-E902D87348CD}" destId="{A0B6D09E-9F2F-421D-8552-6A7478AB883F}" srcOrd="0" destOrd="0" presId="urn:microsoft.com/office/officeart/2005/8/layout/pList1"/>
    <dgm:cxn modelId="{8F5FC88F-DF0B-437A-A30A-3C8A29732E4E}" type="presOf" srcId="{25A1C9D6-ED62-4727-866A-72FEA42CFCD6}" destId="{DBB82ADD-63B7-4D10-AE4B-3DB83E53602A}" srcOrd="0" destOrd="0" presId="urn:microsoft.com/office/officeart/2005/8/layout/pList1"/>
    <dgm:cxn modelId="{4A0F73BB-98D2-4ABD-BDA0-B76D41546B2A}" type="presOf" srcId="{683C0882-C967-400F-ADD4-53F50DB19E03}" destId="{E1129622-D184-4EB1-93A8-1CE0870B74A7}" srcOrd="0" destOrd="0" presId="urn:microsoft.com/office/officeart/2005/8/layout/pList1"/>
    <dgm:cxn modelId="{E9D5D8FF-B30D-4680-9C25-34AA1B82ACDB}" srcId="{4D4789BD-9EF9-4BD4-9C3E-F6551729BECA}" destId="{25A1C9D6-ED62-4727-866A-72FEA42CFCD6}" srcOrd="2" destOrd="0" parTransId="{2054D70F-B3AF-4E26-B77F-0CA08440EAD2}" sibTransId="{D51CE37B-E3FF-4B34-BC2F-B8E5E2E7DFB6}"/>
    <dgm:cxn modelId="{CBE1663B-DF92-4EA9-A40B-09E99115B931}" type="presParOf" srcId="{32CC8DC7-C55A-4435-B47A-30E729C469E4}" destId="{F44A0445-4D1C-4F4B-BEED-F317C478F1EF}" srcOrd="0" destOrd="0" presId="urn:microsoft.com/office/officeart/2005/8/layout/pList1"/>
    <dgm:cxn modelId="{0A2335E8-353A-4CE4-A598-D30BF10DB96A}" type="presParOf" srcId="{F44A0445-4D1C-4F4B-BEED-F317C478F1EF}" destId="{19CD1E68-73F0-490F-9C6F-2025B35BDC47}" srcOrd="0" destOrd="0" presId="urn:microsoft.com/office/officeart/2005/8/layout/pList1"/>
    <dgm:cxn modelId="{F19DB7CC-CDBE-4827-A32F-B0AE6F8F7D09}" type="presParOf" srcId="{F44A0445-4D1C-4F4B-BEED-F317C478F1EF}" destId="{E6DE007C-9E62-49D9-A996-03EEC8CF970A}" srcOrd="1" destOrd="0" presId="urn:microsoft.com/office/officeart/2005/8/layout/pList1"/>
    <dgm:cxn modelId="{F431AB7E-5155-46C0-84AC-D0165445C038}" type="presParOf" srcId="{32CC8DC7-C55A-4435-B47A-30E729C469E4}" destId="{0975BF7F-4A6C-4671-9E2E-3580B331D97E}" srcOrd="1" destOrd="0" presId="urn:microsoft.com/office/officeart/2005/8/layout/pList1"/>
    <dgm:cxn modelId="{125428F7-3A1C-4AEB-9FBF-DDAC2F77A532}" type="presParOf" srcId="{32CC8DC7-C55A-4435-B47A-30E729C469E4}" destId="{B953DA7D-28F7-410F-8D85-85EEC2B0BDDD}" srcOrd="2" destOrd="0" presId="urn:microsoft.com/office/officeart/2005/8/layout/pList1"/>
    <dgm:cxn modelId="{ED4D75F2-F612-4195-B8B7-4E15BE9C38B7}" type="presParOf" srcId="{B953DA7D-28F7-410F-8D85-85EEC2B0BDDD}" destId="{25F4DF2C-7532-4BA0-BB55-DB59E666669B}" srcOrd="0" destOrd="0" presId="urn:microsoft.com/office/officeart/2005/8/layout/pList1"/>
    <dgm:cxn modelId="{D41A9D5E-58DA-4725-99D2-E9337306D732}" type="presParOf" srcId="{B953DA7D-28F7-410F-8D85-85EEC2B0BDDD}" destId="{A0B6D09E-9F2F-421D-8552-6A7478AB883F}" srcOrd="1" destOrd="0" presId="urn:microsoft.com/office/officeart/2005/8/layout/pList1"/>
    <dgm:cxn modelId="{CB70B945-030D-4AF8-9E84-1C753A5FBDEA}" type="presParOf" srcId="{32CC8DC7-C55A-4435-B47A-30E729C469E4}" destId="{E1129622-D184-4EB1-93A8-1CE0870B74A7}" srcOrd="3" destOrd="0" presId="urn:microsoft.com/office/officeart/2005/8/layout/pList1"/>
    <dgm:cxn modelId="{706B5AA9-4ED6-4224-A9A6-A7A8311CF223}" type="presParOf" srcId="{32CC8DC7-C55A-4435-B47A-30E729C469E4}" destId="{1DE20E7F-CE8A-44BC-83C3-EC4AEC9303D2}" srcOrd="4" destOrd="0" presId="urn:microsoft.com/office/officeart/2005/8/layout/pList1"/>
    <dgm:cxn modelId="{25D913B0-1FAD-47DB-8B4C-E7CCDED3F891}" type="presParOf" srcId="{1DE20E7F-CE8A-44BC-83C3-EC4AEC9303D2}" destId="{6B41DB16-1C9D-4492-B89C-03A31BC86493}" srcOrd="0" destOrd="0" presId="urn:microsoft.com/office/officeart/2005/8/layout/pList1"/>
    <dgm:cxn modelId="{47A3F08E-8299-4CB1-94E9-CC2B499D53EE}" type="presParOf" srcId="{1DE20E7F-CE8A-44BC-83C3-EC4AEC9303D2}" destId="{DBB82ADD-63B7-4D10-AE4B-3DB83E53602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9D6AC-0C4A-4A4D-A1E9-AB7C6F9F23F9}">
      <dsp:nvSpPr>
        <dsp:cNvPr id="0" name=""/>
        <dsp:cNvSpPr/>
      </dsp:nvSpPr>
      <dsp:spPr>
        <a:xfrm>
          <a:off x="489956" y="122818"/>
          <a:ext cx="3237121" cy="1507277"/>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612CA-772F-47F2-9826-AD50185E01AA}">
      <dsp:nvSpPr>
        <dsp:cNvPr id="0" name=""/>
        <dsp:cNvSpPr/>
      </dsp:nvSpPr>
      <dsp:spPr>
        <a:xfrm>
          <a:off x="1106157" y="1567313"/>
          <a:ext cx="2004719" cy="743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ar-SA" sz="2000" b="1" kern="1200" dirty="0">
              <a:solidFill>
                <a:schemeClr val="accent1"/>
              </a:solidFill>
              <a:latin typeface="Segoe UI Semilight" panose="020B0402040204020203" pitchFamily="34" charset="0"/>
              <a:ea typeface="+mn-ea"/>
              <a:cs typeface="Segoe UI Semilight" panose="020B0402040204020203" pitchFamily="34" charset="0"/>
            </a:rPr>
            <a:t>بيضة </a:t>
          </a:r>
          <a:r>
            <a:rPr lang="ar-SA" sz="2000" b="1" kern="1200" dirty="0" err="1">
              <a:solidFill>
                <a:schemeClr val="accent1"/>
              </a:solidFill>
              <a:latin typeface="Segoe UI Semilight" panose="020B0402040204020203" pitchFamily="34" charset="0"/>
              <a:ea typeface="+mn-ea"/>
              <a:cs typeface="Segoe UI Semilight" panose="020B0402040204020203" pitchFamily="34" charset="0"/>
            </a:rPr>
            <a:t>الرهليات</a:t>
          </a:r>
          <a:endParaRPr lang="en-US" sz="2000" b="1" kern="1200" dirty="0">
            <a:solidFill>
              <a:schemeClr val="accent1"/>
            </a:solidFill>
            <a:latin typeface="Segoe UI Semilight" panose="020B0402040204020203" pitchFamily="34" charset="0"/>
            <a:cs typeface="Segoe UI Semilight" panose="020B0402040204020203" pitchFamily="34" charset="0"/>
          </a:endParaRPr>
        </a:p>
      </dsp:txBody>
      <dsp:txXfrm>
        <a:off x="1106157" y="1567313"/>
        <a:ext cx="2004719" cy="743751"/>
      </dsp:txXfrm>
    </dsp:sp>
    <dsp:sp modelId="{B86AF08F-2679-408A-B903-57BB7A57B3E8}">
      <dsp:nvSpPr>
        <dsp:cNvPr id="0" name=""/>
        <dsp:cNvSpPr/>
      </dsp:nvSpPr>
      <dsp:spPr>
        <a:xfrm>
          <a:off x="489956" y="2197651"/>
          <a:ext cx="3237121" cy="1507277"/>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815BF-96AC-42DB-98AD-3C8D3F3482BD}">
      <dsp:nvSpPr>
        <dsp:cNvPr id="0" name=""/>
        <dsp:cNvSpPr/>
      </dsp:nvSpPr>
      <dsp:spPr>
        <a:xfrm>
          <a:off x="786143" y="3682844"/>
          <a:ext cx="2644746" cy="743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ar-SA" sz="2000" b="1" kern="1200" dirty="0">
              <a:solidFill>
                <a:schemeClr val="accent1"/>
              </a:solidFill>
              <a:latin typeface="Segoe UI Semilight" panose="020B0402040204020203" pitchFamily="34" charset="0"/>
              <a:ea typeface="+mn-ea"/>
              <a:cs typeface="Segoe UI Semilight" panose="020B0402040204020203" pitchFamily="34" charset="0"/>
            </a:rPr>
            <a:t>السائل المنوي للزواحف</a:t>
          </a:r>
          <a:endParaRPr lang="en-US" sz="2000" b="1" kern="1200" dirty="0">
            <a:solidFill>
              <a:schemeClr val="accent1"/>
            </a:solidFill>
            <a:latin typeface="Segoe UI Semilight" panose="020B0402040204020203" pitchFamily="34" charset="0"/>
            <a:ea typeface="+mn-ea"/>
            <a:cs typeface="Segoe UI Semilight" panose="020B0402040204020203" pitchFamily="34" charset="0"/>
          </a:endParaRPr>
        </a:p>
      </dsp:txBody>
      <dsp:txXfrm>
        <a:off x="786143" y="3682844"/>
        <a:ext cx="2644746" cy="743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6F2B-07CC-4CCC-AFCB-65D751857E67}">
      <dsp:nvSpPr>
        <dsp:cNvPr id="0" name=""/>
        <dsp:cNvSpPr/>
      </dsp:nvSpPr>
      <dsp:spPr>
        <a:xfrm>
          <a:off x="74324" y="1972"/>
          <a:ext cx="2304480" cy="124726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440B3-8620-44F8-94DF-BEB34B908F6D}">
      <dsp:nvSpPr>
        <dsp:cNvPr id="0" name=""/>
        <dsp:cNvSpPr/>
      </dsp:nvSpPr>
      <dsp:spPr>
        <a:xfrm>
          <a:off x="321434" y="1249242"/>
          <a:ext cx="1810261" cy="6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SA" sz="1600" b="1" kern="1200" dirty="0">
              <a:solidFill>
                <a:schemeClr val="accent1"/>
              </a:solidFill>
              <a:latin typeface="Segoe UI Semibold" panose="020B0702040204020203" pitchFamily="34" charset="0"/>
              <a:cs typeface="Segoe UI Semibold" panose="020B0702040204020203" pitchFamily="34" charset="0"/>
            </a:rPr>
            <a:t>بيض الزواحف</a:t>
          </a:r>
          <a:endParaRPr lang="en-US" sz="1600" b="1" kern="1200" dirty="0">
            <a:solidFill>
              <a:schemeClr val="accent1"/>
            </a:solidFill>
            <a:latin typeface="Segoe UI Semibold" panose="020B0702040204020203" pitchFamily="34" charset="0"/>
            <a:cs typeface="Segoe UI Semibold" panose="020B0702040204020203" pitchFamily="34" charset="0"/>
          </a:endParaRPr>
        </a:p>
      </dsp:txBody>
      <dsp:txXfrm>
        <a:off x="321434" y="1249242"/>
        <a:ext cx="1810261" cy="671606"/>
      </dsp:txXfrm>
    </dsp:sp>
    <dsp:sp modelId="{830E705F-D4A4-419B-905A-3651C13CC056}">
      <dsp:nvSpPr>
        <dsp:cNvPr id="0" name=""/>
        <dsp:cNvSpPr/>
      </dsp:nvSpPr>
      <dsp:spPr>
        <a:xfrm>
          <a:off x="2559907" y="1972"/>
          <a:ext cx="2304480" cy="124726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49CC8-B82B-4382-91D1-98E400A5CEC8}">
      <dsp:nvSpPr>
        <dsp:cNvPr id="0" name=""/>
        <dsp:cNvSpPr/>
      </dsp:nvSpPr>
      <dsp:spPr>
        <a:xfrm>
          <a:off x="2807016" y="1249242"/>
          <a:ext cx="1810261" cy="6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SA" sz="1600" b="1" kern="1200" dirty="0">
              <a:solidFill>
                <a:schemeClr val="accent1"/>
              </a:solidFill>
              <a:latin typeface="Segoe UI Semibold" panose="020B0702040204020203" pitchFamily="34" charset="0"/>
              <a:cs typeface="Segoe UI Semibold" panose="020B0702040204020203" pitchFamily="34" charset="0"/>
            </a:rPr>
            <a:t>بيض البرمائيات</a:t>
          </a:r>
          <a:endParaRPr lang="en-US" sz="1600" b="1" kern="1200" dirty="0">
            <a:solidFill>
              <a:schemeClr val="accent1"/>
            </a:solidFill>
            <a:latin typeface="Segoe UI Semibold" panose="020B0702040204020203" pitchFamily="34" charset="0"/>
            <a:cs typeface="Segoe UI Semibold" panose="020B0702040204020203" pitchFamily="34" charset="0"/>
          </a:endParaRPr>
        </a:p>
      </dsp:txBody>
      <dsp:txXfrm>
        <a:off x="2807016" y="1249242"/>
        <a:ext cx="1810261" cy="671606"/>
      </dsp:txXfrm>
    </dsp:sp>
    <dsp:sp modelId="{F2D8FB93-51AF-4E13-BB41-B95F4BC19DDD}">
      <dsp:nvSpPr>
        <dsp:cNvPr id="0" name=""/>
        <dsp:cNvSpPr/>
      </dsp:nvSpPr>
      <dsp:spPr>
        <a:xfrm>
          <a:off x="74324" y="1842618"/>
          <a:ext cx="2304480" cy="124726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D13CF-7A6B-4D25-8F78-23DC3A577856}">
      <dsp:nvSpPr>
        <dsp:cNvPr id="0" name=""/>
        <dsp:cNvSpPr/>
      </dsp:nvSpPr>
      <dsp:spPr>
        <a:xfrm>
          <a:off x="321434" y="3089851"/>
          <a:ext cx="1810261" cy="6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SA" sz="1600" b="1" kern="1200" dirty="0">
              <a:solidFill>
                <a:schemeClr val="accent1"/>
              </a:solidFill>
              <a:latin typeface="Segoe UI Semibold" panose="020B0702040204020203" pitchFamily="34" charset="0"/>
              <a:cs typeface="Segoe UI Semibold" panose="020B0702040204020203" pitchFamily="34" charset="0"/>
            </a:rPr>
            <a:t>بيض الزواحف</a:t>
          </a:r>
          <a:endParaRPr lang="en-US" sz="1600" b="1" kern="1200" dirty="0">
            <a:solidFill>
              <a:schemeClr val="accent1"/>
            </a:solidFill>
            <a:latin typeface="Segoe UI Semibold" panose="020B0702040204020203" pitchFamily="34" charset="0"/>
            <a:cs typeface="Segoe UI Semibold" panose="020B0702040204020203" pitchFamily="34" charset="0"/>
          </a:endParaRPr>
        </a:p>
      </dsp:txBody>
      <dsp:txXfrm>
        <a:off x="321434" y="3089851"/>
        <a:ext cx="1810261" cy="671606"/>
      </dsp:txXfrm>
    </dsp:sp>
    <dsp:sp modelId="{9EE17809-5028-4539-BCB3-93173AB911D9}">
      <dsp:nvSpPr>
        <dsp:cNvPr id="0" name=""/>
        <dsp:cNvSpPr/>
      </dsp:nvSpPr>
      <dsp:spPr>
        <a:xfrm>
          <a:off x="2559907" y="1842618"/>
          <a:ext cx="2304480" cy="1247269"/>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C9EA1-8BFD-4454-BCD0-E03F69080DC0}">
      <dsp:nvSpPr>
        <dsp:cNvPr id="0" name=""/>
        <dsp:cNvSpPr/>
      </dsp:nvSpPr>
      <dsp:spPr>
        <a:xfrm>
          <a:off x="2807016" y="3089851"/>
          <a:ext cx="1810261" cy="6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SA" sz="1600" b="1" kern="1200" dirty="0">
              <a:solidFill>
                <a:schemeClr val="accent1"/>
              </a:solidFill>
              <a:latin typeface="Segoe UI Semibold" panose="020B0702040204020203" pitchFamily="34" charset="0"/>
              <a:cs typeface="Segoe UI Semibold" panose="020B0702040204020203" pitchFamily="34" charset="0"/>
            </a:rPr>
            <a:t>أسماك تأكل بيض البرمائيات</a:t>
          </a:r>
          <a:endParaRPr lang="en-US" sz="1600" b="1" kern="1200" dirty="0">
            <a:solidFill>
              <a:schemeClr val="accent1"/>
            </a:solidFill>
            <a:latin typeface="Segoe UI Semibold" panose="020B0702040204020203" pitchFamily="34" charset="0"/>
            <a:cs typeface="Segoe UI Semibold" panose="020B0702040204020203" pitchFamily="34" charset="0"/>
          </a:endParaRPr>
        </a:p>
      </dsp:txBody>
      <dsp:txXfrm>
        <a:off x="2807016" y="3089851"/>
        <a:ext cx="1810261" cy="671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F554D-DAFD-4D52-8490-8A688C3DBF6E}">
      <dsp:nvSpPr>
        <dsp:cNvPr id="0" name=""/>
        <dsp:cNvSpPr/>
      </dsp:nvSpPr>
      <dsp:spPr>
        <a:xfrm>
          <a:off x="530959" y="800"/>
          <a:ext cx="3103814" cy="1370052"/>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FA74-46E2-4751-AD6B-44FEB4F43422}">
      <dsp:nvSpPr>
        <dsp:cNvPr id="0" name=""/>
        <dsp:cNvSpPr/>
      </dsp:nvSpPr>
      <dsp:spPr>
        <a:xfrm>
          <a:off x="409951" y="1370852"/>
          <a:ext cx="3345830" cy="73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ar-SA" sz="2000" kern="1200" dirty="0">
              <a:solidFill>
                <a:schemeClr val="accent1"/>
              </a:solidFill>
              <a:latin typeface="Segoe UI Semibold" panose="020B0702040204020203" pitchFamily="34" charset="0"/>
              <a:cs typeface="Segoe UI Semibold" panose="020B0702040204020203" pitchFamily="34" charset="0"/>
            </a:rPr>
            <a:t>البيض في المناطق الحارة</a:t>
          </a:r>
          <a:endParaRPr lang="en-US" sz="2000" kern="1200" dirty="0">
            <a:solidFill>
              <a:schemeClr val="accent1"/>
            </a:solidFill>
            <a:latin typeface="Segoe UI Semibold" panose="020B0702040204020203" pitchFamily="34" charset="0"/>
            <a:cs typeface="Segoe UI Semibold" panose="020B0702040204020203" pitchFamily="34" charset="0"/>
          </a:endParaRPr>
        </a:p>
      </dsp:txBody>
      <dsp:txXfrm>
        <a:off x="409951" y="1370852"/>
        <a:ext cx="3345830" cy="737720"/>
      </dsp:txXfrm>
    </dsp:sp>
    <dsp:sp modelId="{D19E7E63-AB12-4B24-B0E7-A8E054776904}">
      <dsp:nvSpPr>
        <dsp:cNvPr id="0" name=""/>
        <dsp:cNvSpPr/>
      </dsp:nvSpPr>
      <dsp:spPr>
        <a:xfrm>
          <a:off x="530959" y="1993567"/>
          <a:ext cx="3103814" cy="137005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90482-CF58-4A72-B1D0-5EA89360D2A2}">
      <dsp:nvSpPr>
        <dsp:cNvPr id="0" name=""/>
        <dsp:cNvSpPr/>
      </dsp:nvSpPr>
      <dsp:spPr>
        <a:xfrm>
          <a:off x="409951" y="3363571"/>
          <a:ext cx="3345830" cy="73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ar-SA" sz="2000" kern="1200" dirty="0">
              <a:solidFill>
                <a:schemeClr val="accent1"/>
              </a:solidFill>
              <a:latin typeface="Segoe UI Semibold" panose="020B0702040204020203" pitchFamily="34" charset="0"/>
              <a:cs typeface="Segoe UI Semibold" panose="020B0702040204020203" pitchFamily="34" charset="0"/>
            </a:rPr>
            <a:t>البيض في المناطق الاستوائية</a:t>
          </a:r>
          <a:endParaRPr lang="en-US" sz="2000" kern="1200" dirty="0">
            <a:solidFill>
              <a:schemeClr val="accent1"/>
            </a:solidFill>
            <a:latin typeface="Segoe UI Semibold" panose="020B0702040204020203" pitchFamily="34" charset="0"/>
            <a:cs typeface="Segoe UI Semibold" panose="020B0702040204020203" pitchFamily="34" charset="0"/>
          </a:endParaRPr>
        </a:p>
      </dsp:txBody>
      <dsp:txXfrm>
        <a:off x="409951" y="3363571"/>
        <a:ext cx="3345830" cy="737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242C3-B157-44F7-B258-11CA11887DCB}">
      <dsp:nvSpPr>
        <dsp:cNvPr id="0" name=""/>
        <dsp:cNvSpPr/>
      </dsp:nvSpPr>
      <dsp:spPr>
        <a:xfrm>
          <a:off x="568543" y="1972"/>
          <a:ext cx="1810261" cy="1247269"/>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4C7E0-32E3-426C-99D2-CC6133BBEC10}">
      <dsp:nvSpPr>
        <dsp:cNvPr id="0" name=""/>
        <dsp:cNvSpPr/>
      </dsp:nvSpPr>
      <dsp:spPr>
        <a:xfrm>
          <a:off x="568543" y="1249242"/>
          <a:ext cx="1810261" cy="6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r-SA" sz="1800" kern="1200" dirty="0">
              <a:solidFill>
                <a:schemeClr val="accent1"/>
              </a:solidFill>
              <a:latin typeface="Segoe UI Semibold" panose="020B0702040204020203" pitchFamily="34" charset="0"/>
              <a:cs typeface="Segoe UI Semibold" panose="020B0702040204020203" pitchFamily="34" charset="0"/>
            </a:rPr>
            <a:t>التماسيح</a:t>
          </a:r>
          <a:endParaRPr lang="en-US" sz="1800" kern="1200" dirty="0">
            <a:solidFill>
              <a:schemeClr val="accent1"/>
            </a:solidFill>
            <a:latin typeface="Segoe UI Semibold" panose="020B0702040204020203" pitchFamily="34" charset="0"/>
            <a:cs typeface="Segoe UI Semibold" panose="020B0702040204020203" pitchFamily="34" charset="0"/>
          </a:endParaRPr>
        </a:p>
      </dsp:txBody>
      <dsp:txXfrm>
        <a:off x="568543" y="1249242"/>
        <a:ext cx="1810261" cy="671606"/>
      </dsp:txXfrm>
    </dsp:sp>
    <dsp:sp modelId="{168D70E3-7A68-45A3-B7E9-13A61B71C521}">
      <dsp:nvSpPr>
        <dsp:cNvPr id="0" name=""/>
        <dsp:cNvSpPr/>
      </dsp:nvSpPr>
      <dsp:spPr>
        <a:xfrm>
          <a:off x="2559907" y="1972"/>
          <a:ext cx="1810261" cy="1247269"/>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F3959-B428-45AB-AAA6-5B5A65AA6E70}">
      <dsp:nvSpPr>
        <dsp:cNvPr id="0" name=""/>
        <dsp:cNvSpPr/>
      </dsp:nvSpPr>
      <dsp:spPr>
        <a:xfrm>
          <a:off x="2559907" y="1249242"/>
          <a:ext cx="1810261" cy="6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r-SA" sz="1800" kern="1200" dirty="0">
              <a:solidFill>
                <a:schemeClr val="accent1"/>
              </a:solidFill>
              <a:latin typeface="Segoe UI Semibold" panose="020B0702040204020203" pitchFamily="34" charset="0"/>
              <a:cs typeface="Segoe UI Semibold" panose="020B0702040204020203" pitchFamily="34" charset="0"/>
            </a:rPr>
            <a:t>السحالي</a:t>
          </a:r>
          <a:endParaRPr lang="en-US" sz="1800" kern="1200" dirty="0">
            <a:solidFill>
              <a:schemeClr val="accent1"/>
            </a:solidFill>
            <a:latin typeface="Segoe UI Semibold" panose="020B0702040204020203" pitchFamily="34" charset="0"/>
            <a:cs typeface="Segoe UI Semibold" panose="020B0702040204020203" pitchFamily="34" charset="0"/>
          </a:endParaRPr>
        </a:p>
      </dsp:txBody>
      <dsp:txXfrm>
        <a:off x="2559907" y="1249242"/>
        <a:ext cx="1810261" cy="671606"/>
      </dsp:txXfrm>
    </dsp:sp>
    <dsp:sp modelId="{EDE8EB3C-48C9-43CA-9891-F81A385D39A0}">
      <dsp:nvSpPr>
        <dsp:cNvPr id="0" name=""/>
        <dsp:cNvSpPr/>
      </dsp:nvSpPr>
      <dsp:spPr>
        <a:xfrm>
          <a:off x="568543" y="1842618"/>
          <a:ext cx="1810261" cy="1247269"/>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43D0C-C7B6-45E3-9FDE-9FCECA1CB130}">
      <dsp:nvSpPr>
        <dsp:cNvPr id="0" name=""/>
        <dsp:cNvSpPr/>
      </dsp:nvSpPr>
      <dsp:spPr>
        <a:xfrm>
          <a:off x="568543" y="3089851"/>
          <a:ext cx="1810261" cy="6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r-SA" sz="1800" kern="1200" dirty="0">
              <a:solidFill>
                <a:schemeClr val="accent1"/>
              </a:solidFill>
              <a:latin typeface="Segoe UI Semibold" panose="020B0702040204020203" pitchFamily="34" charset="0"/>
              <a:cs typeface="Segoe UI Semibold" panose="020B0702040204020203" pitchFamily="34" charset="0"/>
            </a:rPr>
            <a:t>السلاحف البحرية</a:t>
          </a:r>
          <a:endParaRPr lang="en-US" sz="1800" kern="1200" dirty="0">
            <a:solidFill>
              <a:schemeClr val="accent1"/>
            </a:solidFill>
            <a:latin typeface="Segoe UI Semibold" panose="020B0702040204020203" pitchFamily="34" charset="0"/>
            <a:cs typeface="Segoe UI Semibold" panose="020B0702040204020203" pitchFamily="34" charset="0"/>
          </a:endParaRPr>
        </a:p>
      </dsp:txBody>
      <dsp:txXfrm>
        <a:off x="568543" y="3089851"/>
        <a:ext cx="1810261" cy="671606"/>
      </dsp:txXfrm>
    </dsp:sp>
    <dsp:sp modelId="{C544F15C-4D9A-4918-AAA0-BCC00D235334}">
      <dsp:nvSpPr>
        <dsp:cNvPr id="0" name=""/>
        <dsp:cNvSpPr/>
      </dsp:nvSpPr>
      <dsp:spPr>
        <a:xfrm>
          <a:off x="2559907" y="1842618"/>
          <a:ext cx="1810261" cy="1247269"/>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0ECA2-C30F-4033-B4F4-4E3FC404825F}">
      <dsp:nvSpPr>
        <dsp:cNvPr id="0" name=""/>
        <dsp:cNvSpPr/>
      </dsp:nvSpPr>
      <dsp:spPr>
        <a:xfrm>
          <a:off x="2559907" y="3089851"/>
          <a:ext cx="1810261" cy="6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r-SA" sz="1800" kern="1200" dirty="0">
              <a:solidFill>
                <a:schemeClr val="accent1"/>
              </a:solidFill>
              <a:latin typeface="Segoe UI Semibold" panose="020B0702040204020203" pitchFamily="34" charset="0"/>
              <a:cs typeface="Segoe UI Semibold" panose="020B0702040204020203" pitchFamily="34" charset="0"/>
            </a:rPr>
            <a:t>السلاحف البرية</a:t>
          </a:r>
          <a:endParaRPr lang="en-US" sz="1800" kern="1200" dirty="0">
            <a:solidFill>
              <a:schemeClr val="accent1"/>
            </a:solidFill>
            <a:latin typeface="Segoe UI Semibold" panose="020B0702040204020203" pitchFamily="34" charset="0"/>
            <a:cs typeface="Segoe UI Semibold" panose="020B0702040204020203" pitchFamily="34" charset="0"/>
          </a:endParaRPr>
        </a:p>
      </dsp:txBody>
      <dsp:txXfrm>
        <a:off x="2559907" y="3089851"/>
        <a:ext cx="1810261" cy="671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7221B-9B69-4A1F-AD26-A3C30EB05828}">
      <dsp:nvSpPr>
        <dsp:cNvPr id="0" name=""/>
        <dsp:cNvSpPr/>
      </dsp:nvSpPr>
      <dsp:spPr>
        <a:xfrm>
          <a:off x="85695" y="1821"/>
          <a:ext cx="3188853" cy="131983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8704F4-7D16-4EE2-BA52-AA4F28D87D66}">
      <dsp:nvSpPr>
        <dsp:cNvPr id="0" name=""/>
        <dsp:cNvSpPr/>
      </dsp:nvSpPr>
      <dsp:spPr>
        <a:xfrm>
          <a:off x="85695" y="1321659"/>
          <a:ext cx="3188853" cy="71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ar-SA" sz="2000" b="1" kern="1200" dirty="0">
              <a:solidFill>
                <a:schemeClr val="accent1"/>
              </a:solidFill>
              <a:latin typeface="Segoe UI Semibold" panose="020B0702040204020203" pitchFamily="34" charset="0"/>
              <a:cs typeface="Segoe UI Semibold" panose="020B0702040204020203" pitchFamily="34" charset="0"/>
            </a:rPr>
            <a:t>تجمع الأفاعي البرية</a:t>
          </a:r>
          <a:endParaRPr lang="en-US" sz="2000" b="1" kern="1200" dirty="0">
            <a:solidFill>
              <a:schemeClr val="accent1"/>
            </a:solidFill>
            <a:latin typeface="Segoe UI Semibold" panose="020B0702040204020203" pitchFamily="34" charset="0"/>
            <a:cs typeface="Segoe UI Semibold" panose="020B0702040204020203" pitchFamily="34" charset="0"/>
          </a:endParaRPr>
        </a:p>
      </dsp:txBody>
      <dsp:txXfrm>
        <a:off x="85695" y="1321659"/>
        <a:ext cx="3188853" cy="710681"/>
      </dsp:txXfrm>
    </dsp:sp>
    <dsp:sp modelId="{8D7BEFAF-5497-49D3-A0D2-83475C47979E}">
      <dsp:nvSpPr>
        <dsp:cNvPr id="0" name=""/>
        <dsp:cNvSpPr/>
      </dsp:nvSpPr>
      <dsp:spPr>
        <a:xfrm>
          <a:off x="85695" y="2223899"/>
          <a:ext cx="3188853" cy="1319837"/>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00F40C-E7C4-4ADE-9C36-43C9F5DB198C}">
      <dsp:nvSpPr>
        <dsp:cNvPr id="0" name=""/>
        <dsp:cNvSpPr/>
      </dsp:nvSpPr>
      <dsp:spPr>
        <a:xfrm>
          <a:off x="85695" y="3543736"/>
          <a:ext cx="3188853" cy="71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ar-SA" sz="2000" b="1" kern="1200" dirty="0">
              <a:solidFill>
                <a:schemeClr val="accent1"/>
              </a:solidFill>
              <a:latin typeface="Segoe UI Semibold" panose="020B0702040204020203" pitchFamily="34" charset="0"/>
              <a:cs typeface="Segoe UI Semibold" panose="020B0702040204020203" pitchFamily="34" charset="0"/>
            </a:rPr>
            <a:t>تجمع الأفاعي المائية</a:t>
          </a:r>
          <a:endParaRPr lang="en-US" sz="2000" b="1" kern="1200" dirty="0">
            <a:solidFill>
              <a:schemeClr val="accent1"/>
            </a:solidFill>
            <a:latin typeface="Segoe UI Semibold" panose="020B0702040204020203" pitchFamily="34" charset="0"/>
            <a:cs typeface="Segoe UI Semibold" panose="020B0702040204020203" pitchFamily="34" charset="0"/>
          </a:endParaRPr>
        </a:p>
      </dsp:txBody>
      <dsp:txXfrm>
        <a:off x="85695" y="3543736"/>
        <a:ext cx="3188853" cy="710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D1E68-73F0-490F-9C6F-2025B35BDC47}">
      <dsp:nvSpPr>
        <dsp:cNvPr id="0" name=""/>
        <dsp:cNvSpPr/>
      </dsp:nvSpPr>
      <dsp:spPr>
        <a:xfrm>
          <a:off x="2000" y="54616"/>
          <a:ext cx="3173666" cy="2186656"/>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E007C-9E62-49D9-A996-03EEC8CF970A}">
      <dsp:nvSpPr>
        <dsp:cNvPr id="0" name=""/>
        <dsp:cNvSpPr/>
      </dsp:nvSpPr>
      <dsp:spPr>
        <a:xfrm>
          <a:off x="2000" y="2437158"/>
          <a:ext cx="3173666" cy="190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justLow" defTabSz="622300" rtl="1">
            <a:lnSpc>
              <a:spcPct val="90000"/>
            </a:lnSpc>
            <a:spcBef>
              <a:spcPct val="0"/>
            </a:spcBef>
            <a:spcAft>
              <a:spcPct val="35000"/>
            </a:spcAft>
            <a:buNone/>
          </a:pPr>
          <a:r>
            <a:rPr lang="ar-SA" sz="1400" b="0" kern="1200" dirty="0">
              <a:solidFill>
                <a:schemeClr val="tx1"/>
              </a:solidFill>
              <a:latin typeface="Segoe UI Semibold" panose="020B0702040204020203" pitchFamily="34" charset="0"/>
              <a:cs typeface="Segoe UI Semibold" panose="020B0702040204020203" pitchFamily="34" charset="0"/>
            </a:rPr>
            <a:t>كذلك الذكر والانثى في السحالي يقوما بنفس الطريقة . ويكون حجمها واحد , وفي بعض الاحيان يكون الذكر اكبر من الانثى . </a:t>
          </a:r>
          <a:endParaRPr lang="en-US" sz="1400" b="0" kern="1200" dirty="0">
            <a:solidFill>
              <a:schemeClr val="tx1"/>
            </a:solidFill>
            <a:latin typeface="Segoe UI Semibold" panose="020B0702040204020203" pitchFamily="34" charset="0"/>
            <a:cs typeface="Segoe UI Semibold" panose="020B0702040204020203" pitchFamily="34" charset="0"/>
          </a:endParaRPr>
        </a:p>
      </dsp:txBody>
      <dsp:txXfrm>
        <a:off x="2000" y="2437158"/>
        <a:ext cx="3173666" cy="1903904"/>
      </dsp:txXfrm>
    </dsp:sp>
    <dsp:sp modelId="{25F4DF2C-7532-4BA0-BB55-DB59E666669B}">
      <dsp:nvSpPr>
        <dsp:cNvPr id="0" name=""/>
        <dsp:cNvSpPr/>
      </dsp:nvSpPr>
      <dsp:spPr>
        <a:xfrm>
          <a:off x="3493166" y="54616"/>
          <a:ext cx="3173666" cy="2186656"/>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6D09E-9F2F-421D-8552-6A7478AB883F}">
      <dsp:nvSpPr>
        <dsp:cNvPr id="0" name=""/>
        <dsp:cNvSpPr/>
      </dsp:nvSpPr>
      <dsp:spPr>
        <a:xfrm>
          <a:off x="3493166" y="2437158"/>
          <a:ext cx="3173666" cy="190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justLow" defTabSz="622300" rtl="1">
            <a:lnSpc>
              <a:spcPct val="90000"/>
            </a:lnSpc>
            <a:spcBef>
              <a:spcPct val="0"/>
            </a:spcBef>
            <a:spcAft>
              <a:spcPct val="35000"/>
            </a:spcAft>
            <a:buNone/>
          </a:pPr>
          <a:r>
            <a:rPr lang="ar-SA" sz="1400" b="0" kern="1200" dirty="0">
              <a:solidFill>
                <a:schemeClr val="tx1"/>
              </a:solidFill>
              <a:latin typeface="Segoe UI Semibold" panose="020B0702040204020203" pitchFamily="34" charset="0"/>
              <a:cs typeface="Segoe UI Semibold" panose="020B0702040204020203" pitchFamily="34" charset="0"/>
            </a:rPr>
            <a:t>ذكر الافعى لديه ذيل طويل وثخين ولكن جسمه اسمك من جسم الانثى , لذلك فان فتحة الشرج لدى الذكر تتقدم ولدى الأنثى تتأخر من أجل ان يتصلا ببعضهما البعض . </a:t>
          </a:r>
          <a:endParaRPr lang="en-US" sz="1400" b="0" kern="1200" dirty="0">
            <a:solidFill>
              <a:schemeClr val="tx1"/>
            </a:solidFill>
            <a:latin typeface="Segoe UI Semibold" panose="020B0702040204020203" pitchFamily="34" charset="0"/>
            <a:cs typeface="Segoe UI Semibold" panose="020B0702040204020203" pitchFamily="34" charset="0"/>
          </a:endParaRPr>
        </a:p>
      </dsp:txBody>
      <dsp:txXfrm>
        <a:off x="3493166" y="2437158"/>
        <a:ext cx="3173666" cy="1903904"/>
      </dsp:txXfrm>
    </dsp:sp>
    <dsp:sp modelId="{6B41DB16-1C9D-4492-B89C-03A31BC86493}">
      <dsp:nvSpPr>
        <dsp:cNvPr id="0" name=""/>
        <dsp:cNvSpPr/>
      </dsp:nvSpPr>
      <dsp:spPr>
        <a:xfrm>
          <a:off x="6984333" y="54616"/>
          <a:ext cx="3173666" cy="2186656"/>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82ADD-63B7-4D10-AE4B-3DB83E53602A}">
      <dsp:nvSpPr>
        <dsp:cNvPr id="0" name=""/>
        <dsp:cNvSpPr/>
      </dsp:nvSpPr>
      <dsp:spPr>
        <a:xfrm>
          <a:off x="6984333" y="2437158"/>
          <a:ext cx="3173666" cy="190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justLow" defTabSz="622300" rtl="1">
            <a:lnSpc>
              <a:spcPct val="90000"/>
            </a:lnSpc>
            <a:spcBef>
              <a:spcPct val="0"/>
            </a:spcBef>
            <a:spcAft>
              <a:spcPct val="35000"/>
            </a:spcAft>
            <a:buNone/>
          </a:pPr>
          <a:r>
            <a:rPr lang="ar-SA" sz="1400" b="0" kern="1200" dirty="0">
              <a:solidFill>
                <a:schemeClr val="tx1"/>
              </a:solidFill>
              <a:latin typeface="Segoe UI Semibold" panose="020B0702040204020203" pitchFamily="34" charset="0"/>
              <a:cs typeface="Segoe UI Semibold" panose="020B0702040204020203" pitchFamily="34" charset="0"/>
            </a:rPr>
            <a:t>إن ذكر السلاحف كقاعدة دائما اصغر من الاناث , ويعود السبب في كبر الانثى كونها تضع كميات كبيرة من البيض , ذيول الذكور عادة تكون اطول واضخم وتكون فتحة الشرج  في آخر الذيل , كل هذه الصفات من أجل أن يكون قضيب الذكر في مكان بارز ليصل الى الانثى.</a:t>
          </a:r>
          <a:endParaRPr lang="en-US" sz="1400" b="0" kern="1200" dirty="0">
            <a:solidFill>
              <a:schemeClr val="tx1"/>
            </a:solidFill>
            <a:latin typeface="Segoe UI Semibold" panose="020B0702040204020203" pitchFamily="34" charset="0"/>
            <a:cs typeface="Segoe UI Semibold" panose="020B0702040204020203" pitchFamily="34" charset="0"/>
          </a:endParaRPr>
        </a:p>
      </dsp:txBody>
      <dsp:txXfrm>
        <a:off x="6984333" y="2437158"/>
        <a:ext cx="3173666" cy="190390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6B132D8-511A-4160-BB37-D8536EC654AE}" type="datetimeFigureOut">
              <a:rPr lang="en-US" smtClean="0"/>
              <a:t>9/5/2020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42D092C-0B0F-4AF0-A48D-35E78ED6A809}" type="slidenum">
              <a:rPr lang="en-US" smtClean="0"/>
              <a:t>‹#›</a:t>
            </a:fld>
            <a:endParaRPr lang="en-US"/>
          </a:p>
        </p:txBody>
      </p:sp>
    </p:spTree>
    <p:extLst>
      <p:ext uri="{BB962C8B-B14F-4D97-AF65-F5344CB8AC3E}">
        <p14:creationId xmlns:p14="http://schemas.microsoft.com/office/powerpoint/2010/main" val="93234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0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9417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29038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96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0643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609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7A979-1E80-48FF-8FF3-09D27E50C6F2}"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944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3861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7164B-3CA5-4917-9276-81BA2D334B65}" type="slidenum">
              <a:rPr lang="en-US" smtClean="0"/>
              <a:t>‹#›</a:t>
            </a:fld>
            <a:endParaRPr lang="en-US"/>
          </a:p>
        </p:txBody>
      </p:sp>
    </p:spTree>
    <p:extLst>
      <p:ext uri="{BB962C8B-B14F-4D97-AF65-F5344CB8AC3E}">
        <p14:creationId xmlns:p14="http://schemas.microsoft.com/office/powerpoint/2010/main" val="424595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66940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7A979-1E80-48FF-8FF3-09D27E50C6F2}" type="datetimeFigureOut">
              <a:rPr lang="en-US" smtClean="0"/>
              <a:t>9/5/2020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7164B-3CA5-4917-9276-81BA2D334B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438093832,&quot;Placement&quot;:&quot;Header&quot;,&quot;Top&quot;:0.0,&quot;Left&quot;:0.0,&quot;SlideWidth&quot;:96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A7A8AA"/>
                </a:solidFill>
                <a:latin typeface="SABIC Typeface Headline Light" panose="020B0303060202020204" pitchFamily="34" charset="0"/>
              </a:rPr>
              <a:t>Classification: General Business Use </a:t>
            </a:r>
          </a:p>
        </p:txBody>
      </p:sp>
    </p:spTree>
    <p:extLst>
      <p:ext uri="{BB962C8B-B14F-4D97-AF65-F5344CB8AC3E}">
        <p14:creationId xmlns:p14="http://schemas.microsoft.com/office/powerpoint/2010/main" val="3523592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29.pn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49.jp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22.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890431" y="728095"/>
            <a:ext cx="8625702" cy="886691"/>
          </a:xfrm>
        </p:spPr>
        <p:txBody>
          <a:bodyPr>
            <a:noAutofit/>
          </a:bodyPr>
          <a:lstStyle/>
          <a:p>
            <a:pPr algn="ctr" rtl="1"/>
            <a:r>
              <a:rPr lang="ar-SA" sz="5400" b="1" dirty="0">
                <a:solidFill>
                  <a:schemeClr val="tx1"/>
                </a:solidFill>
                <a:latin typeface="Segoe UI Semibold" panose="020B0702040204020203" pitchFamily="34" charset="0"/>
                <a:cs typeface="Segoe UI Semibold" panose="020B0702040204020203" pitchFamily="34" charset="0"/>
              </a:rPr>
              <a:t>التكاثر والاخصاب في الزواحف</a:t>
            </a:r>
            <a:br>
              <a:rPr lang="en-US" sz="5400" b="1" dirty="0">
                <a:solidFill>
                  <a:schemeClr val="tx1"/>
                </a:solidFill>
                <a:latin typeface="Segoe UI Semibold" panose="020B0702040204020203" pitchFamily="34" charset="0"/>
                <a:cs typeface="Segoe UI Semibold" panose="020B0702040204020203" pitchFamily="34" charset="0"/>
              </a:rPr>
            </a:br>
            <a:endParaRPr lang="en-US" sz="5400" b="1" dirty="0">
              <a:solidFill>
                <a:schemeClr val="tx1"/>
              </a:solidFill>
              <a:latin typeface="Segoe UI Semibold" panose="020B0702040204020203" pitchFamily="34" charset="0"/>
              <a:cs typeface="Segoe UI Semibold" panose="020B0702040204020203" pitchFamily="34" charset="0"/>
            </a:endParaRP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rcRect t="5346" b="5346"/>
          <a:stretch>
            <a:fillRect/>
          </a:stretch>
        </p:blipFill>
        <p:spPr>
          <a:xfrm>
            <a:off x="213195" y="2213153"/>
            <a:ext cx="4276918" cy="3125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5198391" y="5125155"/>
            <a:ext cx="6411718"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البرمائيات والزواحف (327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endParaRPr lang="ar-SA" sz="2800" dirty="0">
              <a:latin typeface="Segoe UI Semibold" panose="020B0702040204020203" pitchFamily="34" charset="0"/>
              <a:cs typeface="Segoe UI Semibold" panose="020B0702040204020203" pitchFamily="34" charset="0"/>
            </a:endParaRPr>
          </a:p>
          <a:p>
            <a:pPr algn="ctr"/>
            <a:r>
              <a:rPr lang="ar-SA" sz="2200" dirty="0">
                <a:latin typeface="Segoe UI Semibold" panose="020B0702040204020203" pitchFamily="34" charset="0"/>
                <a:cs typeface="Segoe UI Semibold" panose="020B0702040204020203" pitchFamily="34" charset="0"/>
              </a:rPr>
              <a:t>كلية العلوم - قسم علم الحيوان</a:t>
            </a:r>
          </a:p>
          <a:p>
            <a:pPr algn="ctr"/>
            <a:endParaRPr lang="ar-SA"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3372133" y="1178742"/>
            <a:ext cx="7475975" cy="431800"/>
          </a:xfrm>
        </p:spPr>
        <p:txBody>
          <a:bodyPr>
            <a:noAutofit/>
          </a:bodyPr>
          <a:lstStyle/>
          <a:p>
            <a:pPr marL="0" indent="0" algn="ctr" rtl="1">
              <a:buNone/>
            </a:pPr>
            <a:r>
              <a:rPr lang="en-US" sz="2800" b="1" dirty="0">
                <a:solidFill>
                  <a:schemeClr val="accent1"/>
                </a:solidFill>
                <a:latin typeface="Segoe UI Semibold" panose="020B0702040204020203" pitchFamily="34" charset="0"/>
                <a:ea typeface="+mj-ea"/>
                <a:cs typeface="Segoe UI Semibold" panose="020B0702040204020203" pitchFamily="34" charset="0"/>
              </a:rPr>
              <a:t>Reproduction &amp; Fertilization Of Reptiles</a:t>
            </a:r>
          </a:p>
        </p:txBody>
      </p:sp>
      <p:sp>
        <p:nvSpPr>
          <p:cNvPr id="8" name="Content Placeholder 2"/>
          <p:cNvSpPr txBox="1">
            <a:spLocks/>
          </p:cNvSpPr>
          <p:nvPr/>
        </p:nvSpPr>
        <p:spPr>
          <a:xfrm>
            <a:off x="8208659" y="1681960"/>
            <a:ext cx="3793182" cy="4568921"/>
          </a:xfrm>
          <a:prstGeom prst="rect">
            <a:avLst/>
          </a:prstGeom>
          <a:noFill/>
        </p:spPr>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rtl="1">
              <a:spcBef>
                <a:spcPts val="0"/>
              </a:spcBef>
              <a:spcAft>
                <a:spcPts val="0"/>
              </a:spcAft>
            </a:pPr>
            <a:r>
              <a:rPr lang="ar-SA" sz="1400" b="1" dirty="0">
                <a:solidFill>
                  <a:schemeClr val="accent1"/>
                </a:solidFill>
                <a:latin typeface="Segoe UI Semibold" panose="020B0702040204020203" pitchFamily="34" charset="0"/>
                <a:cs typeface="Segoe UI Semibold" panose="020B0702040204020203" pitchFamily="34" charset="0"/>
              </a:rPr>
              <a:t>المحتويات:</a:t>
            </a:r>
            <a:endParaRPr lang="en-US" sz="1400" b="1" dirty="0">
              <a:solidFill>
                <a:schemeClr val="accent1"/>
              </a:solidFill>
              <a:latin typeface="Segoe UI Semibold" panose="020B0702040204020203" pitchFamily="34" charset="0"/>
              <a:cs typeface="Segoe UI Semibold" panose="020B0702040204020203" pitchFamily="34" charset="0"/>
            </a:endParaRPr>
          </a:p>
          <a:p>
            <a:pPr algn="r" rtl="1">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التكاثر في الزواحف</a:t>
            </a:r>
            <a:endParaRPr lang="en-US" sz="1400" dirty="0">
              <a:solidFill>
                <a:schemeClr val="tx1"/>
              </a:solidFill>
              <a:latin typeface="Segoe UI Semibold" panose="020B0702040204020203" pitchFamily="34" charset="0"/>
              <a:cs typeface="Segoe UI Semibold" panose="020B0702040204020203" pitchFamily="34" charset="0"/>
            </a:endParaRPr>
          </a:p>
          <a:p>
            <a:pPr algn="r" rtl="1">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فقس البيض</a:t>
            </a:r>
          </a:p>
          <a:p>
            <a:pPr algn="r" rtl="1">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 الاتصال الجنسي</a:t>
            </a:r>
          </a:p>
          <a:p>
            <a:pPr algn="r" rtl="1">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 الازدواج الجنسي</a:t>
            </a:r>
          </a:p>
          <a:p>
            <a:pPr algn="r" rtl="1">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 معرفة الجنس</a:t>
            </a:r>
          </a:p>
          <a:p>
            <a:pPr algn="r" rtl="1">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 التودد</a:t>
            </a:r>
          </a:p>
          <a:p>
            <a:pPr algn="r" rtl="1">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 الجماع</a:t>
            </a:r>
          </a:p>
          <a:p>
            <a:pPr algn="r" rtl="1">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 الإخصاب والنمو في الزواحف</a:t>
            </a:r>
          </a:p>
          <a:p>
            <a:pPr algn="r" rtl="1">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 البيوضة ، البيوضة الولودة , والولودة</a:t>
            </a:r>
            <a:endParaRPr lang="en-US" sz="1400" dirty="0">
              <a:solidFill>
                <a:schemeClr val="tx1"/>
              </a:solidFill>
              <a:latin typeface="Segoe UI Semibold" panose="020B0702040204020203" pitchFamily="34" charset="0"/>
              <a:cs typeface="Segoe UI Semibold" panose="020B0702040204020203" pitchFamily="34" charset="0"/>
            </a:endParaRPr>
          </a:p>
          <a:p>
            <a:pPr algn="r" rtl="1">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تركيب البيضة وحفظها</a:t>
            </a:r>
            <a:endParaRPr lang="en-US" sz="1400" dirty="0">
              <a:solidFill>
                <a:schemeClr val="tx1"/>
              </a:solidFill>
              <a:latin typeface="Segoe UI Semibold" panose="020B0702040204020203" pitchFamily="34" charset="0"/>
              <a:cs typeface="Segoe UI Semibold" panose="020B0702040204020203" pitchFamily="34" charset="0"/>
            </a:endParaRPr>
          </a:p>
          <a:p>
            <a:pPr algn="r" rtl="1">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الفقس والولادة</a:t>
            </a:r>
            <a:endParaRPr lang="en-US" sz="1400" dirty="0">
              <a:solidFill>
                <a:schemeClr val="tx1"/>
              </a:solidFill>
              <a:latin typeface="Segoe UI Semibold" panose="020B0702040204020203" pitchFamily="34" charset="0"/>
              <a:cs typeface="Segoe UI Semibold" panose="020B0702040204020203" pitchFamily="34" charset="0"/>
            </a:endParaRPr>
          </a:p>
          <a:p>
            <a:pPr algn="r" rtl="1">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عناية الأبوين</a:t>
            </a:r>
            <a:endParaRPr lang="en-US" sz="1400" dirty="0">
              <a:solidFill>
                <a:schemeClr val="tx1"/>
              </a:solidFill>
              <a:latin typeface="Segoe UI Semibold" panose="020B0702040204020203" pitchFamily="34" charset="0"/>
              <a:cs typeface="Segoe UI Semibold" panose="020B0702040204020203" pitchFamily="34" charset="0"/>
            </a:endParaRPr>
          </a:p>
          <a:p>
            <a:pPr algn="r" rtl="1">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النمو والنضج ومدة الحياة</a:t>
            </a:r>
            <a:endParaRPr lang="en-US" sz="1400" dirty="0">
              <a:solidFill>
                <a:schemeClr val="tx1"/>
              </a:solidFill>
              <a:latin typeface="Segoe UI Semibold" panose="020B0702040204020203" pitchFamily="34" charset="0"/>
              <a:cs typeface="Segoe UI Semibold" panose="020B0702040204020203" pitchFamily="34" charset="0"/>
            </a:endParaRPr>
          </a:p>
        </p:txBody>
      </p:sp>
      <p:sp>
        <p:nvSpPr>
          <p:cNvPr id="9" name="Content Placeholder 2"/>
          <p:cNvSpPr txBox="1">
            <a:spLocks/>
          </p:cNvSpPr>
          <p:nvPr/>
        </p:nvSpPr>
        <p:spPr>
          <a:xfrm>
            <a:off x="4270024" y="1721883"/>
            <a:ext cx="5270939" cy="4568921"/>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spcBef>
                <a:spcPts val="0"/>
              </a:spcBef>
              <a:spcAft>
                <a:spcPts val="0"/>
              </a:spcAft>
            </a:pPr>
            <a:r>
              <a:rPr lang="en-US" sz="1400" b="1" dirty="0">
                <a:solidFill>
                  <a:schemeClr val="accent1"/>
                </a:solidFill>
                <a:latin typeface="Segoe UI Semibold" panose="020B0702040204020203" pitchFamily="34" charset="0"/>
                <a:cs typeface="Segoe UI Semibold" panose="020B0702040204020203" pitchFamily="34" charset="0"/>
              </a:rPr>
              <a:t>Contents:</a:t>
            </a: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Reproduction Of Reptiles </a:t>
            </a: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Egg Hatching </a:t>
            </a:r>
            <a:endParaRPr lang="ar-SA" sz="1400" dirty="0">
              <a:solidFill>
                <a:schemeClr val="tx1"/>
              </a:solidFill>
              <a:latin typeface="Segoe UI Semibold" panose="020B0702040204020203" pitchFamily="34" charset="0"/>
              <a:cs typeface="Segoe UI Semibold" panose="020B0702040204020203" pitchFamily="34" charset="0"/>
            </a:endParaRP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Sexual Encounters </a:t>
            </a:r>
            <a:endParaRPr lang="ar-SA" sz="1400" dirty="0">
              <a:solidFill>
                <a:schemeClr val="tx1"/>
              </a:solidFill>
              <a:latin typeface="Segoe UI Semibold" panose="020B0702040204020203" pitchFamily="34" charset="0"/>
              <a:cs typeface="Segoe UI Semibold" panose="020B0702040204020203" pitchFamily="34" charset="0"/>
            </a:endParaRP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Sexual Dimorphism </a:t>
            </a:r>
            <a:endParaRPr lang="ar-SA" sz="1400" dirty="0">
              <a:solidFill>
                <a:schemeClr val="tx1"/>
              </a:solidFill>
              <a:latin typeface="Segoe UI Semibold" panose="020B0702040204020203" pitchFamily="34" charset="0"/>
              <a:cs typeface="Segoe UI Semibold" panose="020B0702040204020203" pitchFamily="34" charset="0"/>
            </a:endParaRP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Sex Recognition </a:t>
            </a:r>
            <a:endParaRPr lang="ar-SA" sz="1400" dirty="0">
              <a:solidFill>
                <a:schemeClr val="tx1"/>
              </a:solidFill>
              <a:latin typeface="Segoe UI Semibold" panose="020B0702040204020203" pitchFamily="34" charset="0"/>
              <a:cs typeface="Segoe UI Semibold" panose="020B0702040204020203" pitchFamily="34" charset="0"/>
            </a:endParaRP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Courtship </a:t>
            </a:r>
            <a:endParaRPr lang="ar-SA" sz="1400" dirty="0">
              <a:solidFill>
                <a:schemeClr val="tx1"/>
              </a:solidFill>
              <a:latin typeface="Segoe UI Semibold" panose="020B0702040204020203" pitchFamily="34" charset="0"/>
              <a:cs typeface="Segoe UI Semibold" panose="020B0702040204020203" pitchFamily="34" charset="0"/>
            </a:endParaRP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Copulation </a:t>
            </a:r>
            <a:endParaRPr lang="ar-SA" sz="1400" dirty="0">
              <a:solidFill>
                <a:schemeClr val="tx1"/>
              </a:solidFill>
              <a:latin typeface="Segoe UI Semibold" panose="020B0702040204020203" pitchFamily="34" charset="0"/>
              <a:cs typeface="Segoe UI Semibold" panose="020B0702040204020203" pitchFamily="34" charset="0"/>
            </a:endParaRP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Fertilization &amp; Development In Reptiles </a:t>
            </a:r>
            <a:endParaRPr lang="ar-SA" sz="1400" dirty="0">
              <a:solidFill>
                <a:schemeClr val="tx1"/>
              </a:solidFill>
              <a:latin typeface="Segoe UI Semibold" panose="020B0702040204020203" pitchFamily="34" charset="0"/>
              <a:cs typeface="Segoe UI Semibold" panose="020B0702040204020203" pitchFamily="34" charset="0"/>
            </a:endParaRP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Oviparity, </a:t>
            </a:r>
            <a:r>
              <a:rPr lang="en-US" sz="1400" dirty="0" err="1">
                <a:solidFill>
                  <a:schemeClr val="tx1"/>
                </a:solidFill>
                <a:latin typeface="Segoe UI Semibold" panose="020B0702040204020203" pitchFamily="34" charset="0"/>
                <a:cs typeface="Segoe UI Semibold" panose="020B0702040204020203" pitchFamily="34" charset="0"/>
              </a:rPr>
              <a:t>Ovoviparity</a:t>
            </a:r>
            <a:r>
              <a:rPr lang="en-US" sz="1400" dirty="0">
                <a:solidFill>
                  <a:schemeClr val="tx1"/>
                </a:solidFill>
                <a:latin typeface="Segoe UI Semibold" panose="020B0702040204020203" pitchFamily="34" charset="0"/>
                <a:cs typeface="Segoe UI Semibold" panose="020B0702040204020203" pitchFamily="34" charset="0"/>
              </a:rPr>
              <a:t> &amp; </a:t>
            </a:r>
            <a:r>
              <a:rPr lang="en-US" sz="1400" dirty="0" err="1">
                <a:solidFill>
                  <a:schemeClr val="tx1"/>
                </a:solidFill>
                <a:latin typeface="Segoe UI Semibold" panose="020B0702040204020203" pitchFamily="34" charset="0"/>
                <a:cs typeface="Segoe UI Semibold" panose="020B0702040204020203" pitchFamily="34" charset="0"/>
              </a:rPr>
              <a:t>Viviparity</a:t>
            </a:r>
            <a:r>
              <a:rPr lang="en-US" sz="1400" dirty="0">
                <a:solidFill>
                  <a:schemeClr val="tx1"/>
                </a:solidFill>
                <a:latin typeface="Segoe UI Semibold" panose="020B0702040204020203" pitchFamily="34" charset="0"/>
                <a:cs typeface="Segoe UI Semibold" panose="020B0702040204020203" pitchFamily="34" charset="0"/>
              </a:rPr>
              <a:t> </a:t>
            </a: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Egg Structure And Deposition </a:t>
            </a: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Hatching And Birth</a:t>
            </a: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Parental Care </a:t>
            </a:r>
          </a:p>
          <a:p>
            <a:pPr>
              <a:spcBef>
                <a:spcPts val="0"/>
              </a:spcBef>
              <a:spcAft>
                <a:spcPts val="0"/>
              </a:spcAft>
              <a:buFont typeface="Wingdings" panose="05000000000000000000" pitchFamily="2" charset="2"/>
              <a:buChar char="q"/>
            </a:pPr>
            <a:r>
              <a:rPr lang="en-US" sz="1400" dirty="0">
                <a:solidFill>
                  <a:schemeClr val="tx1"/>
                </a:solidFill>
                <a:latin typeface="Segoe UI Semibold" panose="020B0702040204020203" pitchFamily="34" charset="0"/>
                <a:cs typeface="Segoe UI Semibold" panose="020B0702040204020203" pitchFamily="34" charset="0"/>
              </a:rPr>
              <a:t>Growth, Maturity and Longevity </a:t>
            </a:r>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ectangle 11"/>
          <p:cNvSpPr/>
          <p:nvPr/>
        </p:nvSpPr>
        <p:spPr>
          <a:xfrm>
            <a:off x="152400" y="1661556"/>
            <a:ext cx="437803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a:ln w="0"/>
                <a:effectLst>
                  <a:outerShdw blurRad="38100" dist="19050" dir="2700000" algn="tl" rotWithShape="0">
                    <a:schemeClr val="dk1">
                      <a:alpha val="40000"/>
                    </a:schemeClr>
                  </a:outerShdw>
                </a:effectLst>
                <a:latin typeface="Segoe UI Semilight" panose="020B0402040204020203" pitchFamily="34" charset="0"/>
                <a:cs typeface="Segoe UI Semilight" panose="020B0402040204020203" pitchFamily="34" charset="0"/>
              </a:rPr>
              <a:t>Lectures ( 6 &amp; 7 )</a:t>
            </a:r>
          </a:p>
        </p:txBody>
      </p:sp>
    </p:spTree>
    <p:extLst>
      <p:ext uri="{BB962C8B-B14F-4D97-AF65-F5344CB8AC3E}">
        <p14:creationId xmlns:p14="http://schemas.microsoft.com/office/powerpoint/2010/main" val="317279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الازدواج الجنسي                            </a:t>
            </a:r>
            <a:r>
              <a:rPr lang="en-US" sz="3600" b="1" dirty="0">
                <a:solidFill>
                  <a:schemeClr val="accent1"/>
                </a:solidFill>
                <a:latin typeface="Segoe UI Semilight" panose="020B0402040204020203" pitchFamily="34" charset="0"/>
                <a:cs typeface="Segoe UI Semilight" panose="020B0402040204020203" pitchFamily="34" charset="0"/>
              </a:rPr>
              <a:t>Sexual Dimorphism </a:t>
            </a:r>
          </a:p>
        </p:txBody>
      </p:sp>
      <p:sp>
        <p:nvSpPr>
          <p:cNvPr id="12" name="Content Placeholder 11"/>
          <p:cNvSpPr>
            <a:spLocks noGrp="1"/>
          </p:cNvSpPr>
          <p:nvPr>
            <p:ph sz="half" idx="2"/>
          </p:nvPr>
        </p:nvSpPr>
        <p:spPr>
          <a:xfrm>
            <a:off x="6858000" y="2421716"/>
            <a:ext cx="4256737" cy="4023360"/>
          </a:xfrm>
        </p:spPr>
        <p:txBody>
          <a:bodyPr>
            <a:normAutofit fontScale="70000" lnSpcReduction="20000"/>
          </a:bodyPr>
          <a:lstStyle/>
          <a:p>
            <a:pPr algn="justLow" rtl="1">
              <a:lnSpc>
                <a:spcPct val="110000"/>
              </a:lnSpc>
              <a:buFont typeface="Wingdings" panose="05000000000000000000" pitchFamily="2" charset="2"/>
              <a:buChar char="q"/>
            </a:pPr>
            <a:r>
              <a:rPr lang="en-US" dirty="0">
                <a:solidFill>
                  <a:schemeClr val="tx1"/>
                </a:solidFill>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ان رؤوس السحالي الذكور الملونة وقرونها ورقابها أيضاً وكامل اجسامها هيئت حتى تكون عوامل مساعدة في السلوك الذي يساعدها على التكاثر </a:t>
            </a:r>
            <a:r>
              <a:rPr lang="en-US" sz="2400" dirty="0">
                <a:solidFill>
                  <a:schemeClr val="tx1"/>
                </a:solidFill>
                <a:latin typeface="Segoe UI Semibold" panose="020B0702040204020203" pitchFamily="34" charset="0"/>
                <a:cs typeface="Segoe UI Semibold" panose="020B0702040204020203" pitchFamily="34" charset="0"/>
              </a:rPr>
              <a:t>.</a:t>
            </a:r>
            <a:r>
              <a:rPr lang="ar-SA" sz="2400" dirty="0">
                <a:solidFill>
                  <a:schemeClr val="tx1"/>
                </a:solidFill>
                <a:latin typeface="Segoe UI Semibold" panose="020B0702040204020203" pitchFamily="34" charset="0"/>
                <a:cs typeface="Segoe UI Semibold" panose="020B0702040204020203" pitchFamily="34" charset="0"/>
              </a:rPr>
              <a:t> هذه الامور تساعد على تحركات ووقفات يقوم بها الذكر حتى يهجم على الانثى ومن ثم يقوم بالدفاع عنها . </a:t>
            </a:r>
            <a:endParaRPr lang="en-US" sz="24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هناك بعض الزواحف التي تقوم بمثل هذا العمل . فالذكور والاناث في الافاعي والسلاحف والتماسيح تقوم بهذا أيضاً . وفي بعض الانواع من الزواحف يقوم الذكر بدغدغة الانثى عن طريق مخالبه وذلك عند بعض انواع السلاحف ويكون الذكر له عيون ذات لون ياقوتي , الاناث لها عيون ذات لون بني ولا يعرف سبب ذلك.</a:t>
            </a:r>
          </a:p>
        </p:txBody>
      </p:sp>
      <p:sp>
        <p:nvSpPr>
          <p:cNvPr id="7" name="Rounded Rectangle 6"/>
          <p:cNvSpPr/>
          <p:nvPr/>
        </p:nvSpPr>
        <p:spPr>
          <a:xfrm>
            <a:off x="3481201" y="2550326"/>
            <a:ext cx="2352039" cy="1550041"/>
          </a:xfrm>
          <a:prstGeom prst="roundRect">
            <a:avLst/>
          </a:prstGeom>
          <a:blipFill>
            <a:blip r:embed="rId2">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7"/>
          <p:cNvSpPr/>
          <p:nvPr/>
        </p:nvSpPr>
        <p:spPr>
          <a:xfrm>
            <a:off x="1097279" y="2550326"/>
            <a:ext cx="2352039" cy="1550041"/>
          </a:xfrm>
          <a:prstGeom prst="roundRect">
            <a:avLst/>
          </a:prstGeom>
          <a:blipFill>
            <a:blip r:embed="rId3">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8"/>
          <p:cNvSpPr/>
          <p:nvPr/>
        </p:nvSpPr>
        <p:spPr>
          <a:xfrm>
            <a:off x="3481201" y="4125538"/>
            <a:ext cx="2352039" cy="1550041"/>
          </a:xfrm>
          <a:prstGeom prst="roundRect">
            <a:avLst/>
          </a:prstGeom>
          <a:blipFill>
            <a:blip r:embed="rId4">
              <a:extLst>
                <a:ext uri="{28A0092B-C50C-407E-A947-70E740481C1C}">
                  <a14:useLocalDpi xmlns:a14="http://schemas.microsoft.com/office/drawing/2010/main" val="0"/>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9"/>
          <p:cNvSpPr/>
          <p:nvPr/>
        </p:nvSpPr>
        <p:spPr>
          <a:xfrm>
            <a:off x="1097279" y="4125538"/>
            <a:ext cx="2352039" cy="1550041"/>
          </a:xfrm>
          <a:prstGeom prst="roundRect">
            <a:avLst/>
          </a:prstGeom>
          <a:blipFill>
            <a:blip r:embed="rId5">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ounded Rectangular Callout 2"/>
          <p:cNvSpPr/>
          <p:nvPr/>
        </p:nvSpPr>
        <p:spPr>
          <a:xfrm>
            <a:off x="930166" y="2333296"/>
            <a:ext cx="5076496" cy="3578772"/>
          </a:xfrm>
          <a:prstGeom prst="wedgeRoundRectCallout">
            <a:avLst>
              <a:gd name="adj1" fmla="val 61776"/>
              <a:gd name="adj2" fmla="val -20319"/>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3"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170298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معرفة الجنس                                    </a:t>
            </a:r>
            <a:r>
              <a:rPr lang="en-US" sz="3600" b="1" dirty="0">
                <a:solidFill>
                  <a:schemeClr val="accent1"/>
                </a:solidFill>
                <a:latin typeface="Segoe UI Semilight" panose="020B0402040204020203" pitchFamily="34" charset="0"/>
                <a:cs typeface="Segoe UI Semilight" panose="020B0402040204020203" pitchFamily="34" charset="0"/>
              </a:rPr>
              <a:t>Sex Recognition </a:t>
            </a:r>
          </a:p>
        </p:txBody>
      </p:sp>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9507" t="8467" r="10530" b="1393"/>
          <a:stretch/>
        </p:blipFill>
        <p:spPr>
          <a:xfrm>
            <a:off x="1801504" y="2292825"/>
            <a:ext cx="2947917" cy="3493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ontent Placeholder 11"/>
          <p:cNvSpPr>
            <a:spLocks noGrp="1"/>
          </p:cNvSpPr>
          <p:nvPr>
            <p:ph sz="half" idx="2"/>
          </p:nvPr>
        </p:nvSpPr>
        <p:spPr>
          <a:xfrm>
            <a:off x="5295332" y="2356115"/>
            <a:ext cx="5514918" cy="4239754"/>
          </a:xfrm>
        </p:spPr>
        <p:txBody>
          <a:bodyPr>
            <a:normAutofit/>
          </a:bodyPr>
          <a:lstStyle/>
          <a:p>
            <a:pPr algn="justLow" rtl="1">
              <a:lnSpc>
                <a:spcPct val="110000"/>
              </a:lnSpc>
              <a:buFont typeface="Wingdings" panose="05000000000000000000" pitchFamily="2" charset="2"/>
              <a:buChar char="q"/>
            </a:pPr>
            <a:r>
              <a:rPr lang="en-US" dirty="0">
                <a:solidFill>
                  <a:schemeClr val="tx1"/>
                </a:solidFill>
                <a:latin typeface="Segoe UI Semibold" panose="020B0702040204020203" pitchFamily="34" charset="0"/>
                <a:cs typeface="Segoe UI Semibold" panose="020B0702040204020203" pitchFamily="34" charset="0"/>
              </a:rPr>
              <a:t> </a:t>
            </a:r>
            <a:r>
              <a:rPr lang="ar-SA" dirty="0">
                <a:solidFill>
                  <a:schemeClr val="tx1"/>
                </a:solidFill>
                <a:latin typeface="Segoe UI Semibold" panose="020B0702040204020203" pitchFamily="34" charset="0"/>
                <a:cs typeface="Segoe UI Semibold" panose="020B0702040204020203" pitchFamily="34" charset="0"/>
              </a:rPr>
              <a:t>تلعب الانثى في الزواحف دوراً مهماً في عملية العلاقة الجنسية . وذلك على عكس الضفادع عندما يقوم الذكر بالبحث عن الانثى ويقوم بمطاردتها حتى يجتمع بها . </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ويظهر في بعض الزواحف ان الذكر لا يعرف الانثى ولا يعرف ايضا بعض الفروق بين الذكور . ولا يعرف الفرق بينهما الا عن طريق بعض التصرفات الجنسية مع أن بعض الذكور تتصرف كالإناث . </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هناك نوع من السحالي يكون في جانبيه بقع ويتصرف أحياناً كالأنثى .</a:t>
            </a: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201003" y="1842448"/>
            <a:ext cx="9962866" cy="43809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1276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معرفة الجنس                                    </a:t>
            </a:r>
            <a:r>
              <a:rPr lang="en-US" sz="3600" b="1" dirty="0">
                <a:solidFill>
                  <a:schemeClr val="accent1"/>
                </a:solidFill>
                <a:latin typeface="Segoe UI Semilight" panose="020B0402040204020203" pitchFamily="34" charset="0"/>
                <a:cs typeface="Segoe UI Semilight" panose="020B0402040204020203" pitchFamily="34" charset="0"/>
              </a:rPr>
              <a:t>Sex Recognition </a:t>
            </a:r>
          </a:p>
        </p:txBody>
      </p:sp>
      <p:pic>
        <p:nvPicPr>
          <p:cNvPr id="3" name="Content Placeholder 2"/>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9843"/>
          <a:stretch/>
        </p:blipFill>
        <p:spPr>
          <a:xfrm>
            <a:off x="1639614" y="3570432"/>
            <a:ext cx="3320466" cy="2237095"/>
          </a:xfrm>
        </p:spPr>
      </p:pic>
      <p:sp>
        <p:nvSpPr>
          <p:cNvPr id="12" name="Content Placeholder 11"/>
          <p:cNvSpPr>
            <a:spLocks noGrp="1"/>
          </p:cNvSpPr>
          <p:nvPr>
            <p:ph sz="half" idx="2"/>
          </p:nvPr>
        </p:nvSpPr>
        <p:spPr>
          <a:xfrm>
            <a:off x="6217920" y="2082218"/>
            <a:ext cx="4937760" cy="4023360"/>
          </a:xfrm>
        </p:spPr>
        <p:txBody>
          <a:bodyPr>
            <a:normAutofit fontScale="92500"/>
          </a:bodyPr>
          <a:lstStyle/>
          <a:p>
            <a:pPr algn="justLow" rtl="1">
              <a:lnSpc>
                <a:spcPct val="11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مثل هذه المظاهر ليست أدلة مؤكدة وواضحة في معرفة جنس بعض أنواع الزواحف. حيث يقوم بعض الذكور بعدة حركات تجاه الجسم المقابل له فاذا  قام هذا الجسم بنفس حركاته فذلك يعني انه ذكر , اما اذا حدثت حركات مخالفة لحركاته فذلك يعني انها انثى أو انه جسم أخر غير معروف ولكنه غير مؤذي . بعض هذه الحركات تعتمد على الرائحة واللمس. ولكل نوع من انواع الزواحف حركاته الخاصة به.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307" y="2312895"/>
            <a:ext cx="3332832" cy="1259364"/>
          </a:xfrm>
          <a:prstGeom prst="rect">
            <a:avLst/>
          </a:prstGeom>
        </p:spPr>
      </p:pic>
      <p:sp>
        <p:nvSpPr>
          <p:cNvPr id="6" name="Rounded Rectangular Callout 5"/>
          <p:cNvSpPr/>
          <p:nvPr/>
        </p:nvSpPr>
        <p:spPr>
          <a:xfrm>
            <a:off x="1324304" y="2043954"/>
            <a:ext cx="3941379" cy="4033190"/>
          </a:xfrm>
          <a:prstGeom prst="wedgeRoundRectCallout">
            <a:avLst>
              <a:gd name="adj1" fmla="val 65908"/>
              <a:gd name="adj2" fmla="val -22106"/>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50986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معرفة الجنس                                    </a:t>
            </a:r>
            <a:r>
              <a:rPr lang="en-US" sz="3600" b="1" dirty="0">
                <a:solidFill>
                  <a:schemeClr val="accent1"/>
                </a:solidFill>
                <a:latin typeface="Segoe UI Semilight" panose="020B0402040204020203" pitchFamily="34" charset="0"/>
                <a:cs typeface="Segoe UI Semilight" panose="020B0402040204020203" pitchFamily="34" charset="0"/>
              </a:rPr>
              <a:t>Sex Recognition </a:t>
            </a:r>
          </a:p>
        </p:txBody>
      </p:sp>
      <p:sp>
        <p:nvSpPr>
          <p:cNvPr id="12" name="Content Placeholder 11"/>
          <p:cNvSpPr>
            <a:spLocks noGrp="1"/>
          </p:cNvSpPr>
          <p:nvPr>
            <p:ph sz="half" idx="2"/>
          </p:nvPr>
        </p:nvSpPr>
        <p:spPr>
          <a:xfrm>
            <a:off x="7463118" y="2121501"/>
            <a:ext cx="3692561" cy="4023360"/>
          </a:xfrm>
        </p:spPr>
        <p:txBody>
          <a:bodyPr>
            <a:normAutofit fontScale="92500" lnSpcReduction="10000"/>
          </a:bodyPr>
          <a:lstStyle/>
          <a:p>
            <a:pPr algn="justLow" rtl="1">
              <a:lnSpc>
                <a:spcPct val="11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قرع الرؤوس عند بعض انواع السحالي تعتبر اشارات لمعرفة النوع وهذا موجود ايضا عند الافاعي والسلاحف . وهذه الظاهرة تعتبر معقدة أكثر مما تبدو. وحركات الرأس تكون الى اعلى والى اسفل بشكل ثابت . بعض انواع السحالي لها </a:t>
            </a:r>
            <a:r>
              <a:rPr lang="ar-SA" sz="2400" dirty="0" err="1">
                <a:solidFill>
                  <a:schemeClr val="tx1"/>
                </a:solidFill>
                <a:latin typeface="Segoe UI Semibold" panose="020B0702040204020203" pitchFamily="34" charset="0"/>
                <a:cs typeface="Segoe UI Semibold" panose="020B0702040204020203" pitchFamily="34" charset="0"/>
              </a:rPr>
              <a:t>غبغب</a:t>
            </a:r>
            <a:r>
              <a:rPr lang="ar-SA" sz="2400" dirty="0">
                <a:solidFill>
                  <a:schemeClr val="tx1"/>
                </a:solidFill>
                <a:latin typeface="Segoe UI Semibold" panose="020B0702040204020203" pitchFamily="34" charset="0"/>
                <a:cs typeface="Segoe UI Semibold" panose="020B0702040204020203" pitchFamily="34" charset="0"/>
              </a:rPr>
              <a:t> مصفح تعرف بها بين نفس النوع. وهذا التصرف يعني بداية لموسم وضع البيض .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404"/>
          <a:stretch/>
        </p:blipFill>
        <p:spPr>
          <a:xfrm>
            <a:off x="1234625" y="4125401"/>
            <a:ext cx="2531022" cy="160576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396" b="14555"/>
          <a:stretch/>
        </p:blipFill>
        <p:spPr>
          <a:xfrm>
            <a:off x="3846506" y="2389599"/>
            <a:ext cx="2531022" cy="16629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506" y="4125401"/>
            <a:ext cx="2531022" cy="1601532"/>
          </a:xfrm>
          <a:prstGeom prst="rect">
            <a:avLst/>
          </a:prstGeom>
        </p:spPr>
      </p:pic>
      <p:sp>
        <p:nvSpPr>
          <p:cNvPr id="8" name="Rounded Rectangular Callout 7"/>
          <p:cNvSpPr/>
          <p:nvPr/>
        </p:nvSpPr>
        <p:spPr>
          <a:xfrm>
            <a:off x="981636" y="2180433"/>
            <a:ext cx="5634317" cy="3765177"/>
          </a:xfrm>
          <a:prstGeom prst="wedgeRoundRectCallout">
            <a:avLst>
              <a:gd name="adj1" fmla="val 57687"/>
              <a:gd name="adj2" fmla="val -20714"/>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8888"/>
          <a:stretch/>
        </p:blipFill>
        <p:spPr>
          <a:xfrm>
            <a:off x="1250577" y="2402870"/>
            <a:ext cx="2514600" cy="1646704"/>
          </a:xfrm>
          <a:prstGeom prst="rect">
            <a:avLst/>
          </a:prstGeom>
        </p:spPr>
      </p:pic>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3"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284661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معرفة الجنس                                    </a:t>
            </a:r>
            <a:r>
              <a:rPr lang="en-US" sz="3600" b="1" dirty="0">
                <a:solidFill>
                  <a:schemeClr val="accent1"/>
                </a:solidFill>
                <a:latin typeface="Segoe UI Semilight" panose="020B0402040204020203" pitchFamily="34" charset="0"/>
                <a:cs typeface="Segoe UI Semilight" panose="020B0402040204020203" pitchFamily="34" charset="0"/>
              </a:rPr>
              <a:t>Sex Recognition </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81265" y="1969177"/>
            <a:ext cx="3664430" cy="1988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ontent Placeholder 11"/>
          <p:cNvSpPr>
            <a:spLocks noGrp="1"/>
          </p:cNvSpPr>
          <p:nvPr>
            <p:ph sz="half" idx="2"/>
          </p:nvPr>
        </p:nvSpPr>
        <p:spPr>
          <a:xfrm>
            <a:off x="6400800" y="2171273"/>
            <a:ext cx="4563810" cy="4393700"/>
          </a:xfrm>
        </p:spPr>
        <p:txBody>
          <a:bodyPr>
            <a:normAutofit/>
          </a:bodyPr>
          <a:lstStyle/>
          <a:p>
            <a:pPr algn="justLow" rtl="1">
              <a:lnSpc>
                <a:spcPct val="11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dirty="0">
                <a:solidFill>
                  <a:schemeClr val="tx1"/>
                </a:solidFill>
                <a:latin typeface="Segoe UI Semibold" panose="020B0702040204020203" pitchFamily="34" charset="0"/>
                <a:cs typeface="Segoe UI Semibold" panose="020B0702040204020203" pitchFamily="34" charset="0"/>
              </a:rPr>
              <a:t>أكثر ذكور الأفاعي تستطيع معرفة أماكن الاناث عن طريق الرائحة , وبعضها تقوم بالتنافس على الاناث عن طريق رقصات تقوم بها , حيث يقوم الذكران بالتصارع عن طريق التفافهما حول بعضهما البعض ويقوم كل منهما بدفع الاخر لمحاولة التغلب عليه , وتستمر هذه المصارعة حتى يهزم أحدهما الاخر ويستسلم له ثم يفر من أمامه . وقد فسر بعض العلماء هذه المصارعة على انها محاوله لكي يكون الفائز فيها هو صاحب السيادة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265" y="4121622"/>
            <a:ext cx="3664430" cy="1988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8"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ounded Rectangle 8"/>
          <p:cNvSpPr/>
          <p:nvPr/>
        </p:nvSpPr>
        <p:spPr>
          <a:xfrm>
            <a:off x="1201003" y="1842448"/>
            <a:ext cx="9962866" cy="43809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4713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 التودد                                                         </a:t>
            </a:r>
            <a:r>
              <a:rPr lang="en-US" sz="3600" b="1" dirty="0">
                <a:solidFill>
                  <a:schemeClr val="accent1"/>
                </a:solidFill>
                <a:latin typeface="Segoe UI Semilight" panose="020B0402040204020203" pitchFamily="34" charset="0"/>
                <a:cs typeface="Segoe UI Semilight" panose="020B0402040204020203" pitchFamily="34" charset="0"/>
              </a:rPr>
              <a:t>Courtship</a:t>
            </a:r>
          </a:p>
        </p:txBody>
      </p:sp>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2573"/>
          <a:stretch/>
        </p:blipFill>
        <p:spPr>
          <a:xfrm>
            <a:off x="1232793" y="4020873"/>
            <a:ext cx="2206013" cy="1747916"/>
          </a:xfrm>
        </p:spPr>
      </p:pic>
      <p:sp>
        <p:nvSpPr>
          <p:cNvPr id="12" name="Content Placeholder 11"/>
          <p:cNvSpPr>
            <a:spLocks noGrp="1"/>
          </p:cNvSpPr>
          <p:nvPr>
            <p:ph sz="half" idx="2"/>
          </p:nvPr>
        </p:nvSpPr>
        <p:spPr>
          <a:xfrm>
            <a:off x="6615952" y="2168463"/>
            <a:ext cx="4539727" cy="4023360"/>
          </a:xfrm>
        </p:spPr>
        <p:txBody>
          <a:bodyPr>
            <a:normAutofit fontScale="77500" lnSpcReduction="20000"/>
          </a:bodyPr>
          <a:lstStyle/>
          <a:p>
            <a:pPr algn="justLow" rtl="1">
              <a:lnSpc>
                <a:spcPct val="11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الكثير من الزواحف تقوم ببعض الحركات التي تسبق التودد . ومثل هذه الحركات كافية لان تقوم بتمثيل بعض السلوكيات . ذكور السلاحف تتودد الى الاناث في الماء . وكذلك السباحة فوقها أو أمامها حيث يقوم بوضع مخالب يديه الاماميتين على صدفة الانثى . وفترة التودد تختلف من نوع الى آخر في الزواحف وذلك على حسب تمييز الأنثى للذكر .</a:t>
            </a:r>
            <a:endParaRPr lang="en-US" sz="24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من تصرفات السحالي في هذا الشأن هو أن الذكر يقوم ببعض الاستعراضات أمام الانثى كما يقوم ايضا بالعض واللمس . وفي بعض الاحيان يمشيان الزوجين بشكل متوازي مع بعضهما البعض ثم يقوم الذكر برفع ذيل الانثى ثم يضع رأسه على ظهرها .</a:t>
            </a:r>
          </a:p>
          <a:p>
            <a:pPr algn="justLow" rtl="1">
              <a:lnSpc>
                <a:spcPct val="110000"/>
              </a:lnSpc>
              <a:buFont typeface="Wingdings" panose="05000000000000000000" pitchFamily="2" charset="2"/>
              <a:buChar char="q"/>
            </a:pPr>
            <a:endParaRPr lang="ar-SA" sz="2400" dirty="0">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757" y="4020873"/>
            <a:ext cx="2206013" cy="17479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757" y="2206457"/>
            <a:ext cx="2206013" cy="174791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1478" b="6405"/>
          <a:stretch/>
        </p:blipFill>
        <p:spPr>
          <a:xfrm>
            <a:off x="1232793" y="2206457"/>
            <a:ext cx="2206013" cy="1747916"/>
          </a:xfrm>
          <a:prstGeom prst="rect">
            <a:avLst/>
          </a:prstGeom>
        </p:spPr>
      </p:pic>
      <p:sp>
        <p:nvSpPr>
          <p:cNvPr id="8" name="Rounded Rectangular Callout 7"/>
          <p:cNvSpPr/>
          <p:nvPr/>
        </p:nvSpPr>
        <p:spPr>
          <a:xfrm>
            <a:off x="968188" y="1963271"/>
            <a:ext cx="5015753" cy="4034117"/>
          </a:xfrm>
          <a:prstGeom prst="wedgeRoundRectCallout">
            <a:avLst>
              <a:gd name="adj1" fmla="val 59328"/>
              <a:gd name="adj2" fmla="val -21166"/>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410262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 التودد                                                         </a:t>
            </a:r>
            <a:r>
              <a:rPr lang="en-US" sz="3600" b="1" dirty="0">
                <a:solidFill>
                  <a:schemeClr val="accent1"/>
                </a:solidFill>
                <a:latin typeface="Segoe UI Semilight" panose="020B0402040204020203" pitchFamily="34" charset="0"/>
                <a:cs typeface="Segoe UI Semilight" panose="020B0402040204020203" pitchFamily="34" charset="0"/>
              </a:rPr>
              <a:t>Courtship</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3140" y="2293184"/>
            <a:ext cx="4918670" cy="3340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ontent Placeholder 11"/>
          <p:cNvSpPr>
            <a:spLocks noGrp="1"/>
          </p:cNvSpPr>
          <p:nvPr>
            <p:ph sz="half" idx="2"/>
          </p:nvPr>
        </p:nvSpPr>
        <p:spPr>
          <a:xfrm>
            <a:off x="6774709" y="2204916"/>
            <a:ext cx="4136315" cy="3630706"/>
          </a:xfrm>
        </p:spPr>
        <p:txBody>
          <a:bodyPr>
            <a:normAutofit fontScale="77500" lnSpcReduction="20000"/>
          </a:bodyPr>
          <a:lstStyle/>
          <a:p>
            <a:pPr algn="justLow" rtl="1">
              <a:lnSpc>
                <a:spcPct val="11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الذكر والانثى في الافاعي يقومان بالالتحام جنباً الى جنب , ثم يلتوي الذكر على الانثى ثم يضع لسانه على جسم الانثى , ثم يقوم الذكر بلف ذيله على ذيل الأنثى وهي مستمرة في عمل بعض الحركات المتموجة . </a:t>
            </a:r>
          </a:p>
          <a:p>
            <a:pPr algn="justLow" rtl="1">
              <a:lnSpc>
                <a:spcPct val="11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بعض السلاحف لها اصوات ومنها اصوات لا تسمع الا عند وجود الانشطة الجنسية , ويحدث ذلك اثناء الالتقاء.</a:t>
            </a:r>
            <a:endParaRPr lang="en-US" sz="24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en-US" sz="2400" dirty="0">
                <a:solidFill>
                  <a:schemeClr val="tx1"/>
                </a:solidFill>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بعض السلاحف لها اصوات ومنها اصوات لا تسمع الا عند وجود الانشطة الجنسية , ويحدث ذلك اثناء الالتقاء.</a:t>
            </a:r>
          </a:p>
          <a:p>
            <a:pPr algn="justLow" rtl="1">
              <a:lnSpc>
                <a:spcPct val="110000"/>
              </a:lnSpc>
              <a:buFont typeface="Wingdings" panose="05000000000000000000" pitchFamily="2" charset="2"/>
              <a:buChar char="q"/>
            </a:pPr>
            <a:endParaRPr lang="ar-SA" sz="2400" dirty="0">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endParaRPr lang="ar-SA" sz="2400" dirty="0">
              <a:latin typeface="Segoe UI Semibold" panose="020B0702040204020203" pitchFamily="34" charset="0"/>
              <a:cs typeface="Segoe UI Semibold" panose="020B0702040204020203" pitchFamily="34" charset="0"/>
            </a:endParaRP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201003" y="1842448"/>
            <a:ext cx="9962866" cy="43809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969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 التودد                                                         </a:t>
            </a:r>
            <a:r>
              <a:rPr lang="en-US" sz="3600" b="1" dirty="0">
                <a:solidFill>
                  <a:schemeClr val="accent1"/>
                </a:solidFill>
                <a:latin typeface="Segoe UI Semilight" panose="020B0402040204020203" pitchFamily="34" charset="0"/>
                <a:cs typeface="Segoe UI Semilight" panose="020B0402040204020203" pitchFamily="34" charset="0"/>
              </a:rPr>
              <a:t>Courtship</a:t>
            </a:r>
          </a:p>
        </p:txBody>
      </p:sp>
      <p:sp>
        <p:nvSpPr>
          <p:cNvPr id="12" name="Content Placeholder 11"/>
          <p:cNvSpPr>
            <a:spLocks noGrp="1"/>
          </p:cNvSpPr>
          <p:nvPr>
            <p:ph sz="half" idx="2"/>
          </p:nvPr>
        </p:nvSpPr>
        <p:spPr>
          <a:xfrm>
            <a:off x="1405719" y="2122374"/>
            <a:ext cx="9463358" cy="4023360"/>
          </a:xfrm>
        </p:spPr>
        <p:txBody>
          <a:bodyPr>
            <a:normAutofit lnSpcReduction="10000"/>
          </a:bodyPr>
          <a:lstStyle/>
          <a:p>
            <a:pPr algn="justLow" rtl="1">
              <a:lnSpc>
                <a:spcPct val="12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sz="2200" dirty="0">
                <a:solidFill>
                  <a:schemeClr val="tx1"/>
                </a:solidFill>
                <a:latin typeface="Segoe UI Semibold" panose="020B0702040204020203" pitchFamily="34" charset="0"/>
                <a:cs typeface="Segoe UI Semibold" panose="020B0702040204020203" pitchFamily="34" charset="0"/>
              </a:rPr>
              <a:t>بخلاف الضفادع فان اغلب الزواحف ليس لها أصوات , وفي حالات قليلة جداً يكون الصوت له دور في عملية التودد . الكثير من الافاعي تقوم بالفحيح , هناك نوع منهما يقوم بصفير عن طريق دفع الهواء من رئتيه الى الخارج . وبعضها قد تطلق اصوات مسموعة من على مسافات مختلفة . ولكن الكثير من هذه الاصوات تكون بمثابة تحذير ليس الا .</a:t>
            </a:r>
            <a:endParaRPr lang="en-US" sz="2200"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sz="2200" dirty="0">
                <a:solidFill>
                  <a:schemeClr val="tx1"/>
                </a:solidFill>
                <a:latin typeface="Segoe UI Semibold" panose="020B0702040204020203" pitchFamily="34" charset="0"/>
                <a:cs typeface="Segoe UI Semibold" panose="020B0702040204020203" pitchFamily="34" charset="0"/>
              </a:rPr>
              <a:t> بعض الاصوات التي يطلقها بعض الذكور غير معروف سببها هل هي بمثابة سلوك جنسي أم بمثابة تحدي للذكور الاخرى او انهما جميعاً . </a:t>
            </a:r>
            <a:endParaRPr lang="en-US" sz="2200"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sz="2200" dirty="0">
                <a:solidFill>
                  <a:schemeClr val="tx1"/>
                </a:solidFill>
                <a:latin typeface="Segoe UI Semibold" panose="020B0702040204020203" pitchFamily="34" charset="0"/>
                <a:cs typeface="Segoe UI Semibold" panose="020B0702040204020203" pitchFamily="34" charset="0"/>
              </a:rPr>
              <a:t>هناك نوع من التماسيح الامريكية تطلق صوتاً بمعدل (57 في الثانية) ويعتقد ان هذه الاهتزازات في الاصوات انها تستخدم للمناداة . </a:t>
            </a: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201003" y="1842448"/>
            <a:ext cx="9962866" cy="43809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0444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الجماع                                                       </a:t>
            </a:r>
            <a:r>
              <a:rPr lang="en-US" sz="3600" b="1" dirty="0">
                <a:solidFill>
                  <a:schemeClr val="accent1"/>
                </a:solidFill>
                <a:latin typeface="Segoe UI Semilight" panose="020B0402040204020203" pitchFamily="34" charset="0"/>
                <a:cs typeface="Segoe UI Semilight" panose="020B0402040204020203" pitchFamily="34" charset="0"/>
              </a:rPr>
              <a:t>Copulation </a:t>
            </a:r>
          </a:p>
        </p:txBody>
      </p:sp>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4671" b="3175"/>
          <a:stretch/>
        </p:blipFill>
        <p:spPr>
          <a:xfrm>
            <a:off x="1861555" y="2140086"/>
            <a:ext cx="3638493" cy="1781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ontent Placeholder 11"/>
          <p:cNvSpPr>
            <a:spLocks noGrp="1"/>
          </p:cNvSpPr>
          <p:nvPr>
            <p:ph sz="half" idx="2"/>
          </p:nvPr>
        </p:nvSpPr>
        <p:spPr>
          <a:xfrm>
            <a:off x="5943600" y="2074935"/>
            <a:ext cx="4816295" cy="4380253"/>
          </a:xfrm>
        </p:spPr>
        <p:txBody>
          <a:bodyPr>
            <a:normAutofit/>
          </a:bodyPr>
          <a:lstStyle/>
          <a:p>
            <a:pPr algn="justLow" rtl="1">
              <a:lnSpc>
                <a:spcPct val="110000"/>
              </a:lnSpc>
              <a:buFont typeface="Wingdings" panose="05000000000000000000" pitchFamily="2" charset="2"/>
              <a:buChar char="q"/>
            </a:pPr>
            <a:r>
              <a:rPr lang="en-US" sz="2400" dirty="0">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التودد عادة تنتهي بالجماع ولكن ليس دائما فبعض الاحيان يقوم الذكر بالتودد بمجرد رؤيته للأنثى .</a:t>
            </a:r>
          </a:p>
          <a:p>
            <a:pPr algn="justLow" rtl="1">
              <a:lnSpc>
                <a:spcPct val="110000"/>
              </a:lnSpc>
              <a:buFont typeface="Wingdings" panose="05000000000000000000" pitchFamily="2" charset="2"/>
              <a:buChar char="q"/>
            </a:pPr>
            <a:r>
              <a:rPr lang="en-US" sz="2400" dirty="0">
                <a:solidFill>
                  <a:schemeClr val="tx1"/>
                </a:solidFill>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السلاحف البحرية تلتقي في الماء , أما الأنواع الأخرى ففي البر حيث يقوم بالركوب على ظهره ووضع يديه الأربع على صدفتها وبعض رأسها ورقبتها . وهذا الوضع يحتاج الى الكثير من الهدوء لأن الذكر قد يفقد توازنه ثم يقع</a:t>
            </a:r>
            <a:r>
              <a:rPr lang="en-US" sz="2400" dirty="0">
                <a:solidFill>
                  <a:schemeClr val="tx1"/>
                </a:solidFill>
                <a:latin typeface="Segoe UI Semibold" panose="020B0702040204020203" pitchFamily="34" charset="0"/>
                <a:cs typeface="Segoe UI Semibold" panose="020B0702040204020203" pitchFamily="34" charset="0"/>
              </a:rPr>
              <a:t>.</a:t>
            </a:r>
            <a:endParaRPr lang="ar-SA" sz="24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endParaRPr lang="ar-SA" sz="2400" dirty="0">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endParaRPr lang="ar-SA" sz="2400" dirty="0">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555" y="4143715"/>
            <a:ext cx="3638493" cy="1781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8"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ounded Rectangle 8"/>
          <p:cNvSpPr/>
          <p:nvPr/>
        </p:nvSpPr>
        <p:spPr>
          <a:xfrm>
            <a:off x="1201003" y="1842448"/>
            <a:ext cx="9962866" cy="43809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218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الجماع                                                       </a:t>
            </a:r>
            <a:r>
              <a:rPr lang="en-US" sz="3600" b="1" dirty="0">
                <a:solidFill>
                  <a:schemeClr val="accent1"/>
                </a:solidFill>
                <a:latin typeface="Segoe UI Semilight" panose="020B0402040204020203" pitchFamily="34" charset="0"/>
                <a:cs typeface="Segoe UI Semilight" panose="020B0402040204020203" pitchFamily="34" charset="0"/>
              </a:rPr>
              <a:t>Copulation </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73350" y="2164977"/>
            <a:ext cx="2303015" cy="1770086"/>
          </a:xfrm>
        </p:spPr>
      </p:pic>
      <p:sp>
        <p:nvSpPr>
          <p:cNvPr id="12" name="Content Placeholder 11"/>
          <p:cNvSpPr>
            <a:spLocks noGrp="1"/>
          </p:cNvSpPr>
          <p:nvPr>
            <p:ph sz="half" idx="2"/>
          </p:nvPr>
        </p:nvSpPr>
        <p:spPr>
          <a:xfrm>
            <a:off x="6691746" y="1926416"/>
            <a:ext cx="4463934" cy="3129678"/>
          </a:xfrm>
        </p:spPr>
        <p:txBody>
          <a:bodyPr>
            <a:normAutofit fontScale="92500" lnSpcReduction="20000"/>
          </a:bodyPr>
          <a:lstStyle/>
          <a:p>
            <a:pPr algn="justLow" rtl="1">
              <a:lnSpc>
                <a:spcPct val="110000"/>
              </a:lnSpc>
              <a:buFont typeface="Wingdings" panose="05000000000000000000" pitchFamily="2" charset="2"/>
              <a:buChar char="q"/>
            </a:pPr>
            <a:r>
              <a:rPr lang="en-US" sz="1800" dirty="0">
                <a:latin typeface="Segoe UI Semibold" panose="020B0702040204020203" pitchFamily="34" charset="0"/>
                <a:cs typeface="Segoe UI Semibold" panose="020B0702040204020203" pitchFamily="34" charset="0"/>
              </a:rPr>
              <a:t> </a:t>
            </a:r>
            <a:r>
              <a:rPr lang="ar-SA" sz="1800" dirty="0">
                <a:solidFill>
                  <a:schemeClr val="tx1"/>
                </a:solidFill>
                <a:latin typeface="Segoe UI Semibold" panose="020B0702040204020203" pitchFamily="34" charset="0"/>
                <a:cs typeface="Segoe UI Semibold" panose="020B0702040204020203" pitchFamily="34" charset="0"/>
              </a:rPr>
              <a:t>ان وضع الجماع عند التماسيح والسحالي والأفاعي متشابه الى درجة كبيره حيث يقوم الذكر بالاستلقاء الى جانب الأنثى أو فوقها ثم يقوم بوضع ذيله على ذيلها حيث تلتقي فتحتي الشرج لديهما.</a:t>
            </a:r>
            <a:endParaRPr lang="en-US" sz="18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 في بعض الزواحف مثل التماسيح والسحالي وبعض الافاعي يقوم الذكر بعض رقبة أو رأس الأنثى. وقد يكون السبب هو أن العضة تساعد الذكر على الحفاظ على توازنه اثناء وجوه فوق الانثى , والجماع قد يتم في عدة دقائق وفي بعض الاحيان يصل الى ساعات او حتى يوم كامل . وبعضها يقوم بالجماع لعدة ايام وذلك لتكرار العملية .</a:t>
            </a:r>
          </a:p>
          <a:p>
            <a:pPr algn="justLow" rtl="1">
              <a:lnSpc>
                <a:spcPct val="110000"/>
              </a:lnSpc>
              <a:buFont typeface="Wingdings" panose="05000000000000000000" pitchFamily="2" charset="2"/>
              <a:buChar char="q"/>
            </a:pPr>
            <a:endParaRPr lang="ar-SA" sz="1800" dirty="0">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endParaRPr lang="ar-SA" sz="1800" dirty="0">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796" y="3999560"/>
            <a:ext cx="2303016" cy="18440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080" y="2151529"/>
            <a:ext cx="2130681" cy="371138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18155"/>
          <a:stretch/>
        </p:blipFill>
        <p:spPr>
          <a:xfrm>
            <a:off x="6562167" y="4859701"/>
            <a:ext cx="4558551" cy="1057004"/>
          </a:xfrm>
          <a:prstGeom prst="rect">
            <a:avLst/>
          </a:prstGeom>
        </p:spPr>
      </p:pic>
      <p:sp>
        <p:nvSpPr>
          <p:cNvPr id="8" name="Rounded Rectangular Callout 7"/>
          <p:cNvSpPr/>
          <p:nvPr/>
        </p:nvSpPr>
        <p:spPr>
          <a:xfrm>
            <a:off x="1129553" y="1855693"/>
            <a:ext cx="4948518" cy="4329953"/>
          </a:xfrm>
          <a:prstGeom prst="wedgeRoundRectCallout">
            <a:avLst>
              <a:gd name="adj1" fmla="val 58187"/>
              <a:gd name="adj2" fmla="val -20398"/>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191184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التكاثر في الزواحف               </a:t>
            </a:r>
            <a:r>
              <a:rPr lang="en-US" sz="3600" b="1" dirty="0">
                <a:solidFill>
                  <a:schemeClr val="accent1"/>
                </a:solidFill>
                <a:latin typeface="Segoe UI Semilight" panose="020B0402040204020203" pitchFamily="34" charset="0"/>
                <a:cs typeface="Segoe UI Semilight" panose="020B0402040204020203" pitchFamily="34" charset="0"/>
              </a:rPr>
              <a:t>Reproduction Of Reptiles </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934900738"/>
              </p:ext>
            </p:extLst>
          </p:nvPr>
        </p:nvGraphicFramePr>
        <p:xfrm>
          <a:off x="1337605" y="1951630"/>
          <a:ext cx="4217034" cy="4576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p:cNvSpPr>
            <a:spLocks noGrp="1"/>
          </p:cNvSpPr>
          <p:nvPr>
            <p:ph sz="half" idx="2"/>
          </p:nvPr>
        </p:nvSpPr>
        <p:spPr>
          <a:xfrm>
            <a:off x="5735781" y="2171498"/>
            <a:ext cx="5119849" cy="4023360"/>
          </a:xfrm>
        </p:spPr>
        <p:txBody>
          <a:bodyPr>
            <a:noAutofit/>
          </a:bodyPr>
          <a:lstStyle/>
          <a:p>
            <a:pPr algn="justLow" rtl="1">
              <a:lnSpc>
                <a:spcPct val="15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dirty="0">
                <a:solidFill>
                  <a:schemeClr val="tx1"/>
                </a:solidFill>
                <a:latin typeface="Segoe UI Semibold" panose="020B0702040204020203" pitchFamily="34" charset="0"/>
                <a:cs typeface="Segoe UI Semibold" panose="020B0702040204020203" pitchFamily="34" charset="0"/>
              </a:rPr>
              <a:t>لا</a:t>
            </a:r>
            <a:r>
              <a:rPr lang="ar-SA" sz="2400" dirty="0">
                <a:solidFill>
                  <a:schemeClr val="tx1"/>
                </a:solidFill>
                <a:latin typeface="Segoe UI Semibold" panose="020B0702040204020203" pitchFamily="34" charset="0"/>
                <a:cs typeface="Segoe UI Semibold" panose="020B0702040204020203" pitchFamily="34" charset="0"/>
              </a:rPr>
              <a:t> </a:t>
            </a:r>
            <a:r>
              <a:rPr lang="ar-SA" dirty="0">
                <a:solidFill>
                  <a:schemeClr val="tx1"/>
                </a:solidFill>
                <a:latin typeface="Segoe UI Semibold" panose="020B0702040204020203" pitchFamily="34" charset="0"/>
                <a:cs typeface="Segoe UI Semibold" panose="020B0702040204020203" pitchFamily="34" charset="0"/>
              </a:rPr>
              <a:t>يمكن للسائل المنوي ان ينتقل الا في وسط مائي فقط. عندما يتم الاخصاب بعيدا عن الماء فان افضل طريقة لضمان ذلك هي عن طريق اطلاق الذكر السائل المنوي في العضو التناسلي الانثوي اثناء عملية الجماع . منذ ان تخصب البويضة قبل أن تخرج من جسم الانثى فإنها تحفظ في قشرة واقية عن طريق غدد قناه البيض .</a:t>
            </a:r>
          </a:p>
          <a:p>
            <a:pPr algn="justLow" rtl="1">
              <a:lnSpc>
                <a:spcPct val="150000"/>
              </a:lnSpc>
              <a:buFont typeface="Wingdings" panose="05000000000000000000" pitchFamily="2" charset="2"/>
              <a:buChar char="q"/>
            </a:pPr>
            <a:endParaRPr lang="en-US" dirty="0">
              <a:latin typeface="Segoe UI Semibold" panose="020B0702040204020203" pitchFamily="34" charset="0"/>
              <a:cs typeface="Segoe UI Semibold" panose="020B0702040204020203" pitchFamily="34" charset="0"/>
            </a:endParaRP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173708" y="1945841"/>
            <a:ext cx="10056126" cy="42775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364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accent1"/>
                </a:solidFill>
                <a:latin typeface="Segoe UI Semilight" panose="020B0402040204020203" pitchFamily="34" charset="0"/>
                <a:cs typeface="Segoe UI Semilight" panose="020B0402040204020203" pitchFamily="34" charset="0"/>
              </a:rPr>
              <a:t>الإخصاب والنمو في الزواحف   </a:t>
            </a:r>
            <a:r>
              <a:rPr lang="en-US" sz="2800" b="1" dirty="0">
                <a:solidFill>
                  <a:schemeClr val="accent1"/>
                </a:solidFill>
                <a:latin typeface="Segoe UI Semilight" panose="020B0402040204020203" pitchFamily="34" charset="0"/>
                <a:cs typeface="Segoe UI Semilight" panose="020B0402040204020203" pitchFamily="34" charset="0"/>
              </a:rPr>
              <a:t>Fertilization &amp; Development In Reptiles </a:t>
            </a:r>
          </a:p>
        </p:txBody>
      </p:sp>
      <p:sp>
        <p:nvSpPr>
          <p:cNvPr id="12" name="Content Placeholder 11"/>
          <p:cNvSpPr>
            <a:spLocks noGrp="1"/>
          </p:cNvSpPr>
          <p:nvPr>
            <p:ph sz="half" idx="2"/>
          </p:nvPr>
        </p:nvSpPr>
        <p:spPr>
          <a:xfrm>
            <a:off x="1637731" y="1913974"/>
            <a:ext cx="9094869" cy="4308322"/>
          </a:xfrm>
        </p:spPr>
        <p:txBody>
          <a:bodyPr>
            <a:noAutofit/>
          </a:bodyPr>
          <a:lstStyle/>
          <a:p>
            <a:pPr algn="justLow" rtl="1">
              <a:lnSpc>
                <a:spcPct val="10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dirty="0">
                <a:solidFill>
                  <a:schemeClr val="tx1"/>
                </a:solidFill>
                <a:latin typeface="Segoe UI Semibold" panose="020B0702040204020203" pitchFamily="34" charset="0"/>
                <a:cs typeface="Segoe UI Semibold" panose="020B0702040204020203" pitchFamily="34" charset="0"/>
              </a:rPr>
              <a:t>كل الزواحف تقوم بالإخصاب الداخلي . حيث يتدفق السائل المنوي مباشرة في فتحة التكاثر عند الأنثى وذلك فان هذه العملية يجب ان تتم في وسط مناسب حتى يصل السائل المنوي الى الرحم.</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 ومن اهم مميزات الاخصاب الداخلي ان السائل المنوي لا يجب ان يكون بكميات كبيرة حتى يصل الى الرحم . وفي هذه الاثناء يعلق الحيوان المنوي بجدار الرحم. وقبل فترة وضع البيض يكون هناك فترة بينهما هي فترة الحضانة. </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ان الاخصاب لدى الزواحف يشبه الاخصاب لدى الطيور والثدييات حيث انه يتم بعد فترة قصيرة من وصول السائل المنوي من الذكر. وفي بعض الأنواع منها فان الالتقاء يكون في موسم ثم يكون الاخصاب في موسم آخر.</a:t>
            </a:r>
          </a:p>
          <a:p>
            <a:pPr algn="justLow" rtl="1">
              <a:lnSpc>
                <a:spcPct val="100000"/>
              </a:lnSpc>
              <a:buFont typeface="Wingdings" panose="05000000000000000000" pitchFamily="2" charset="2"/>
              <a:buChar char="q"/>
            </a:pPr>
            <a:r>
              <a:rPr lang="en-US" dirty="0">
                <a:solidFill>
                  <a:schemeClr val="tx1"/>
                </a:solidFill>
                <a:latin typeface="Segoe UI Semibold" panose="020B0702040204020203" pitchFamily="34" charset="0"/>
                <a:cs typeface="Segoe UI Semibold" panose="020B0702040204020203" pitchFamily="34" charset="0"/>
              </a:rPr>
              <a:t> </a:t>
            </a:r>
            <a:r>
              <a:rPr lang="ar-SA" dirty="0">
                <a:solidFill>
                  <a:schemeClr val="tx1"/>
                </a:solidFill>
                <a:latin typeface="Segoe UI Semibold" panose="020B0702040204020203" pitchFamily="34" charset="0"/>
                <a:cs typeface="Segoe UI Semibold" panose="020B0702040204020203" pitchFamily="34" charset="0"/>
              </a:rPr>
              <a:t>ان السائل المنوي للزواحف يعيش لفترة طويلة عند مقارنته بالسائل المنوي لباقي الحيوانات والذي يعيش لفترة قصيرة , يتضح لنا من ذلك انه لدى الزواحف يكون حيا لفترة طويلة قد تصل الى اشهر وفي بعض الاحيان عدة سنوات. </a:t>
            </a:r>
          </a:p>
          <a:p>
            <a:pPr algn="justLow" rtl="1">
              <a:lnSpc>
                <a:spcPct val="100000"/>
              </a:lnSpc>
              <a:buFont typeface="Wingdings" panose="05000000000000000000" pitchFamily="2" charset="2"/>
              <a:buChar char="q"/>
            </a:pPr>
            <a:endParaRPr lang="ar-SA" dirty="0">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ar-SA" dirty="0">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ar-SA" dirty="0">
              <a:latin typeface="Segoe UI Semibold" panose="020B0702040204020203" pitchFamily="34" charset="0"/>
              <a:cs typeface="Segoe UI Semibold" panose="020B0702040204020203" pitchFamily="34" charset="0"/>
            </a:endParaRP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201003" y="1842448"/>
            <a:ext cx="9962866" cy="43809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7613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accent1"/>
                </a:solidFill>
                <a:latin typeface="Segoe UI Semilight" panose="020B0402040204020203" pitchFamily="34" charset="0"/>
                <a:cs typeface="Segoe UI Semilight" panose="020B0402040204020203" pitchFamily="34" charset="0"/>
              </a:rPr>
              <a:t>البيوضة , البيوضة الولودة , والولودة  </a:t>
            </a:r>
            <a:r>
              <a:rPr lang="en-US" sz="2800" b="1" dirty="0">
                <a:solidFill>
                  <a:schemeClr val="accent1"/>
                </a:solidFill>
                <a:latin typeface="Segoe UI Semilight" panose="020B0402040204020203" pitchFamily="34" charset="0"/>
                <a:cs typeface="Segoe UI Semilight" panose="020B0402040204020203" pitchFamily="34" charset="0"/>
              </a:rPr>
              <a:t>Oviparity, </a:t>
            </a:r>
            <a:r>
              <a:rPr lang="en-US" sz="2800" b="1" dirty="0" err="1">
                <a:solidFill>
                  <a:schemeClr val="accent1"/>
                </a:solidFill>
                <a:latin typeface="Segoe UI Semilight" panose="020B0402040204020203" pitchFamily="34" charset="0"/>
                <a:cs typeface="Segoe UI Semilight" panose="020B0402040204020203" pitchFamily="34" charset="0"/>
              </a:rPr>
              <a:t>Ovoviparity</a:t>
            </a:r>
            <a:r>
              <a:rPr lang="en-US" sz="2800" b="1" dirty="0">
                <a:solidFill>
                  <a:schemeClr val="accent1"/>
                </a:solidFill>
                <a:latin typeface="Segoe UI Semilight" panose="020B0402040204020203" pitchFamily="34" charset="0"/>
                <a:cs typeface="Segoe UI Semilight" panose="020B0402040204020203" pitchFamily="34" charset="0"/>
              </a:rPr>
              <a:t> &amp; </a:t>
            </a:r>
            <a:r>
              <a:rPr lang="en-US" sz="2800" b="1" dirty="0" err="1">
                <a:solidFill>
                  <a:schemeClr val="accent1"/>
                </a:solidFill>
                <a:latin typeface="Segoe UI Semilight" panose="020B0402040204020203" pitchFamily="34" charset="0"/>
                <a:cs typeface="Segoe UI Semilight" panose="020B0402040204020203" pitchFamily="34" charset="0"/>
              </a:rPr>
              <a:t>Viviparity</a:t>
            </a:r>
            <a:r>
              <a:rPr lang="en-US" sz="2800" b="1" dirty="0">
                <a:solidFill>
                  <a:schemeClr val="accent1"/>
                </a:solidFill>
                <a:latin typeface="Segoe UI Semilight" panose="020B0402040204020203" pitchFamily="34" charset="0"/>
                <a:cs typeface="Segoe UI Semilight" panose="020B0402040204020203" pitchFamily="34" charset="0"/>
              </a:rPr>
              <a:t> </a:t>
            </a:r>
          </a:p>
        </p:txBody>
      </p:sp>
      <p:sp>
        <p:nvSpPr>
          <p:cNvPr id="12" name="Content Placeholder 11"/>
          <p:cNvSpPr>
            <a:spLocks noGrp="1"/>
          </p:cNvSpPr>
          <p:nvPr>
            <p:ph sz="half" idx="2"/>
          </p:nvPr>
        </p:nvSpPr>
        <p:spPr>
          <a:xfrm>
            <a:off x="1760561" y="2118690"/>
            <a:ext cx="8958389" cy="4023360"/>
          </a:xfrm>
        </p:spPr>
        <p:txBody>
          <a:bodyPr>
            <a:normAutofit fontScale="55000" lnSpcReduction="20000"/>
          </a:bodyPr>
          <a:lstStyle/>
          <a:p>
            <a:pPr algn="justLow" rtl="1">
              <a:lnSpc>
                <a:spcPct val="120000"/>
              </a:lnSpc>
              <a:buFont typeface="Wingdings" panose="05000000000000000000" pitchFamily="2" charset="2"/>
              <a:buChar char="q"/>
            </a:pPr>
            <a:r>
              <a:rPr lang="ar-SA" sz="3800" dirty="0">
                <a:solidFill>
                  <a:schemeClr val="tx1"/>
                </a:solidFill>
                <a:latin typeface="Segoe UI Semibold" panose="020B0702040204020203" pitchFamily="34" charset="0"/>
                <a:cs typeface="Segoe UI Semibold" panose="020B0702040204020203" pitchFamily="34" charset="0"/>
              </a:rPr>
              <a:t>أغلب الزواحف بيوضة وبعض السحالي والأفاعي ايضا بيوضة سواء عن طريق وجود البيض في قناة البيض او عن طريق وضع البيض ثم تلقيحه . وهذين النوعين لا يوجد فرق بينهما. وقد توجد هاتين الميزتين في نوعين مختلفين من جنسين أحدهما من الأفاعي والأخر من السحالي.</a:t>
            </a:r>
          </a:p>
          <a:p>
            <a:pPr algn="justLow" rtl="1">
              <a:lnSpc>
                <a:spcPct val="120000"/>
              </a:lnSpc>
              <a:buFont typeface="Wingdings" panose="05000000000000000000" pitchFamily="2" charset="2"/>
              <a:buChar char="q"/>
            </a:pPr>
            <a:r>
              <a:rPr lang="ar-SA" sz="3800" dirty="0">
                <a:solidFill>
                  <a:schemeClr val="tx1"/>
                </a:solidFill>
                <a:latin typeface="Segoe UI Semibold" panose="020B0702040204020203" pitchFamily="34" charset="0"/>
                <a:cs typeface="Segoe UI Semibold" panose="020B0702040204020203" pitchFamily="34" charset="0"/>
              </a:rPr>
              <a:t>هناك ايضا أنواع من أخرى من الزواحف تلد مثل بعض أنواع الأفاعي وهذه الانواع تحتفظ بصغارها داخل أجسامها في بويضات وعند الولادة تخرج الصغار من البيوض وهي في فتحة المجمع عند الانثى . وهذا النوع من الزواحف يوجد به غدة تقوم بتكوين البيوض داخل جسم الأم. وهذا يتضح بشكل كبير في الافاعي والسحالي التي تعيش في اجواء باردة. والاخصاب ووضع البيض متشابه جدا في جميع انواع الزواحف أما فقس البيض فانه لا يتم الا في الربيع حتى لو طالت مدة الاخصاب ومن الصعب جدا حساب فترة الاخصاب عند الزواحف بشكل دقيق.</a:t>
            </a:r>
          </a:p>
          <a:p>
            <a:pPr algn="justLow" rtl="1">
              <a:lnSpc>
                <a:spcPct val="110000"/>
              </a:lnSpc>
              <a:buFont typeface="Wingdings" panose="05000000000000000000" pitchFamily="2" charset="2"/>
              <a:buChar char="q"/>
            </a:pPr>
            <a:endParaRPr lang="ar-SA" sz="2400" dirty="0">
              <a:solidFill>
                <a:schemeClr val="tx1"/>
              </a:solidFill>
              <a:latin typeface="Segoe UI Semibold" panose="020B0702040204020203" pitchFamily="34" charset="0"/>
              <a:cs typeface="Segoe UI Semibold" panose="020B0702040204020203" pitchFamily="34" charset="0"/>
            </a:endParaRP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201003" y="1992573"/>
            <a:ext cx="9962866" cy="406703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110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تركيب البيضة وحفظها  </a:t>
            </a:r>
            <a:r>
              <a:rPr lang="en-US" sz="3600" b="1" dirty="0">
                <a:solidFill>
                  <a:schemeClr val="accent1"/>
                </a:solidFill>
                <a:latin typeface="Segoe UI Semilight" panose="020B0402040204020203" pitchFamily="34" charset="0"/>
                <a:cs typeface="Segoe UI Semilight" panose="020B0402040204020203" pitchFamily="34" charset="0"/>
              </a:rPr>
              <a:t>Egg structure And Deposition </a:t>
            </a:r>
          </a:p>
        </p:txBody>
      </p:sp>
      <p:sp>
        <p:nvSpPr>
          <p:cNvPr id="12" name="Content Placeholder 11"/>
          <p:cNvSpPr>
            <a:spLocks noGrp="1"/>
          </p:cNvSpPr>
          <p:nvPr>
            <p:ph sz="half" idx="2"/>
          </p:nvPr>
        </p:nvSpPr>
        <p:spPr>
          <a:xfrm>
            <a:off x="1440873" y="2376550"/>
            <a:ext cx="9521878" cy="4023360"/>
          </a:xfrm>
        </p:spPr>
        <p:txBody>
          <a:bodyPr>
            <a:normAutofit/>
          </a:bodyPr>
          <a:lstStyle/>
          <a:p>
            <a:pPr algn="justLow" rtl="1">
              <a:lnSpc>
                <a:spcPct val="110000"/>
              </a:lnSpc>
              <a:buFont typeface="Wingdings" panose="05000000000000000000" pitchFamily="2" charset="2"/>
              <a:buChar char="q"/>
            </a:pPr>
            <a:r>
              <a:rPr lang="ar-SA" sz="2200" dirty="0">
                <a:solidFill>
                  <a:schemeClr val="tx1"/>
                </a:solidFill>
                <a:latin typeface="Segoe UI Semibold" panose="020B0702040204020203" pitchFamily="34" charset="0"/>
                <a:cs typeface="Segoe UI Semibold" panose="020B0702040204020203" pitchFamily="34" charset="0"/>
              </a:rPr>
              <a:t>يتم حفظ البيوض المخصبة عند الزواحف على طريقتين : الاولى عن طريق حفظها داخل صدفة داخل الرحم وهذه الصدفة مكونة من بعض المواد المعدنية التي يحتويها جسم الأم. والثانية هي تكوين غشاء رقيق حول الجنين. وفي الطريقة الثانية يكون الجنين بشكل ثابت حتى وقت الولادة. أما في الاولى فان هذه الصدفة يتم تكوينها عن طريق غدد موجودة في قناة البيض عند الأم. وهذه الصدفة تكون قوية لأنها تحتوي على بعض الاملاح . </a:t>
            </a:r>
          </a:p>
          <a:p>
            <a:pPr algn="justLow" rtl="1">
              <a:lnSpc>
                <a:spcPct val="110000"/>
              </a:lnSpc>
              <a:buFont typeface="Wingdings" panose="05000000000000000000" pitchFamily="2" charset="2"/>
              <a:buChar char="q"/>
            </a:pPr>
            <a:r>
              <a:rPr lang="ar-SA" sz="2200" dirty="0">
                <a:solidFill>
                  <a:schemeClr val="tx1"/>
                </a:solidFill>
                <a:latin typeface="Segoe UI Semibold" panose="020B0702040204020203" pitchFamily="34" charset="0"/>
                <a:cs typeface="Segoe UI Semibold" panose="020B0702040204020203" pitchFamily="34" charset="0"/>
              </a:rPr>
              <a:t>وعموماً فان هاتين الطريقتين تساعدا على وضع البيض على الارض ولكن ليس في أي مكان لان درجة الحرارة لها دور في ذلك بالإضافة الى ذلك فان الزواحف تختار أماكن مناسبة لوضع البيض بحيث تكون في مكان آمن .</a:t>
            </a:r>
          </a:p>
          <a:p>
            <a:pPr algn="justLow" rtl="1">
              <a:lnSpc>
                <a:spcPct val="110000"/>
              </a:lnSpc>
              <a:buFont typeface="Wingdings" panose="05000000000000000000" pitchFamily="2" charset="2"/>
              <a:buChar char="q"/>
            </a:pPr>
            <a:endParaRPr lang="ar-SA" sz="22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endParaRPr lang="ar-SA" sz="2200" dirty="0">
              <a:solidFill>
                <a:schemeClr val="tx1"/>
              </a:solidFill>
              <a:latin typeface="Segoe UI Semibold" panose="020B0702040204020203" pitchFamily="34" charset="0"/>
              <a:cs typeface="Segoe UI Semibold" panose="020B0702040204020203" pitchFamily="34" charset="0"/>
            </a:endParaRP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201003" y="2156346"/>
            <a:ext cx="9962866" cy="390326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3890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الفقس والولادة                              </a:t>
            </a:r>
            <a:r>
              <a:rPr lang="en-US" sz="3600" b="1" dirty="0">
                <a:solidFill>
                  <a:schemeClr val="accent1"/>
                </a:solidFill>
                <a:latin typeface="Segoe UI Semilight" panose="020B0402040204020203" pitchFamily="34" charset="0"/>
                <a:cs typeface="Segoe UI Semilight" panose="020B0402040204020203" pitchFamily="34" charset="0"/>
              </a:rPr>
              <a:t>Hatching And Birth</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4336" y="2402827"/>
            <a:ext cx="2413998" cy="1606406"/>
          </a:xfrm>
        </p:spPr>
      </p:pic>
      <p:sp>
        <p:nvSpPr>
          <p:cNvPr id="12" name="Content Placeholder 11"/>
          <p:cNvSpPr>
            <a:spLocks noGrp="1"/>
          </p:cNvSpPr>
          <p:nvPr>
            <p:ph sz="half" idx="2"/>
          </p:nvPr>
        </p:nvSpPr>
        <p:spPr>
          <a:xfrm>
            <a:off x="6790564" y="2118690"/>
            <a:ext cx="4528599" cy="4420594"/>
          </a:xfrm>
        </p:spPr>
        <p:txBody>
          <a:bodyPr>
            <a:normAutofit fontScale="55000" lnSpcReduction="20000"/>
          </a:bodyPr>
          <a:lstStyle/>
          <a:p>
            <a:pPr algn="justLow" rtl="1">
              <a:lnSpc>
                <a:spcPct val="120000"/>
              </a:lnSpc>
              <a:buFont typeface="Wingdings" panose="05000000000000000000" pitchFamily="2" charset="2"/>
              <a:buChar char="q"/>
            </a:pPr>
            <a:r>
              <a:rPr lang="ar-SA" sz="2700" dirty="0">
                <a:solidFill>
                  <a:schemeClr val="tx1"/>
                </a:solidFill>
                <a:latin typeface="Segoe UI Semibold" panose="020B0702040204020203" pitchFamily="34" charset="0"/>
                <a:cs typeface="Segoe UI Semibold" panose="020B0702040204020203" pitchFamily="34" charset="0"/>
              </a:rPr>
              <a:t>الحرارة هي عامل مهم تحرص عليها جميع انواع الزواحف حيث انها تحاول قدر الامكان الحفاظ على حرارة الجنين قبل فقسه أو ولادته. ان فترة الجلوس على البيض تختلف من نوع الى آخر في الزواحف ويعود ذلك الى درجة حرارة المكان والى عوامل أخرى تختلف من نوع الى آخر. فتختلف حتى في نفس النوع تبعاً لدرجة حرارة المكان والزمان فهي تختلف من إقليم الى آخر, بعض انواع الزواحف تحتاج الى اجزاء حادة في اجسامها حتى تساعدها على كسر البيضة , فمثلا هناك نوع من التماسيح لها قرون تساعدها على ذلك . والسحالي والافاعي عن طريق الاسنان . اما في الزواحف التي تلد فان الصغار تأتي في اكياس سرعان ما تتمزق عند خروجها من بطن الأم.</a:t>
            </a:r>
          </a:p>
          <a:p>
            <a:pPr algn="justLow" rtl="1">
              <a:lnSpc>
                <a:spcPct val="120000"/>
              </a:lnSpc>
              <a:buFont typeface="Wingdings" panose="05000000000000000000" pitchFamily="2" charset="2"/>
              <a:buChar char="q"/>
            </a:pPr>
            <a:r>
              <a:rPr lang="ar-SA" sz="2700" dirty="0">
                <a:solidFill>
                  <a:schemeClr val="tx1"/>
                </a:solidFill>
                <a:latin typeface="Segoe UI Semibold" panose="020B0702040204020203" pitchFamily="34" charset="0"/>
                <a:cs typeface="Segoe UI Semibold" panose="020B0702040204020203" pitchFamily="34" charset="0"/>
              </a:rPr>
              <a:t>في بداية الامر تكون الصغار مختلفة في الوانها عن ابويها ثم بعد فترة وجيزة تتغير الوانها حتى تصبح مثل أبويها, وعادة ما تكون الصغار جلود ملساء في بداية حياتها. </a:t>
            </a:r>
          </a:p>
          <a:p>
            <a:pPr algn="justLow" rtl="1">
              <a:lnSpc>
                <a:spcPct val="110000"/>
              </a:lnSpc>
              <a:buFont typeface="Wingdings" panose="05000000000000000000" pitchFamily="2" charset="2"/>
              <a:buChar char="q"/>
            </a:pPr>
            <a:endParaRPr lang="ar-SA" sz="2700" dirty="0">
              <a:solidFill>
                <a:schemeClr val="tx1"/>
              </a:solidFill>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924" y="4056968"/>
            <a:ext cx="2413999" cy="15840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4707" y="4056969"/>
            <a:ext cx="2422776" cy="16064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4707" y="2402827"/>
            <a:ext cx="2422776" cy="1606406"/>
          </a:xfrm>
          <a:prstGeom prst="rect">
            <a:avLst/>
          </a:prstGeom>
        </p:spPr>
      </p:pic>
      <p:sp>
        <p:nvSpPr>
          <p:cNvPr id="8" name="Rounded Rectangular Callout 7"/>
          <p:cNvSpPr/>
          <p:nvPr/>
        </p:nvSpPr>
        <p:spPr>
          <a:xfrm>
            <a:off x="860612" y="2193880"/>
            <a:ext cx="5405717" cy="3738282"/>
          </a:xfrm>
          <a:prstGeom prst="wedgeRoundRectCallout">
            <a:avLst>
              <a:gd name="adj1" fmla="val 57027"/>
              <a:gd name="adj2" fmla="val -21313"/>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428373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عناية الأبوين                                           </a:t>
            </a:r>
            <a:r>
              <a:rPr lang="en-US" sz="3600" b="1" dirty="0">
                <a:solidFill>
                  <a:schemeClr val="accent1"/>
                </a:solidFill>
                <a:latin typeface="Segoe UI Semilight" panose="020B0402040204020203" pitchFamily="34" charset="0"/>
                <a:cs typeface="Segoe UI Semilight" panose="020B0402040204020203" pitchFamily="34" charset="0"/>
              </a:rPr>
              <a:t>Parental Care </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148" y="2439914"/>
            <a:ext cx="2499556" cy="1566623"/>
          </a:xfrm>
        </p:spPr>
      </p:pic>
      <p:sp>
        <p:nvSpPr>
          <p:cNvPr id="12" name="Content Placeholder 11"/>
          <p:cNvSpPr>
            <a:spLocks noGrp="1"/>
          </p:cNvSpPr>
          <p:nvPr>
            <p:ph sz="half" idx="2"/>
          </p:nvPr>
        </p:nvSpPr>
        <p:spPr>
          <a:xfrm>
            <a:off x="6788739" y="1802908"/>
            <a:ext cx="4351468" cy="4336924"/>
          </a:xfrm>
        </p:spPr>
        <p:txBody>
          <a:bodyPr>
            <a:noAutofit/>
          </a:bodyPr>
          <a:lstStyle/>
          <a:p>
            <a:pPr algn="justLow" rtl="1">
              <a:lnSpc>
                <a:spcPct val="120000"/>
              </a:lnSpc>
              <a:buFont typeface="Wingdings" panose="05000000000000000000" pitchFamily="2" charset="2"/>
              <a:buChar char="q"/>
            </a:pPr>
            <a:r>
              <a:rPr lang="ar-SA" sz="1600" dirty="0">
                <a:solidFill>
                  <a:schemeClr val="tx1"/>
                </a:solidFill>
                <a:latin typeface="Segoe UI Semibold" panose="020B0702040204020203" pitchFamily="34" charset="0"/>
                <a:cs typeface="Segoe UI Semibold" panose="020B0702040204020203" pitchFamily="34" charset="0"/>
              </a:rPr>
              <a:t>بعض الانواع من الزواحف تترك صغارها حال ولادتها وقد لا تراهم بعد ذلك نهائياً. وهذا لا يمنع من وجود زواحف تهتم بصغارها وتحتضنهم , حيث تقوم بعض الاناث بحراسة البيض وعدم تركها لوحدها حتى انها تنقلها معها اينما ذهبت وفي بعض الاحيان تضعها في الشمس للحفاظ على حرارتها . </a:t>
            </a:r>
          </a:p>
          <a:p>
            <a:pPr algn="justLow" rtl="1">
              <a:lnSpc>
                <a:spcPct val="120000"/>
              </a:lnSpc>
              <a:buFont typeface="Wingdings" panose="05000000000000000000" pitchFamily="2" charset="2"/>
              <a:buChar char="q"/>
            </a:pPr>
            <a:r>
              <a:rPr lang="ar-SA" sz="1600" dirty="0">
                <a:solidFill>
                  <a:schemeClr val="tx1"/>
                </a:solidFill>
                <a:latin typeface="Segoe UI Semibold" panose="020B0702040204020203" pitchFamily="34" charset="0"/>
                <a:cs typeface="Segoe UI Semibold" panose="020B0702040204020203" pitchFamily="34" charset="0"/>
              </a:rPr>
              <a:t>من انواع الزواحف التي تحمي صغارها بعض الافاعي التي تقوم الانثى فيها بالحركة حول البيض والاحتكاك بها حتى تبقى درجة حرارتها ثابته . وتبقى الا جانبها لمدة سته اسابيع لا تتركها الا عندما تذهب للغذاء. </a:t>
            </a:r>
          </a:p>
          <a:p>
            <a:pPr algn="justLow" rtl="1">
              <a:lnSpc>
                <a:spcPct val="120000"/>
              </a:lnSpc>
              <a:buFont typeface="Wingdings" panose="05000000000000000000" pitchFamily="2" charset="2"/>
              <a:buChar char="q"/>
            </a:pPr>
            <a:r>
              <a:rPr lang="ar-SA" sz="1600" dirty="0">
                <a:solidFill>
                  <a:schemeClr val="tx1"/>
                </a:solidFill>
                <a:latin typeface="Segoe UI Semibold" panose="020B0702040204020203" pitchFamily="34" charset="0"/>
                <a:cs typeface="Segoe UI Semibold" panose="020B0702040204020203" pitchFamily="34" charset="0"/>
              </a:rPr>
              <a:t>افضل انواع الزواحف محافظة على صغارها التماسيح الأمريكية عندما تبقى مع صغارها حتى تبلغ سنه أو أكثر وذلك لحمايتها من التماسيح الأخرى. </a:t>
            </a:r>
          </a:p>
          <a:p>
            <a:pPr marL="0" indent="0" algn="justLow" rtl="1">
              <a:lnSpc>
                <a:spcPct val="110000"/>
              </a:lnSpc>
              <a:buNone/>
            </a:pPr>
            <a:endParaRPr lang="ar-SA" sz="1600" dirty="0">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467" y="4063944"/>
            <a:ext cx="2420345" cy="16106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467" y="2439915"/>
            <a:ext cx="2420345" cy="15666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149" y="4063945"/>
            <a:ext cx="2499556" cy="1610629"/>
          </a:xfrm>
          <a:prstGeom prst="rect">
            <a:avLst/>
          </a:prstGeom>
        </p:spPr>
      </p:pic>
      <p:sp>
        <p:nvSpPr>
          <p:cNvPr id="8" name="Rounded Rectangular Callout 7"/>
          <p:cNvSpPr/>
          <p:nvPr/>
        </p:nvSpPr>
        <p:spPr>
          <a:xfrm>
            <a:off x="618565" y="2193076"/>
            <a:ext cx="5567082" cy="3738283"/>
          </a:xfrm>
          <a:prstGeom prst="wedgeRoundRectCallout">
            <a:avLst>
              <a:gd name="adj1" fmla="val 59119"/>
              <a:gd name="adj2" fmla="val -21313"/>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1007022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النمو والنضج ومدة الحياة     </a:t>
            </a:r>
            <a:r>
              <a:rPr lang="en-US" sz="3200" b="1" dirty="0">
                <a:solidFill>
                  <a:schemeClr val="accent1"/>
                </a:solidFill>
                <a:latin typeface="Segoe UI Semilight" panose="020B0402040204020203" pitchFamily="34" charset="0"/>
                <a:cs typeface="Segoe UI Semilight" panose="020B0402040204020203" pitchFamily="34" charset="0"/>
              </a:rPr>
              <a:t>Growth, Maturity And Longevity </a:t>
            </a:r>
          </a:p>
        </p:txBody>
      </p:sp>
      <p:sp>
        <p:nvSpPr>
          <p:cNvPr id="12" name="Content Placeholder 11"/>
          <p:cNvSpPr>
            <a:spLocks noGrp="1"/>
          </p:cNvSpPr>
          <p:nvPr>
            <p:ph sz="half" idx="2"/>
          </p:nvPr>
        </p:nvSpPr>
        <p:spPr>
          <a:xfrm>
            <a:off x="1569493" y="2349297"/>
            <a:ext cx="9340528" cy="4023360"/>
          </a:xfrm>
        </p:spPr>
        <p:txBody>
          <a:bodyPr>
            <a:normAutofit/>
          </a:bodyPr>
          <a:lstStyle/>
          <a:p>
            <a:pPr algn="justLow" rtl="1">
              <a:lnSpc>
                <a:spcPct val="12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تكون الزواحف </a:t>
            </a:r>
            <a:r>
              <a:rPr lang="ar-SA" dirty="0" err="1">
                <a:solidFill>
                  <a:schemeClr val="tx1"/>
                </a:solidFill>
                <a:latin typeface="Segoe UI Semibold" panose="020B0702040204020203" pitchFamily="34" charset="0"/>
                <a:cs typeface="Segoe UI Semibold" panose="020B0702040204020203" pitchFamily="34" charset="0"/>
              </a:rPr>
              <a:t>مهيئة</a:t>
            </a:r>
            <a:r>
              <a:rPr lang="ar-SA" dirty="0">
                <a:solidFill>
                  <a:schemeClr val="tx1"/>
                </a:solidFill>
                <a:latin typeface="Segoe UI Semibold" panose="020B0702040204020203" pitchFamily="34" charset="0"/>
                <a:cs typeface="Segoe UI Semibold" panose="020B0702040204020203" pitchFamily="34" charset="0"/>
              </a:rPr>
              <a:t> لان تبيض بعد أن يكتمل نموها , ولذلك فان الامور الجنسية لديها تبدا حين وصولها الى حجم معين وليس الى سن معين . </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ذكور السلاحف تكون جاهزة لممارسة الجنس عندما يصل عمرها ما بين سنتين الى خمس سنوات , أما الاناث فمنذ أن تبلغ الثالثة من عامها وبعضها عندما تبلغ الثامنة من عمرها . </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التمساح الامريكي لا يكن جاهزاً للتكاثر حتى يصل طوله الى مترين وذلك عندما يكون عمرها ست او سبع سنوات . </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بعض السحالي والافاعي عندما يكون عمرها حوالي ثلاث سنوات . بعض الانواع من الأفاعي تتكاثر عندما يكون عمرها احدى عشر شهراً.</a:t>
            </a:r>
          </a:p>
          <a:p>
            <a:pPr marL="0" indent="0" algn="justLow" rtl="1">
              <a:lnSpc>
                <a:spcPct val="110000"/>
              </a:lnSpc>
              <a:buNone/>
            </a:pPr>
            <a:endParaRPr lang="ar-SA" sz="1800" dirty="0">
              <a:latin typeface="Segoe UI Semibold" panose="020B0702040204020203" pitchFamily="34" charset="0"/>
              <a:cs typeface="Segoe UI Semibold" panose="020B0702040204020203" pitchFamily="34" charset="0"/>
            </a:endParaRP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201003" y="2156346"/>
            <a:ext cx="9962866" cy="390326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080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النمو والنضج ومدة الحياة     </a:t>
            </a:r>
            <a:r>
              <a:rPr lang="en-US" sz="3200" b="1" dirty="0">
                <a:solidFill>
                  <a:schemeClr val="accent1"/>
                </a:solidFill>
                <a:latin typeface="Segoe UI Semilight" panose="020B0402040204020203" pitchFamily="34" charset="0"/>
                <a:cs typeface="Segoe UI Semilight" panose="020B0402040204020203" pitchFamily="34" charset="0"/>
              </a:rPr>
              <a:t>Growth, Maturity And Longevity </a:t>
            </a:r>
          </a:p>
        </p:txBody>
      </p:sp>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439"/>
          <a:stretch/>
        </p:blipFill>
        <p:spPr>
          <a:xfrm>
            <a:off x="1401906" y="2245379"/>
            <a:ext cx="4679578" cy="3764524"/>
          </a:xfrm>
        </p:spPr>
      </p:pic>
      <p:sp>
        <p:nvSpPr>
          <p:cNvPr id="12" name="Content Placeholder 11"/>
          <p:cNvSpPr>
            <a:spLocks noGrp="1"/>
          </p:cNvSpPr>
          <p:nvPr>
            <p:ph sz="half" idx="2"/>
          </p:nvPr>
        </p:nvSpPr>
        <p:spPr>
          <a:xfrm>
            <a:off x="6441140" y="2034417"/>
            <a:ext cx="4340591" cy="4023360"/>
          </a:xfrm>
        </p:spPr>
        <p:txBody>
          <a:bodyPr>
            <a:normAutofit lnSpcReduction="10000"/>
          </a:bodyPr>
          <a:lstStyle/>
          <a:p>
            <a:pPr algn="justLow" rtl="1">
              <a:lnSpc>
                <a:spcPct val="12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الزواحف في بداية حياتها تنمو بشكل سريع ومن ثم يكون ذلك بطيئاً. وبعض الانواع تصل الى حجم معين ثم يتوقف نموها , وبعضها الأخر يستمر ولكن بشكل بطئ.</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إن معرفة معدل اعمار الزواحف مبني على بعض العينات الموجودة في المختبرات. تعيش السلاحف فترات اطول من فترات حياة الثعابين , والثعابين اطول عمراً من السحالي . وهناك علاقة سلبية بين درجة نشاط الحيوان وبين مدة حياته.</a:t>
            </a:r>
          </a:p>
          <a:p>
            <a:pPr marL="0" indent="0" algn="justLow" rtl="1">
              <a:lnSpc>
                <a:spcPct val="110000"/>
              </a:lnSpc>
              <a:buNone/>
            </a:pPr>
            <a:endParaRPr lang="ar-SA" sz="1600" dirty="0">
              <a:solidFill>
                <a:schemeClr val="tx1"/>
              </a:solidFill>
              <a:latin typeface="Segoe UI Semibold" panose="020B0702040204020203" pitchFamily="34" charset="0"/>
              <a:cs typeface="Segoe UI Semibold" panose="020B0702040204020203" pitchFamily="34" charset="0"/>
            </a:endParaRP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201003" y="1910687"/>
            <a:ext cx="9962866" cy="424445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7251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فقس البيض                                          </a:t>
            </a:r>
            <a:r>
              <a:rPr lang="en-US" sz="3600" b="1" dirty="0">
                <a:solidFill>
                  <a:schemeClr val="accent1"/>
                </a:solidFill>
                <a:latin typeface="Segoe UI Semilight" panose="020B0402040204020203" pitchFamily="34" charset="0"/>
                <a:cs typeface="Segoe UI Semilight" panose="020B0402040204020203" pitchFamily="34" charset="0"/>
              </a:rPr>
              <a:t>Egg Hatching </a:t>
            </a:r>
          </a:p>
        </p:txBody>
      </p:sp>
      <p:sp>
        <p:nvSpPr>
          <p:cNvPr id="12" name="Content Placeholder 11"/>
          <p:cNvSpPr>
            <a:spLocks noGrp="1"/>
          </p:cNvSpPr>
          <p:nvPr>
            <p:ph sz="half" idx="2"/>
          </p:nvPr>
        </p:nvSpPr>
        <p:spPr>
          <a:xfrm>
            <a:off x="5962624" y="2298800"/>
            <a:ext cx="4918654" cy="4404940"/>
          </a:xfrm>
        </p:spPr>
        <p:txBody>
          <a:bodyPr>
            <a:normAutofit/>
          </a:bodyPr>
          <a:lstStyle/>
          <a:p>
            <a:pPr algn="justLow" rtl="1">
              <a:lnSpc>
                <a:spcPct val="11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sz="1800" dirty="0">
                <a:solidFill>
                  <a:schemeClr val="tx1"/>
                </a:solidFill>
                <a:latin typeface="Segoe UI Semibold" panose="020B0702040204020203" pitchFamily="34" charset="0"/>
                <a:cs typeface="Segoe UI Semibold" panose="020B0702040204020203" pitchFamily="34" charset="0"/>
              </a:rPr>
              <a:t>الفقس هو عملية تميز الزواحف عن البرمائيات , والذي ينتج عن تزاوج الذكر مع الانثى. </a:t>
            </a:r>
            <a:endParaRPr lang="en-US" sz="18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endParaRPr lang="en-US" sz="18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ويبقى احتشاد البرمائيات هو الميكانيكية التي تحقق تكاثرها وذلك من اجل الحفاظ على أنواعها.</a:t>
            </a:r>
            <a:endParaRPr lang="en-US" sz="18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endParaRPr lang="en-US" sz="18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 ومع ذلك فان ميكانيكية التكاثر عند الزواحف تكون غير ملحوظة وذلك على العكس منها في البرمائيات عندما تكون مسموعة وملموسة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6095" y="4274158"/>
            <a:ext cx="3676668" cy="1661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951" y="2271772"/>
            <a:ext cx="3652240" cy="1658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8"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ounded Rectangle 8"/>
          <p:cNvSpPr/>
          <p:nvPr/>
        </p:nvSpPr>
        <p:spPr>
          <a:xfrm>
            <a:off x="1173708" y="1945841"/>
            <a:ext cx="10056126" cy="42775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860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الاتصال الجنسي                              </a:t>
            </a:r>
            <a:r>
              <a:rPr lang="en-US" sz="3600" b="1" dirty="0">
                <a:solidFill>
                  <a:schemeClr val="accent1"/>
                </a:solidFill>
                <a:latin typeface="Segoe UI Semilight" panose="020B0402040204020203" pitchFamily="34" charset="0"/>
                <a:cs typeface="Segoe UI Semilight" panose="020B0402040204020203" pitchFamily="34" charset="0"/>
              </a:rPr>
              <a:t>Sexual Encounters </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410309585"/>
              </p:ext>
            </p:extLst>
          </p:nvPr>
        </p:nvGraphicFramePr>
        <p:xfrm>
          <a:off x="1315328" y="231052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p:cNvSpPr>
            <a:spLocks noGrp="1"/>
          </p:cNvSpPr>
          <p:nvPr>
            <p:ph sz="half" idx="2"/>
          </p:nvPr>
        </p:nvSpPr>
        <p:spPr>
          <a:xfrm>
            <a:off x="6441743" y="2184104"/>
            <a:ext cx="4538632" cy="4023360"/>
          </a:xfrm>
        </p:spPr>
        <p:txBody>
          <a:bodyPr>
            <a:normAutofit lnSpcReduction="10000"/>
          </a:bodyPr>
          <a:lstStyle/>
          <a:p>
            <a:pPr algn="justLow" rtl="1">
              <a:lnSpc>
                <a:spcPct val="120000"/>
              </a:lnSpc>
              <a:buFont typeface="Wingdings" panose="05000000000000000000" pitchFamily="2" charset="2"/>
              <a:buChar char="q"/>
            </a:pPr>
            <a:r>
              <a:rPr lang="en-US" sz="1800" dirty="0">
                <a:latin typeface="Segoe UI Semibold" panose="020B0702040204020203" pitchFamily="34" charset="0"/>
                <a:cs typeface="Segoe UI Semibold" panose="020B0702040204020203" pitchFamily="34" charset="0"/>
              </a:rPr>
              <a:t> </a:t>
            </a:r>
            <a:r>
              <a:rPr lang="ar-SA" sz="1800" dirty="0">
                <a:solidFill>
                  <a:schemeClr val="tx1"/>
                </a:solidFill>
                <a:latin typeface="Segoe UI Semibold" panose="020B0702040204020203" pitchFamily="34" charset="0"/>
                <a:cs typeface="Segoe UI Semibold" panose="020B0702040204020203" pitchFamily="34" charset="0"/>
              </a:rPr>
              <a:t>من اهم مميزات التكاثر على اليابسة أنه يسمح بانتشار البيض سواء في الزمان او المكان وهذا ما يتميز به عن التكاثر المائي</a:t>
            </a:r>
            <a:r>
              <a:rPr lang="en-US" sz="1800" dirty="0">
                <a:solidFill>
                  <a:schemeClr val="tx1"/>
                </a:solidFill>
                <a:latin typeface="Segoe UI Semibold" panose="020B0702040204020203" pitchFamily="34" charset="0"/>
                <a:cs typeface="Segoe UI Semibold" panose="020B0702040204020203" pitchFamily="34" charset="0"/>
              </a:rPr>
              <a:t> </a:t>
            </a:r>
            <a:r>
              <a:rPr lang="ar-SA" sz="1800" dirty="0">
                <a:solidFill>
                  <a:schemeClr val="tx1"/>
                </a:solidFill>
                <a:latin typeface="Segoe UI Semibold" panose="020B0702040204020203" pitchFamily="34" charset="0"/>
                <a:cs typeface="Segoe UI Semibold" panose="020B0702040204020203" pitchFamily="34" charset="0"/>
              </a:rPr>
              <a:t>للبرمائيات التي تضع فيها الاناث بيوضها في نفس البرك . وفي وقت واحد فانه يكون عرضة لجائحة واحدة مثل الجفاف السريع للبرك . وهذا سوف يلغي انتاج البيوض لموسم كامل . بالإضافة الى هجوم بعض الحيوانات الصغيرة المفترسة وكذلك نقص كمية الطعام .</a:t>
            </a:r>
          </a:p>
          <a:p>
            <a:pPr algn="justLow" rtl="1">
              <a:lnSpc>
                <a:spcPct val="120000"/>
              </a:lnSpc>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 لذلك فان الزواحف لا تحتاج ان تضع كمية كبيره من البيوض مثل الضفادع مثلاً وذلك للحفاظ على بقاء نوعها . </a:t>
            </a: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064525" y="1945841"/>
            <a:ext cx="10165309" cy="42775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700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الاتصال الجنسي                              </a:t>
            </a:r>
            <a:r>
              <a:rPr lang="en-US" sz="3600" b="1" dirty="0">
                <a:solidFill>
                  <a:schemeClr val="accent1"/>
                </a:solidFill>
                <a:latin typeface="Segoe UI Semilight" panose="020B0402040204020203" pitchFamily="34" charset="0"/>
                <a:cs typeface="Segoe UI Semilight" panose="020B0402040204020203" pitchFamily="34" charset="0"/>
              </a:rPr>
              <a:t>Sexual Encounters </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506128047"/>
              </p:ext>
            </p:extLst>
          </p:nvPr>
        </p:nvGraphicFramePr>
        <p:xfrm>
          <a:off x="1334316" y="2255167"/>
          <a:ext cx="4165733" cy="4415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p:cNvSpPr>
            <a:spLocks noGrp="1"/>
          </p:cNvSpPr>
          <p:nvPr>
            <p:ph sz="half" idx="2"/>
          </p:nvPr>
        </p:nvSpPr>
        <p:spPr>
          <a:xfrm>
            <a:off x="5486401" y="2437836"/>
            <a:ext cx="5491858" cy="4023360"/>
          </a:xfrm>
        </p:spPr>
        <p:txBody>
          <a:bodyPr>
            <a:normAutofit/>
          </a:bodyPr>
          <a:lstStyle/>
          <a:p>
            <a:pPr algn="justLow" rtl="1">
              <a:lnSpc>
                <a:spcPct val="10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dirty="0">
                <a:solidFill>
                  <a:schemeClr val="tx1"/>
                </a:solidFill>
                <a:latin typeface="Segoe UI Semibold" panose="020B0702040204020203" pitchFamily="34" charset="0"/>
                <a:cs typeface="Segoe UI Semibold" panose="020B0702040204020203" pitchFamily="34" charset="0"/>
              </a:rPr>
              <a:t>الكثير من الزواحف تميز مواسم الفقس , </a:t>
            </a:r>
            <a:r>
              <a:rPr lang="ar-SA" dirty="0" err="1">
                <a:solidFill>
                  <a:schemeClr val="tx1"/>
                </a:solidFill>
                <a:latin typeface="Segoe UI Semibold" panose="020B0702040204020203" pitchFamily="34" charset="0"/>
                <a:cs typeface="Segoe UI Semibold" panose="020B0702040204020203" pitchFamily="34" charset="0"/>
              </a:rPr>
              <a:t>سواءا</a:t>
            </a:r>
            <a:r>
              <a:rPr lang="ar-SA" dirty="0">
                <a:solidFill>
                  <a:schemeClr val="tx1"/>
                </a:solidFill>
                <a:latin typeface="Segoe UI Semibold" panose="020B0702040204020203" pitchFamily="34" charset="0"/>
                <a:cs typeface="Segoe UI Semibold" panose="020B0702040204020203" pitchFamily="34" charset="0"/>
              </a:rPr>
              <a:t> في المناطق الحارة او الاستوائية . </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ففي المناطق الحارة فان التفقيس يكون متناسباً مع درجة الحرارة , وفي فترة النهار . والتزاوج يكون عادة في الربيع او في بداية الصيف . ويكون وضع البيض بعد ذلك بفترة وجيزة . </a:t>
            </a:r>
            <a:endParaRPr lang="en-US"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العديد من الزواحف في المناطق الاستوائية يكون موعد التكاثر منتظم وهو وقت سقوط الامطار وذلك بالنسبة للإناث . </a:t>
            </a: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064525" y="1945841"/>
            <a:ext cx="10165309" cy="42775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5546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الاتصال الجنسي                              </a:t>
            </a:r>
            <a:r>
              <a:rPr lang="en-US" sz="3600" b="1" dirty="0">
                <a:solidFill>
                  <a:schemeClr val="accent1"/>
                </a:solidFill>
                <a:latin typeface="Segoe UI Semilight" panose="020B0402040204020203" pitchFamily="34" charset="0"/>
                <a:cs typeface="Segoe UI Semilight" panose="020B0402040204020203" pitchFamily="34" charset="0"/>
              </a:rPr>
              <a:t>Sexual Encounters </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925265005"/>
              </p:ext>
            </p:extLst>
          </p:nvPr>
        </p:nvGraphicFramePr>
        <p:xfrm>
          <a:off x="1096963" y="2339935"/>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p:cNvSpPr>
            <a:spLocks noGrp="1"/>
          </p:cNvSpPr>
          <p:nvPr>
            <p:ph sz="half" idx="2"/>
          </p:nvPr>
        </p:nvSpPr>
        <p:spPr>
          <a:xfrm>
            <a:off x="5777346" y="2067396"/>
            <a:ext cx="5009844" cy="4271286"/>
          </a:xfrm>
        </p:spPr>
        <p:txBody>
          <a:bodyPr>
            <a:normAutofit/>
          </a:bodyPr>
          <a:lstStyle/>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الزواحف تنتشر بشكل واسع خلال فترة فقس البيوض ويكون لقاء الذكر بالأنثى ليس على سبيل المصادفة.</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والكثير من السحالي تنتشر في أكثر الاقاليم المعروفة. الذكر يميل الى كونه أكبر ويقوم بتغطية العديد من الاناث الموجودة في محيطه . </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ونفس التنظيم موجوداً ايضاً لدى التماسيح.</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أما سلاحف المياه العذبة والسلاحف البرية ليس لها اقاليم فهي  تعيش في اعداد كبيرة وفي اجواء مختلفة ويكون كل من الذكر والانثى في متناول الأخر. </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سلاحف البحار تنتشر بشكل واسع في أغلب فترات حياتها , ولكن كل جماعة تحتشد في موقع على الساحل لوضع البيوض كل بضع سنوات ما بين (2-4) . وفي هذه الاحتشاد تأتي الذكور والاناث جميعاً حيث يقوم الذكر بعملية استكشاف للمياه المحيطة بمكان وضع البيض ثم يعود مع الاناث الى البحر بعد وضع البيض . </a:t>
            </a: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064525" y="1945841"/>
            <a:ext cx="10165309" cy="42775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896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الاتصال الجنسي                              </a:t>
            </a:r>
            <a:r>
              <a:rPr lang="en-US" sz="3600" b="1" dirty="0">
                <a:solidFill>
                  <a:schemeClr val="accent1"/>
                </a:solidFill>
                <a:latin typeface="Segoe UI Semilight" panose="020B0402040204020203" pitchFamily="34" charset="0"/>
                <a:cs typeface="Segoe UI Semilight" panose="020B0402040204020203" pitchFamily="34" charset="0"/>
              </a:rPr>
              <a:t>Sexual Encounters </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564573634"/>
              </p:ext>
            </p:extLst>
          </p:nvPr>
        </p:nvGraphicFramePr>
        <p:xfrm>
          <a:off x="1348235" y="2115403"/>
          <a:ext cx="3360244" cy="425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p:cNvSpPr>
            <a:spLocks noGrp="1"/>
          </p:cNvSpPr>
          <p:nvPr>
            <p:ph sz="half" idx="2"/>
          </p:nvPr>
        </p:nvSpPr>
        <p:spPr>
          <a:xfrm>
            <a:off x="4849091" y="2036804"/>
            <a:ext cx="6088226" cy="4444706"/>
          </a:xfrm>
        </p:spPr>
        <p:txBody>
          <a:bodyPr>
            <a:normAutofit/>
          </a:bodyPr>
          <a:lstStyle/>
          <a:p>
            <a:pPr algn="justLow" rtl="1">
              <a:lnSpc>
                <a:spcPct val="11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التزاوج عند بعض الافاعي يحدث أيضا على شكل تجمعات فقد لوحظ أن العديد من الانواع الاستوائية تتجمع كل شتاء في مواقع واسعة . عندما تخرج الأفاعي من السبات الشتوي في الربيع فان التزاوج يحدث حول الوكر قبل الاخصاب</a:t>
            </a:r>
            <a:r>
              <a:rPr lang="en-US" sz="2400" dirty="0">
                <a:solidFill>
                  <a:schemeClr val="tx1"/>
                </a:solidFill>
                <a:latin typeface="Segoe UI Semibold" panose="020B0702040204020203" pitchFamily="34" charset="0"/>
                <a:cs typeface="Segoe UI Semibold" panose="020B0702040204020203" pitchFamily="34" charset="0"/>
              </a:rPr>
              <a:t>.</a:t>
            </a:r>
            <a:endParaRPr lang="ar-SA" sz="24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الآلاف من الأفاعي تولد كل عام , ولكن لا تعيش منها سوى بعض المئات وأحياناً أقل من ذلك . </a:t>
            </a:r>
          </a:p>
          <a:p>
            <a:pPr algn="justLow" rtl="1">
              <a:lnSpc>
                <a:spcPct val="11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بعض أفاعي الماء في المحيط المتجمد الجنوبي تتجمع فقط من أجل فقس البيوض .</a:t>
            </a:r>
          </a:p>
        </p:txBody>
      </p:sp>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064525" y="1945841"/>
            <a:ext cx="10165309" cy="42775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805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الازدواج الجنسي                            </a:t>
            </a:r>
            <a:r>
              <a:rPr lang="en-US" sz="3600" b="1" dirty="0">
                <a:solidFill>
                  <a:schemeClr val="accent1"/>
                </a:solidFill>
                <a:latin typeface="Segoe UI Semilight" panose="020B0402040204020203" pitchFamily="34" charset="0"/>
                <a:cs typeface="Segoe UI Semilight" panose="020B0402040204020203" pitchFamily="34" charset="0"/>
              </a:rPr>
              <a:t>Sexual Dimorphism </a:t>
            </a:r>
          </a:p>
        </p:txBody>
      </p:sp>
      <p:sp>
        <p:nvSpPr>
          <p:cNvPr id="12" name="Content Placeholder 11"/>
          <p:cNvSpPr>
            <a:spLocks noGrp="1"/>
          </p:cNvSpPr>
          <p:nvPr>
            <p:ph sz="half" idx="2"/>
          </p:nvPr>
        </p:nvSpPr>
        <p:spPr>
          <a:xfrm>
            <a:off x="7189076" y="2096813"/>
            <a:ext cx="3919308" cy="4146331"/>
          </a:xfrm>
        </p:spPr>
        <p:txBody>
          <a:bodyPr>
            <a:normAutofit lnSpcReduction="10000"/>
          </a:bodyPr>
          <a:lstStyle/>
          <a:p>
            <a:pPr algn="justLow" rtl="1">
              <a:lnSpc>
                <a:spcPct val="110000"/>
              </a:lnSpc>
              <a:buFont typeface="Wingdings" panose="05000000000000000000" pitchFamily="2" charset="2"/>
              <a:buChar char="q"/>
            </a:pPr>
            <a:r>
              <a:rPr lang="en-US" dirty="0">
                <a:latin typeface="Segoe UI Semibold" panose="020B0702040204020203" pitchFamily="34" charset="0"/>
                <a:cs typeface="Segoe UI Semibold" panose="020B0702040204020203" pitchFamily="34" charset="0"/>
              </a:rPr>
              <a:t> </a:t>
            </a:r>
            <a:r>
              <a:rPr lang="ar-SA" sz="2400" dirty="0">
                <a:solidFill>
                  <a:schemeClr val="tx1"/>
                </a:solidFill>
                <a:latin typeface="Segoe UI Semibold" panose="020B0702040204020203" pitchFamily="34" charset="0"/>
                <a:cs typeface="Segoe UI Semibold" panose="020B0702040204020203" pitchFamily="34" charset="0"/>
              </a:rPr>
              <a:t>الأمور الجنسية لدى ذكور واناث الزواحف تختلف في الحجم والشكل واللون. الكثير من هذه الاختلافات دائم , ويكون اللون اكثرها تركيزاً أثناء عملية الالتقاء الجنسي . </a:t>
            </a:r>
          </a:p>
          <a:p>
            <a:pPr algn="justLow" rtl="1">
              <a:lnSpc>
                <a:spcPct val="11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ان هذه </a:t>
            </a:r>
            <a:r>
              <a:rPr lang="ar-SA" sz="2400" dirty="0" err="1">
                <a:solidFill>
                  <a:schemeClr val="tx1"/>
                </a:solidFill>
                <a:latin typeface="Segoe UI Semibold" panose="020B0702040204020203" pitchFamily="34" charset="0"/>
                <a:cs typeface="Segoe UI Semibold" panose="020B0702040204020203" pitchFamily="34" charset="0"/>
              </a:rPr>
              <a:t>الازدواجات</a:t>
            </a:r>
            <a:r>
              <a:rPr lang="ar-SA" sz="2400" dirty="0">
                <a:solidFill>
                  <a:schemeClr val="tx1"/>
                </a:solidFill>
                <a:latin typeface="Segoe UI Semibold" panose="020B0702040204020203" pitchFamily="34" charset="0"/>
                <a:cs typeface="Segoe UI Semibold" panose="020B0702040204020203" pitchFamily="34" charset="0"/>
              </a:rPr>
              <a:t> الجنسية موجودة اثناء عمليات التكاثر في بعض الصفات التي تحقق عمليات التكاثر.</a:t>
            </a:r>
          </a:p>
        </p:txBody>
      </p:sp>
      <p:grpSp>
        <p:nvGrpSpPr>
          <p:cNvPr id="7" name="Group 6"/>
          <p:cNvGrpSpPr/>
          <p:nvPr/>
        </p:nvGrpSpPr>
        <p:grpSpPr>
          <a:xfrm>
            <a:off x="961696" y="5285976"/>
            <a:ext cx="5139559" cy="610326"/>
            <a:chOff x="-1228909" y="-81825"/>
            <a:chExt cx="10916007" cy="669342"/>
          </a:xfrm>
        </p:grpSpPr>
        <p:sp>
          <p:nvSpPr>
            <p:cNvPr id="8" name="Rounded Rectangle 7"/>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a:off x="-1228909" y="-81825"/>
              <a:ext cx="10799013"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  اختلافات الألوان في الزواحف أثناء التزاوج</a:t>
              </a:r>
            </a:p>
          </p:txBody>
        </p:sp>
      </p:grpSp>
      <p:sp>
        <p:nvSpPr>
          <p:cNvPr id="10" name="Rounded Rectangle 9"/>
          <p:cNvSpPr/>
          <p:nvPr/>
        </p:nvSpPr>
        <p:spPr>
          <a:xfrm>
            <a:off x="3853057" y="2191407"/>
            <a:ext cx="2327026" cy="1534598"/>
          </a:xfrm>
          <a:prstGeom prst="roundRect">
            <a:avLst/>
          </a:prstGeom>
          <a:blipFill>
            <a:blip r:embed="rId2">
              <a:extLst>
                <a:ext uri="{28A0092B-C50C-407E-A947-70E740481C1C}">
                  <a14:useLocalDpi xmlns:a14="http://schemas.microsoft.com/office/drawing/2010/main" val="0"/>
                </a:ext>
              </a:extLst>
            </a:blip>
            <a:srcRect/>
            <a:stretch>
              <a:fillRect t="-2160" b="-1015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12"/>
          <p:cNvSpPr/>
          <p:nvPr/>
        </p:nvSpPr>
        <p:spPr>
          <a:xfrm>
            <a:off x="1478852" y="2191407"/>
            <a:ext cx="2327026" cy="1534598"/>
          </a:xfrm>
          <a:prstGeom prst="roundRect">
            <a:avLst/>
          </a:prstGeom>
          <a:blipFill>
            <a:blip r:embed="rId3">
              <a:extLst>
                <a:ext uri="{28A0092B-C50C-407E-A947-70E740481C1C}">
                  <a14:useLocalDpi xmlns:a14="http://schemas.microsoft.com/office/drawing/2010/main" val="0"/>
                </a:ext>
              </a:extLst>
            </a:blip>
            <a:srcRect/>
            <a:stretch>
              <a:fillRect l="-32000" r="-3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13"/>
          <p:cNvSpPr/>
          <p:nvPr/>
        </p:nvSpPr>
        <p:spPr>
          <a:xfrm>
            <a:off x="1470956" y="3772114"/>
            <a:ext cx="2327026" cy="1534598"/>
          </a:xfrm>
          <a:prstGeom prst="roundRect">
            <a:avLst/>
          </a:prstGeom>
          <a:blipFill>
            <a:blip r:embed="rId4">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14"/>
          <p:cNvSpPr/>
          <p:nvPr/>
        </p:nvSpPr>
        <p:spPr>
          <a:xfrm>
            <a:off x="3842538" y="3772114"/>
            <a:ext cx="2327026" cy="1534598"/>
          </a:xfrm>
          <a:prstGeom prst="roundRect">
            <a:avLst/>
          </a:prstGeom>
          <a:blipFill>
            <a:blip r:embed="rId5">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ounded Rectangular Callout 2"/>
          <p:cNvSpPr/>
          <p:nvPr/>
        </p:nvSpPr>
        <p:spPr>
          <a:xfrm>
            <a:off x="1245472" y="1970691"/>
            <a:ext cx="5171090" cy="4004441"/>
          </a:xfrm>
          <a:prstGeom prst="wedgeRoundRectCallout">
            <a:avLst>
              <a:gd name="adj1" fmla="val 61789"/>
              <a:gd name="adj2" fmla="val -22539"/>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7"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319175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الازدواج الجنسي                            </a:t>
            </a:r>
            <a:r>
              <a:rPr lang="en-US" sz="3600" b="1" dirty="0">
                <a:solidFill>
                  <a:schemeClr val="accent1"/>
                </a:solidFill>
                <a:latin typeface="Segoe UI Semilight" panose="020B0402040204020203" pitchFamily="34" charset="0"/>
                <a:cs typeface="Segoe UI Semilight" panose="020B0402040204020203" pitchFamily="34" charset="0"/>
              </a:rPr>
              <a:t>Sexual Dimorphism </a:t>
            </a:r>
          </a:p>
        </p:txBody>
      </p:sp>
      <p:graphicFrame>
        <p:nvGraphicFramePr>
          <p:cNvPr id="3" name="Diagram 2"/>
          <p:cNvGraphicFramePr/>
          <p:nvPr>
            <p:extLst>
              <p:ext uri="{D42A27DB-BD31-4B8C-83A1-F6EECF244321}">
                <p14:modId xmlns:p14="http://schemas.microsoft.com/office/powerpoint/2010/main" val="221274498"/>
              </p:ext>
            </p:extLst>
          </p:nvPr>
        </p:nvGraphicFramePr>
        <p:xfrm>
          <a:off x="1119352" y="1844566"/>
          <a:ext cx="10160000" cy="4341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668741" y="1842448"/>
            <a:ext cx="11068334" cy="43809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600397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35940</TotalTime>
  <Words>2685</Words>
  <Application>Microsoft Office PowerPoint</Application>
  <PresentationFormat>شاشة عريضة</PresentationFormat>
  <Paragraphs>164</Paragraphs>
  <Slides>26</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26</vt:i4>
      </vt:variant>
    </vt:vector>
  </HeadingPairs>
  <TitlesOfParts>
    <vt:vector size="34" baseType="lpstr">
      <vt:lpstr>Calibri</vt:lpstr>
      <vt:lpstr>Calibri Light</vt:lpstr>
      <vt:lpstr>Freestyle Script</vt:lpstr>
      <vt:lpstr>SABIC Typeface Headline Light</vt:lpstr>
      <vt:lpstr>Segoe UI Semibold</vt:lpstr>
      <vt:lpstr>Segoe UI Semilight</vt:lpstr>
      <vt:lpstr>Wingdings</vt:lpstr>
      <vt:lpstr>Retrospect</vt:lpstr>
      <vt:lpstr>التكاثر والاخصاب في الزواحف </vt:lpstr>
      <vt:lpstr>التكاثر في الزواحف               Reproduction Of Reptiles </vt:lpstr>
      <vt:lpstr>فقس البيض                                          Egg Hatching </vt:lpstr>
      <vt:lpstr>الاتصال الجنسي                              Sexual Encounters </vt:lpstr>
      <vt:lpstr>الاتصال الجنسي                              Sexual Encounters </vt:lpstr>
      <vt:lpstr>الاتصال الجنسي                              Sexual Encounters </vt:lpstr>
      <vt:lpstr>الاتصال الجنسي                              Sexual Encounters </vt:lpstr>
      <vt:lpstr>الازدواج الجنسي                            Sexual Dimorphism </vt:lpstr>
      <vt:lpstr>الازدواج الجنسي                            Sexual Dimorphism </vt:lpstr>
      <vt:lpstr>الازدواج الجنسي                            Sexual Dimorphism </vt:lpstr>
      <vt:lpstr>معرفة الجنس                                    Sex Recognition </vt:lpstr>
      <vt:lpstr>معرفة الجنس                                    Sex Recognition </vt:lpstr>
      <vt:lpstr>معرفة الجنس                                    Sex Recognition </vt:lpstr>
      <vt:lpstr>معرفة الجنس                                    Sex Recognition </vt:lpstr>
      <vt:lpstr> التودد                                                         Courtship</vt:lpstr>
      <vt:lpstr> التودد                                                         Courtship</vt:lpstr>
      <vt:lpstr> التودد                                                         Courtship</vt:lpstr>
      <vt:lpstr>الجماع                                                       Copulation </vt:lpstr>
      <vt:lpstr>الجماع                                                       Copulation </vt:lpstr>
      <vt:lpstr>الإخصاب والنمو في الزواحف   Fertilization &amp; Development In Reptiles </vt:lpstr>
      <vt:lpstr>البيوضة , البيوضة الولودة , والولودة  Oviparity, Ovoviparity &amp; Viviparity </vt:lpstr>
      <vt:lpstr>تركيب البيضة وحفظها  Egg structure And Deposition </vt:lpstr>
      <vt:lpstr>الفقس والولادة                              Hatching And Birth</vt:lpstr>
      <vt:lpstr>عناية الأبوين                                           Parental Care </vt:lpstr>
      <vt:lpstr>النمو والنضج ومدة الحياة     Growth, Maturity And Longevity </vt:lpstr>
      <vt:lpstr>النمو والنضج ومدة الحياة     Growth, Maturity And Longevity </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التكاثر والاخصاب في الزواحف</dc:title>
  <dc:creator>Saadoun-Al, Yazid Mohammed</dc:creator>
  <cp:lastModifiedBy>روان الشيباني العتيبي ID 442203917</cp:lastModifiedBy>
  <cp:revision>951</cp:revision>
  <dcterms:created xsi:type="dcterms:W3CDTF">2020-05-01T03:49:39Z</dcterms:created>
  <dcterms:modified xsi:type="dcterms:W3CDTF">2020-09-05T11:08:27Z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iteId">
    <vt:lpwstr>a77c517c-e95e-435b-bbb4-cb17e462491f</vt:lpwstr>
  </property>
  <property fmtid="{D5CDD505-2E9C-101B-9397-08002B2CF9AE}" pid="4" name="MSIP_Label_13321747-f206-4919-9520-29762f698e8e_SetDate">
    <vt:lpwstr>2020-05-21T18:02:54.5883838Z</vt:lpwstr>
  </property>
  <property fmtid="{D5CDD505-2E9C-101B-9397-08002B2CF9AE}" pid="5" name="MSIP_Label_13321747-f206-4919-9520-29762f698e8e_Name">
    <vt:lpwstr>General Business Use</vt:lpwstr>
  </property>
  <property fmtid="{D5CDD505-2E9C-101B-9397-08002B2CF9AE}" pid="6" name="MSIP_Label_13321747-f206-4919-9520-29762f698e8e_ActionId">
    <vt:lpwstr>96e8d701-338e-4cf7-9cae-d0c4ca62ee33</vt:lpwstr>
  </property>
  <property fmtid="{D5CDD505-2E9C-101B-9397-08002B2CF9AE}" pid="7" name="MSIP_Label_13321747-f206-4919-9520-29762f698e8e_Extended_MSFT_Method">
    <vt:lpwstr>Manual</vt:lpwstr>
  </property>
  <property fmtid="{D5CDD505-2E9C-101B-9397-08002B2CF9AE}" pid="8" name="Sensitivity">
    <vt:lpwstr>General Business Use</vt:lpwstr>
  </property>
</Properties>
</file>