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1"/>
  </p:sldMasterIdLst>
  <p:notesMasterIdLst>
    <p:notesMasterId r:id="rId27"/>
  </p:notesMasterIdLst>
  <p:sldIdLst>
    <p:sldId id="264" r:id="rId2"/>
    <p:sldId id="303" r:id="rId3"/>
    <p:sldId id="325" r:id="rId4"/>
    <p:sldId id="345" r:id="rId5"/>
    <p:sldId id="282" r:id="rId6"/>
    <p:sldId id="277" r:id="rId7"/>
    <p:sldId id="289" r:id="rId8"/>
    <p:sldId id="309" r:id="rId9"/>
    <p:sldId id="310" r:id="rId10"/>
    <p:sldId id="311" r:id="rId11"/>
    <p:sldId id="312" r:id="rId12"/>
    <p:sldId id="313" r:id="rId13"/>
    <p:sldId id="337" r:id="rId14"/>
    <p:sldId id="304" r:id="rId15"/>
    <p:sldId id="305" r:id="rId16"/>
    <p:sldId id="307" r:id="rId17"/>
    <p:sldId id="285" r:id="rId18"/>
    <p:sldId id="341" r:id="rId19"/>
    <p:sldId id="286" r:id="rId20"/>
    <p:sldId id="287" r:id="rId21"/>
    <p:sldId id="326" r:id="rId22"/>
    <p:sldId id="339" r:id="rId23"/>
    <p:sldId id="340" r:id="rId24"/>
    <p:sldId id="342" r:id="rId25"/>
    <p:sldId id="306" r:id="rId26"/>
  </p:sldIdLst>
  <p:sldSz cx="9144000" cy="6858000" type="screen4x3"/>
  <p:notesSz cx="6858000" cy="9144000"/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296">
          <p15:clr>
            <a:srgbClr val="A4A3A4"/>
          </p15:clr>
        </p15:guide>
        <p15:guide id="3" orient="horz" pos="3264">
          <p15:clr>
            <a:srgbClr val="A4A3A4"/>
          </p15:clr>
        </p15:guide>
        <p15:guide id="4" pos="2880">
          <p15:clr>
            <a:srgbClr val="A4A3A4"/>
          </p15:clr>
        </p15:guide>
        <p15:guide id="5" pos="3888">
          <p15:clr>
            <a:srgbClr val="A4A3A4"/>
          </p15:clr>
        </p15:guide>
        <p15:guide id="6" pos="211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7CB29"/>
    <a:srgbClr val="F7DE29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41" autoAdjust="0"/>
    <p:restoredTop sz="94294" autoAdjust="0"/>
  </p:normalViewPr>
  <p:slideViewPr>
    <p:cSldViewPr snapToObjects="1" showGuides="1">
      <p:cViewPr>
        <p:scale>
          <a:sx n="81" d="100"/>
          <a:sy n="81" d="100"/>
        </p:scale>
        <p:origin x="2792" y="776"/>
      </p:cViewPr>
      <p:guideLst>
        <p:guide orient="horz" pos="2160"/>
        <p:guide orient="horz" pos="1296"/>
        <p:guide orient="horz" pos="3264"/>
        <p:guide pos="2880"/>
        <p:guide pos="3888"/>
        <p:guide pos="21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662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47" Type="http://schemas.microsoft.com/office/2015/10/relationships/revisionInfo" Target="revisionInfo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tags" Target="tags/tag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076A96-C688-45D7-9A78-C71717959440}" type="doc">
      <dgm:prSet loTypeId="urn:microsoft.com/office/officeart/2005/8/layout/vList3#3" loCatId="list" qsTypeId="urn:microsoft.com/office/officeart/2005/8/quickstyle/simple4" qsCatId="simple" csTypeId="urn:microsoft.com/office/officeart/2005/8/colors/colorful5" csCatId="colorful" phldr="1"/>
      <dgm:spPr/>
    </dgm:pt>
    <dgm:pt modelId="{F56E0509-0F39-4171-85BF-F3230DEA6142}">
      <dgm:prSet phldrT="[Text]" custT="1"/>
      <dgm:spPr/>
      <dgm:t>
        <a:bodyPr/>
        <a:lstStyle/>
        <a:p>
          <a:r>
            <a:rPr lang="ar-SA" sz="2400" dirty="0">
              <a:solidFill>
                <a:schemeClr val="bg1"/>
              </a:solidFill>
              <a:latin typeface="Traditional Arabic" pitchFamily="18" charset="-78"/>
              <a:cs typeface="PT Bold Heading" pitchFamily="2" charset="-78"/>
            </a:rPr>
            <a:t>علم يبحث في النظرية والتطبيق</a:t>
          </a:r>
        </a:p>
        <a:p>
          <a:r>
            <a:rPr lang="ar-SA" sz="2400" dirty="0">
              <a:solidFill>
                <a:schemeClr val="bg1"/>
              </a:solidFill>
              <a:latin typeface="Traditional Arabic" pitchFamily="18" charset="-78"/>
              <a:cs typeface="PT Bold Heading" pitchFamily="2" charset="-78"/>
            </a:rPr>
            <a:t> الخاصة بتصميم العمليات والمصادر </a:t>
          </a:r>
        </a:p>
        <a:p>
          <a:r>
            <a:rPr lang="ar-SA" sz="2400" dirty="0">
              <a:solidFill>
                <a:schemeClr val="bg1"/>
              </a:solidFill>
              <a:latin typeface="Traditional Arabic" pitchFamily="18" charset="-78"/>
              <a:cs typeface="PT Bold Heading" pitchFamily="2" charset="-78"/>
            </a:rPr>
            <a:t>وتطويرها واستخدامها وإدارتها وتقويمها</a:t>
          </a:r>
        </a:p>
        <a:p>
          <a:pPr rtl="1"/>
          <a:r>
            <a:rPr lang="ar-SA" sz="2400" dirty="0">
              <a:solidFill>
                <a:schemeClr val="bg1"/>
              </a:solidFill>
              <a:latin typeface="Traditional Arabic" pitchFamily="18" charset="-78"/>
              <a:cs typeface="PT Bold Heading" pitchFamily="2" charset="-78"/>
            </a:rPr>
            <a:t>  من أجل التعلم. </a:t>
          </a:r>
          <a:r>
            <a:rPr lang="ar-SA" sz="2400" dirty="0">
              <a:solidFill>
                <a:srgbClr val="000000"/>
              </a:solidFill>
              <a:latin typeface="Traditional Arabic" pitchFamily="18" charset="-78"/>
              <a:cs typeface="PT Bold Heading" pitchFamily="2" charset="-78"/>
            </a:rPr>
            <a:t>تعريف 1994م</a:t>
          </a:r>
          <a:endParaRPr lang="en-US" sz="2400" dirty="0">
            <a:solidFill>
              <a:srgbClr val="000000"/>
            </a:solidFill>
          </a:endParaRPr>
        </a:p>
      </dgm:t>
    </dgm:pt>
    <dgm:pt modelId="{B84194B5-A045-4911-B749-95D9D135A301}" type="parTrans" cxnId="{9E6BBCDC-4FFB-4AE2-99E2-CCF8C9D85178}">
      <dgm:prSet/>
      <dgm:spPr/>
      <dgm:t>
        <a:bodyPr/>
        <a:lstStyle/>
        <a:p>
          <a:endParaRPr lang="en-US"/>
        </a:p>
      </dgm:t>
    </dgm:pt>
    <dgm:pt modelId="{96E8F581-8890-401B-85E7-7C8F74C14A67}" type="sibTrans" cxnId="{9E6BBCDC-4FFB-4AE2-99E2-CCF8C9D85178}">
      <dgm:prSet/>
      <dgm:spPr/>
      <dgm:t>
        <a:bodyPr/>
        <a:lstStyle/>
        <a:p>
          <a:endParaRPr lang="en-US"/>
        </a:p>
      </dgm:t>
    </dgm:pt>
    <dgm:pt modelId="{687403C2-60BA-4440-B547-D42575D3DCF6}" type="pres">
      <dgm:prSet presAssocID="{99076A96-C688-45D7-9A78-C71717959440}" presName="linearFlow" presStyleCnt="0">
        <dgm:presLayoutVars>
          <dgm:dir/>
          <dgm:resizeHandles val="exact"/>
        </dgm:presLayoutVars>
      </dgm:prSet>
      <dgm:spPr/>
    </dgm:pt>
    <dgm:pt modelId="{1E0BC345-090F-48BF-A1BC-8E3B87BA9B3F}" type="pres">
      <dgm:prSet presAssocID="{F56E0509-0F39-4171-85BF-F3230DEA6142}" presName="composite" presStyleCnt="0"/>
      <dgm:spPr/>
    </dgm:pt>
    <dgm:pt modelId="{21C9AA4F-2F4D-478A-81CD-E76FD4A17CBC}" type="pres">
      <dgm:prSet presAssocID="{F56E0509-0F39-4171-85BF-F3230DEA6142}" presName="imgShp" presStyleLbl="fgImgPlace1" presStyleIdx="0" presStyleCnt="1" custScaleX="111597" custScaleY="114831" custLinFactNeighborX="-13152" custLinFactNeighborY="82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</dgm:pt>
    <dgm:pt modelId="{63BB4701-499A-4523-9672-D6649FCF0119}" type="pres">
      <dgm:prSet presAssocID="{F56E0509-0F39-4171-85BF-F3230DEA6142}" presName="txShp" presStyleLbl="node1" presStyleIdx="0" presStyleCnt="1" custScaleX="1390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E6BBCDC-4FFB-4AE2-99E2-CCF8C9D85178}" srcId="{99076A96-C688-45D7-9A78-C71717959440}" destId="{F56E0509-0F39-4171-85BF-F3230DEA6142}" srcOrd="0" destOrd="0" parTransId="{B84194B5-A045-4911-B749-95D9D135A301}" sibTransId="{96E8F581-8890-401B-85E7-7C8F74C14A67}"/>
    <dgm:cxn modelId="{941DE16A-DCB0-445E-91A2-917F5C959C95}" type="presOf" srcId="{99076A96-C688-45D7-9A78-C71717959440}" destId="{687403C2-60BA-4440-B547-D42575D3DCF6}" srcOrd="0" destOrd="0" presId="urn:microsoft.com/office/officeart/2005/8/layout/vList3#3"/>
    <dgm:cxn modelId="{5EDE7481-7DCD-4165-A7E6-FDE0106CB030}" type="presOf" srcId="{F56E0509-0F39-4171-85BF-F3230DEA6142}" destId="{63BB4701-499A-4523-9672-D6649FCF0119}" srcOrd="0" destOrd="0" presId="urn:microsoft.com/office/officeart/2005/8/layout/vList3#3"/>
    <dgm:cxn modelId="{2558C162-B067-4FFC-AD58-ABC7C6FD9461}" type="presParOf" srcId="{687403C2-60BA-4440-B547-D42575D3DCF6}" destId="{1E0BC345-090F-48BF-A1BC-8E3B87BA9B3F}" srcOrd="0" destOrd="0" presId="urn:microsoft.com/office/officeart/2005/8/layout/vList3#3"/>
    <dgm:cxn modelId="{2E83DB83-3BC7-4944-AECF-C7A3C4C48C9E}" type="presParOf" srcId="{1E0BC345-090F-48BF-A1BC-8E3B87BA9B3F}" destId="{21C9AA4F-2F4D-478A-81CD-E76FD4A17CBC}" srcOrd="0" destOrd="0" presId="urn:microsoft.com/office/officeart/2005/8/layout/vList3#3"/>
    <dgm:cxn modelId="{447BCD8F-FE8D-4126-842D-D1C8F0A60C7C}" type="presParOf" srcId="{1E0BC345-090F-48BF-A1BC-8E3B87BA9B3F}" destId="{63BB4701-499A-4523-9672-D6649FCF0119}" srcOrd="1" destOrd="0" presId="urn:microsoft.com/office/officeart/2005/8/layout/vList3#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25FF83-8A0A-45FC-8427-FCF9DDC74F3C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0A447E00-8BBB-4714-8787-BD167461CA9B}">
      <dgm:prSet phldrT="[Text]"/>
      <dgm:spPr>
        <a:ln>
          <a:noFill/>
        </a:ln>
      </dgm:spPr>
      <dgm:t>
        <a:bodyPr/>
        <a:lstStyle/>
        <a:p>
          <a:r>
            <a:rPr lang="ar-SA" dirty="0">
              <a:cs typeface="PT Bold Heading" pitchFamily="2" charset="-78"/>
            </a:rPr>
            <a:t>الانسان</a:t>
          </a:r>
          <a:endParaRPr lang="en-US" dirty="0">
            <a:cs typeface="PT Bold Heading" pitchFamily="2" charset="-78"/>
          </a:endParaRPr>
        </a:p>
      </dgm:t>
    </dgm:pt>
    <dgm:pt modelId="{DFD258B3-098A-43F4-AD55-DE90D4C3C9C5}" type="parTrans" cxnId="{5AAD9A9E-9713-432D-8EA3-202B756CC349}">
      <dgm:prSet/>
      <dgm:spPr/>
      <dgm:t>
        <a:bodyPr/>
        <a:lstStyle/>
        <a:p>
          <a:endParaRPr lang="en-US"/>
        </a:p>
      </dgm:t>
    </dgm:pt>
    <dgm:pt modelId="{7F191763-A45F-4254-8E1F-EE7BEBE385C5}" type="sibTrans" cxnId="{5AAD9A9E-9713-432D-8EA3-202B756CC349}">
      <dgm:prSet/>
      <dgm:spPr>
        <a:solidFill>
          <a:schemeClr val="tx1">
            <a:lumMod val="75000"/>
            <a:lumOff val="25000"/>
          </a:schemeClr>
        </a:solidFill>
        <a:ln>
          <a:noFill/>
        </a:ln>
      </dgm:spPr>
      <dgm:t>
        <a:bodyPr/>
        <a:lstStyle/>
        <a:p>
          <a:endParaRPr lang="en-US"/>
        </a:p>
      </dgm:t>
    </dgm:pt>
    <dgm:pt modelId="{CCA0B5CE-6CDE-42AA-852E-70CD235A0FCE}">
      <dgm:prSet phldrT="[Text]"/>
      <dgm:spPr>
        <a:ln>
          <a:noFill/>
        </a:ln>
      </dgm:spPr>
      <dgm:t>
        <a:bodyPr/>
        <a:lstStyle/>
        <a:p>
          <a:r>
            <a:rPr lang="ar-SA" dirty="0">
              <a:cs typeface="PT Bold Heading" pitchFamily="2" charset="-78"/>
            </a:rPr>
            <a:t>المواد</a:t>
          </a:r>
          <a:endParaRPr lang="en-US" dirty="0">
            <a:cs typeface="PT Bold Heading" pitchFamily="2" charset="-78"/>
          </a:endParaRPr>
        </a:p>
      </dgm:t>
    </dgm:pt>
    <dgm:pt modelId="{7D4AF344-61F8-4D85-BA99-7F04AF3E95AD}" type="parTrans" cxnId="{A98956E4-1528-4E6A-8D1D-DAE2AAF7A97A}">
      <dgm:prSet/>
      <dgm:spPr/>
      <dgm:t>
        <a:bodyPr/>
        <a:lstStyle/>
        <a:p>
          <a:endParaRPr lang="en-US"/>
        </a:p>
      </dgm:t>
    </dgm:pt>
    <dgm:pt modelId="{5A0F6902-4E5A-4844-938B-812D4893A988}" type="sibTrans" cxnId="{A98956E4-1528-4E6A-8D1D-DAE2AAF7A97A}">
      <dgm:prSet/>
      <dgm:spPr>
        <a:solidFill>
          <a:schemeClr val="tx1">
            <a:lumMod val="75000"/>
            <a:lumOff val="25000"/>
          </a:schemeClr>
        </a:solidFill>
        <a:ln>
          <a:noFill/>
        </a:ln>
      </dgm:spPr>
      <dgm:t>
        <a:bodyPr/>
        <a:lstStyle/>
        <a:p>
          <a:endParaRPr lang="en-US"/>
        </a:p>
      </dgm:t>
    </dgm:pt>
    <dgm:pt modelId="{CB9AC1F7-8116-4C28-892E-CA495B0D8400}">
      <dgm:prSet phldrT="[Text]"/>
      <dgm:spPr>
        <a:ln>
          <a:noFill/>
        </a:ln>
      </dgm:spPr>
      <dgm:t>
        <a:bodyPr/>
        <a:lstStyle/>
        <a:p>
          <a:r>
            <a:rPr lang="ar-SA" dirty="0">
              <a:cs typeface="PT Bold Heading" pitchFamily="2" charset="-78"/>
            </a:rPr>
            <a:t>الأدوات</a:t>
          </a:r>
          <a:endParaRPr lang="en-US" dirty="0">
            <a:cs typeface="PT Bold Heading" pitchFamily="2" charset="-78"/>
          </a:endParaRPr>
        </a:p>
      </dgm:t>
    </dgm:pt>
    <dgm:pt modelId="{0663A7B3-4178-4419-9601-1C19FA93A41C}" type="parTrans" cxnId="{EC1B9768-BC52-4ED3-B288-1344DFF6D229}">
      <dgm:prSet/>
      <dgm:spPr/>
      <dgm:t>
        <a:bodyPr/>
        <a:lstStyle/>
        <a:p>
          <a:endParaRPr lang="en-US"/>
        </a:p>
      </dgm:t>
    </dgm:pt>
    <dgm:pt modelId="{D41F4148-BD3C-425F-8A6B-168E5742758B}" type="sibTrans" cxnId="{EC1B9768-BC52-4ED3-B288-1344DFF6D229}">
      <dgm:prSet/>
      <dgm:spPr>
        <a:solidFill>
          <a:schemeClr val="tx1">
            <a:lumMod val="75000"/>
            <a:lumOff val="25000"/>
          </a:schemeClr>
        </a:solidFill>
        <a:ln>
          <a:noFill/>
        </a:ln>
      </dgm:spPr>
      <dgm:t>
        <a:bodyPr/>
        <a:lstStyle/>
        <a:p>
          <a:endParaRPr lang="en-US"/>
        </a:p>
      </dgm:t>
    </dgm:pt>
    <dgm:pt modelId="{55B03683-CFBD-4ED0-82F9-70C5D068F2B1}" type="pres">
      <dgm:prSet presAssocID="{7025FF83-8A0A-45FC-8427-FCF9DDC74F3C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6BD212F5-39F2-4A1F-B1A7-B48F389CC856}" type="pres">
      <dgm:prSet presAssocID="{0A447E00-8BBB-4714-8787-BD167461CA9B}" presName="composite" presStyleCnt="0"/>
      <dgm:spPr/>
    </dgm:pt>
    <dgm:pt modelId="{842AF35F-7F31-4E93-895F-9208E860F28A}" type="pres">
      <dgm:prSet presAssocID="{0A447E00-8BBB-4714-8787-BD167461CA9B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607378-AD5F-429C-B208-1DFBDFCF63B5}" type="pres">
      <dgm:prSet presAssocID="{0A447E00-8BBB-4714-8787-BD167461CA9B}" presName="Childtext1" presStyleLbl="revTx" presStyleIdx="0" presStyleCnt="3">
        <dgm:presLayoutVars>
          <dgm:chMax val="0"/>
          <dgm:chPref val="0"/>
          <dgm:bulletEnabled val="1"/>
        </dgm:presLayoutVars>
      </dgm:prSet>
      <dgm:spPr>
        <a:ln>
          <a:noFill/>
        </a:ln>
      </dgm:spPr>
    </dgm:pt>
    <dgm:pt modelId="{A033FBEB-FCC4-4500-B840-B1DD6C909083}" type="pres">
      <dgm:prSet presAssocID="{0A447E00-8BBB-4714-8787-BD167461CA9B}" presName="BalanceSpacing" presStyleCnt="0"/>
      <dgm:spPr/>
    </dgm:pt>
    <dgm:pt modelId="{1BF2BED9-D4D2-4C38-BA8C-32FB5300DD9F}" type="pres">
      <dgm:prSet presAssocID="{0A447E00-8BBB-4714-8787-BD167461CA9B}" presName="BalanceSpacing1" presStyleCnt="0"/>
      <dgm:spPr/>
    </dgm:pt>
    <dgm:pt modelId="{90FA3B35-90A8-4485-9435-1915C4DBB92C}" type="pres">
      <dgm:prSet presAssocID="{7F191763-A45F-4254-8E1F-EE7BEBE385C5}" presName="Accent1Text" presStyleLbl="node1" presStyleIdx="1" presStyleCnt="6"/>
      <dgm:spPr/>
      <dgm:t>
        <a:bodyPr/>
        <a:lstStyle/>
        <a:p>
          <a:endParaRPr lang="en-US"/>
        </a:p>
      </dgm:t>
    </dgm:pt>
    <dgm:pt modelId="{79A1644C-8C33-41F3-B8B4-C48840FA39F1}" type="pres">
      <dgm:prSet presAssocID="{7F191763-A45F-4254-8E1F-EE7BEBE385C5}" presName="spaceBetweenRectangles" presStyleCnt="0"/>
      <dgm:spPr/>
    </dgm:pt>
    <dgm:pt modelId="{4A26B4C2-05AE-4DA2-BDFE-A44210544616}" type="pres">
      <dgm:prSet presAssocID="{CCA0B5CE-6CDE-42AA-852E-70CD235A0FCE}" presName="composite" presStyleCnt="0"/>
      <dgm:spPr/>
    </dgm:pt>
    <dgm:pt modelId="{5185D2A3-217A-4440-91A8-3F5555AE6B88}" type="pres">
      <dgm:prSet presAssocID="{CCA0B5CE-6CDE-42AA-852E-70CD235A0FCE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BB45D3-69CD-4F2D-B6F5-02897DF1B19F}" type="pres">
      <dgm:prSet presAssocID="{CCA0B5CE-6CDE-42AA-852E-70CD235A0FCE}" presName="Childtext1" presStyleLbl="revTx" presStyleIdx="1" presStyleCnt="3">
        <dgm:presLayoutVars>
          <dgm:chMax val="0"/>
          <dgm:chPref val="0"/>
          <dgm:bulletEnabled val="1"/>
        </dgm:presLayoutVars>
      </dgm:prSet>
      <dgm:spPr>
        <a:ln>
          <a:noFill/>
        </a:ln>
      </dgm:spPr>
    </dgm:pt>
    <dgm:pt modelId="{2D918AEA-4EDF-494B-B6C3-9219178E3AE6}" type="pres">
      <dgm:prSet presAssocID="{CCA0B5CE-6CDE-42AA-852E-70CD235A0FCE}" presName="BalanceSpacing" presStyleCnt="0"/>
      <dgm:spPr/>
    </dgm:pt>
    <dgm:pt modelId="{B4097278-B953-4D4E-8754-06E3D757C821}" type="pres">
      <dgm:prSet presAssocID="{CCA0B5CE-6CDE-42AA-852E-70CD235A0FCE}" presName="BalanceSpacing1" presStyleCnt="0"/>
      <dgm:spPr/>
    </dgm:pt>
    <dgm:pt modelId="{2382DD4B-04DB-4DC7-B298-B9C0FBA64F3E}" type="pres">
      <dgm:prSet presAssocID="{5A0F6902-4E5A-4844-938B-812D4893A988}" presName="Accent1Text" presStyleLbl="node1" presStyleIdx="3" presStyleCnt="6"/>
      <dgm:spPr/>
      <dgm:t>
        <a:bodyPr/>
        <a:lstStyle/>
        <a:p>
          <a:endParaRPr lang="en-US"/>
        </a:p>
      </dgm:t>
    </dgm:pt>
    <dgm:pt modelId="{BC70DAB2-A2CB-45D5-AA3A-C8809CDAF9F8}" type="pres">
      <dgm:prSet presAssocID="{5A0F6902-4E5A-4844-938B-812D4893A988}" presName="spaceBetweenRectangles" presStyleCnt="0"/>
      <dgm:spPr/>
    </dgm:pt>
    <dgm:pt modelId="{82C41523-C74B-4F84-80B3-1FEF67637F61}" type="pres">
      <dgm:prSet presAssocID="{CB9AC1F7-8116-4C28-892E-CA495B0D8400}" presName="composite" presStyleCnt="0"/>
      <dgm:spPr/>
    </dgm:pt>
    <dgm:pt modelId="{ECDB72CC-3553-4F8C-9B5E-49F586C41818}" type="pres">
      <dgm:prSet presAssocID="{CB9AC1F7-8116-4C28-892E-CA495B0D8400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7A55D8-96EE-46F1-8E73-ED795D82181A}" type="pres">
      <dgm:prSet presAssocID="{CB9AC1F7-8116-4C28-892E-CA495B0D8400}" presName="Childtext1" presStyleLbl="revTx" presStyleIdx="2" presStyleCnt="3">
        <dgm:presLayoutVars>
          <dgm:chMax val="0"/>
          <dgm:chPref val="0"/>
          <dgm:bulletEnabled val="1"/>
        </dgm:presLayoutVars>
      </dgm:prSet>
      <dgm:spPr>
        <a:ln>
          <a:noFill/>
        </a:ln>
      </dgm:spPr>
    </dgm:pt>
    <dgm:pt modelId="{875D7629-6CCE-4429-AF38-695587A11D61}" type="pres">
      <dgm:prSet presAssocID="{CB9AC1F7-8116-4C28-892E-CA495B0D8400}" presName="BalanceSpacing" presStyleCnt="0"/>
      <dgm:spPr/>
    </dgm:pt>
    <dgm:pt modelId="{56FC9083-E437-473D-AEA6-8EE94219DA26}" type="pres">
      <dgm:prSet presAssocID="{CB9AC1F7-8116-4C28-892E-CA495B0D8400}" presName="BalanceSpacing1" presStyleCnt="0"/>
      <dgm:spPr/>
    </dgm:pt>
    <dgm:pt modelId="{FBE297E1-AB86-459F-915A-B5E4A62183DD}" type="pres">
      <dgm:prSet presAssocID="{D41F4148-BD3C-425F-8A6B-168E5742758B}" presName="Accent1Text" presStyleLbl="node1" presStyleIdx="5" presStyleCnt="6"/>
      <dgm:spPr/>
      <dgm:t>
        <a:bodyPr/>
        <a:lstStyle/>
        <a:p>
          <a:endParaRPr lang="en-US"/>
        </a:p>
      </dgm:t>
    </dgm:pt>
  </dgm:ptLst>
  <dgm:cxnLst>
    <dgm:cxn modelId="{EC1B9768-BC52-4ED3-B288-1344DFF6D229}" srcId="{7025FF83-8A0A-45FC-8427-FCF9DDC74F3C}" destId="{CB9AC1F7-8116-4C28-892E-CA495B0D8400}" srcOrd="2" destOrd="0" parTransId="{0663A7B3-4178-4419-9601-1C19FA93A41C}" sibTransId="{D41F4148-BD3C-425F-8A6B-168E5742758B}"/>
    <dgm:cxn modelId="{A98956E4-1528-4E6A-8D1D-DAE2AAF7A97A}" srcId="{7025FF83-8A0A-45FC-8427-FCF9DDC74F3C}" destId="{CCA0B5CE-6CDE-42AA-852E-70CD235A0FCE}" srcOrd="1" destOrd="0" parTransId="{7D4AF344-61F8-4D85-BA99-7F04AF3E95AD}" sibTransId="{5A0F6902-4E5A-4844-938B-812D4893A988}"/>
    <dgm:cxn modelId="{0BCBF912-CC25-477D-9507-A14754FF7B96}" type="presOf" srcId="{0A447E00-8BBB-4714-8787-BD167461CA9B}" destId="{842AF35F-7F31-4E93-895F-9208E860F28A}" srcOrd="0" destOrd="0" presId="urn:microsoft.com/office/officeart/2008/layout/AlternatingHexagons"/>
    <dgm:cxn modelId="{E765364D-0790-4A10-BB61-CCC3C824CB54}" type="presOf" srcId="{5A0F6902-4E5A-4844-938B-812D4893A988}" destId="{2382DD4B-04DB-4DC7-B298-B9C0FBA64F3E}" srcOrd="0" destOrd="0" presId="urn:microsoft.com/office/officeart/2008/layout/AlternatingHexagons"/>
    <dgm:cxn modelId="{74F9E7A7-B72F-46D6-B94F-7FCCD696E608}" type="presOf" srcId="{CCA0B5CE-6CDE-42AA-852E-70CD235A0FCE}" destId="{5185D2A3-217A-4440-91A8-3F5555AE6B88}" srcOrd="0" destOrd="0" presId="urn:microsoft.com/office/officeart/2008/layout/AlternatingHexagons"/>
    <dgm:cxn modelId="{5AAD9A9E-9713-432D-8EA3-202B756CC349}" srcId="{7025FF83-8A0A-45FC-8427-FCF9DDC74F3C}" destId="{0A447E00-8BBB-4714-8787-BD167461CA9B}" srcOrd="0" destOrd="0" parTransId="{DFD258B3-098A-43F4-AD55-DE90D4C3C9C5}" sibTransId="{7F191763-A45F-4254-8E1F-EE7BEBE385C5}"/>
    <dgm:cxn modelId="{60033221-E1B3-450A-BE5A-F8B15421C70F}" type="presOf" srcId="{CB9AC1F7-8116-4C28-892E-CA495B0D8400}" destId="{ECDB72CC-3553-4F8C-9B5E-49F586C41818}" srcOrd="0" destOrd="0" presId="urn:microsoft.com/office/officeart/2008/layout/AlternatingHexagons"/>
    <dgm:cxn modelId="{15AD4DE4-87DF-4879-A3D8-C3B99DA2401E}" type="presOf" srcId="{7F191763-A45F-4254-8E1F-EE7BEBE385C5}" destId="{90FA3B35-90A8-4485-9435-1915C4DBB92C}" srcOrd="0" destOrd="0" presId="urn:microsoft.com/office/officeart/2008/layout/AlternatingHexagons"/>
    <dgm:cxn modelId="{04F96B6B-A61D-4F4C-93E0-0E426E3AE8EB}" type="presOf" srcId="{7025FF83-8A0A-45FC-8427-FCF9DDC74F3C}" destId="{55B03683-CFBD-4ED0-82F9-70C5D068F2B1}" srcOrd="0" destOrd="0" presId="urn:microsoft.com/office/officeart/2008/layout/AlternatingHexagons"/>
    <dgm:cxn modelId="{4EDFED4C-8063-4201-86C6-33227844A5DE}" type="presOf" srcId="{D41F4148-BD3C-425F-8A6B-168E5742758B}" destId="{FBE297E1-AB86-459F-915A-B5E4A62183DD}" srcOrd="0" destOrd="0" presId="urn:microsoft.com/office/officeart/2008/layout/AlternatingHexagons"/>
    <dgm:cxn modelId="{C3BED052-5FA5-4DEB-B2F0-60B29B6FA4D5}" type="presParOf" srcId="{55B03683-CFBD-4ED0-82F9-70C5D068F2B1}" destId="{6BD212F5-39F2-4A1F-B1A7-B48F389CC856}" srcOrd="0" destOrd="0" presId="urn:microsoft.com/office/officeart/2008/layout/AlternatingHexagons"/>
    <dgm:cxn modelId="{59CECB1C-FD96-49E2-91E2-4525BCEB0350}" type="presParOf" srcId="{6BD212F5-39F2-4A1F-B1A7-B48F389CC856}" destId="{842AF35F-7F31-4E93-895F-9208E860F28A}" srcOrd="0" destOrd="0" presId="urn:microsoft.com/office/officeart/2008/layout/AlternatingHexagons"/>
    <dgm:cxn modelId="{E987F195-B0BE-45C5-BB0F-BD34B63AA547}" type="presParOf" srcId="{6BD212F5-39F2-4A1F-B1A7-B48F389CC856}" destId="{CC607378-AD5F-429C-B208-1DFBDFCF63B5}" srcOrd="1" destOrd="0" presId="urn:microsoft.com/office/officeart/2008/layout/AlternatingHexagons"/>
    <dgm:cxn modelId="{671D8D27-F099-4280-BB76-7767A57E249C}" type="presParOf" srcId="{6BD212F5-39F2-4A1F-B1A7-B48F389CC856}" destId="{A033FBEB-FCC4-4500-B840-B1DD6C909083}" srcOrd="2" destOrd="0" presId="urn:microsoft.com/office/officeart/2008/layout/AlternatingHexagons"/>
    <dgm:cxn modelId="{FA46D6D4-AAA0-4AF1-BD89-0872F9F86D62}" type="presParOf" srcId="{6BD212F5-39F2-4A1F-B1A7-B48F389CC856}" destId="{1BF2BED9-D4D2-4C38-BA8C-32FB5300DD9F}" srcOrd="3" destOrd="0" presId="urn:microsoft.com/office/officeart/2008/layout/AlternatingHexagons"/>
    <dgm:cxn modelId="{A24C6093-6A14-4E78-91F1-9E7080F03A00}" type="presParOf" srcId="{6BD212F5-39F2-4A1F-B1A7-B48F389CC856}" destId="{90FA3B35-90A8-4485-9435-1915C4DBB92C}" srcOrd="4" destOrd="0" presId="urn:microsoft.com/office/officeart/2008/layout/AlternatingHexagons"/>
    <dgm:cxn modelId="{869D3CC6-B902-43E2-A501-DA12B7A52013}" type="presParOf" srcId="{55B03683-CFBD-4ED0-82F9-70C5D068F2B1}" destId="{79A1644C-8C33-41F3-B8B4-C48840FA39F1}" srcOrd="1" destOrd="0" presId="urn:microsoft.com/office/officeart/2008/layout/AlternatingHexagons"/>
    <dgm:cxn modelId="{E57755E7-F978-4EDD-957D-FA35F4E131DF}" type="presParOf" srcId="{55B03683-CFBD-4ED0-82F9-70C5D068F2B1}" destId="{4A26B4C2-05AE-4DA2-BDFE-A44210544616}" srcOrd="2" destOrd="0" presId="urn:microsoft.com/office/officeart/2008/layout/AlternatingHexagons"/>
    <dgm:cxn modelId="{7306DDB8-E4EE-43FF-A7CF-6F0797360B9F}" type="presParOf" srcId="{4A26B4C2-05AE-4DA2-BDFE-A44210544616}" destId="{5185D2A3-217A-4440-91A8-3F5555AE6B88}" srcOrd="0" destOrd="0" presId="urn:microsoft.com/office/officeart/2008/layout/AlternatingHexagons"/>
    <dgm:cxn modelId="{3352DC2B-5AF5-4E92-8E89-7E3692500291}" type="presParOf" srcId="{4A26B4C2-05AE-4DA2-BDFE-A44210544616}" destId="{91BB45D3-69CD-4F2D-B6F5-02897DF1B19F}" srcOrd="1" destOrd="0" presId="urn:microsoft.com/office/officeart/2008/layout/AlternatingHexagons"/>
    <dgm:cxn modelId="{1852F2DB-7870-4167-B324-905AE2C9FE72}" type="presParOf" srcId="{4A26B4C2-05AE-4DA2-BDFE-A44210544616}" destId="{2D918AEA-4EDF-494B-B6C3-9219178E3AE6}" srcOrd="2" destOrd="0" presId="urn:microsoft.com/office/officeart/2008/layout/AlternatingHexagons"/>
    <dgm:cxn modelId="{B25415AD-77DE-47CC-8EFB-44C41F97D54E}" type="presParOf" srcId="{4A26B4C2-05AE-4DA2-BDFE-A44210544616}" destId="{B4097278-B953-4D4E-8754-06E3D757C821}" srcOrd="3" destOrd="0" presId="urn:microsoft.com/office/officeart/2008/layout/AlternatingHexagons"/>
    <dgm:cxn modelId="{870B1D58-639B-4B42-AF6F-1D8B60A5F8AB}" type="presParOf" srcId="{4A26B4C2-05AE-4DA2-BDFE-A44210544616}" destId="{2382DD4B-04DB-4DC7-B298-B9C0FBA64F3E}" srcOrd="4" destOrd="0" presId="urn:microsoft.com/office/officeart/2008/layout/AlternatingHexagons"/>
    <dgm:cxn modelId="{A29AA529-F811-44DE-8A2E-2EA889AB3C4F}" type="presParOf" srcId="{55B03683-CFBD-4ED0-82F9-70C5D068F2B1}" destId="{BC70DAB2-A2CB-45D5-AA3A-C8809CDAF9F8}" srcOrd="3" destOrd="0" presId="urn:microsoft.com/office/officeart/2008/layout/AlternatingHexagons"/>
    <dgm:cxn modelId="{640D5BB0-ACB6-4CC1-91C4-3BE40BE8299D}" type="presParOf" srcId="{55B03683-CFBD-4ED0-82F9-70C5D068F2B1}" destId="{82C41523-C74B-4F84-80B3-1FEF67637F61}" srcOrd="4" destOrd="0" presId="urn:microsoft.com/office/officeart/2008/layout/AlternatingHexagons"/>
    <dgm:cxn modelId="{37228271-7C1F-4BD8-ADD6-02B7D34F28B4}" type="presParOf" srcId="{82C41523-C74B-4F84-80B3-1FEF67637F61}" destId="{ECDB72CC-3553-4F8C-9B5E-49F586C41818}" srcOrd="0" destOrd="0" presId="urn:microsoft.com/office/officeart/2008/layout/AlternatingHexagons"/>
    <dgm:cxn modelId="{CA1B4378-D412-4F8B-876F-9B17A30B8941}" type="presParOf" srcId="{82C41523-C74B-4F84-80B3-1FEF67637F61}" destId="{A57A55D8-96EE-46F1-8E73-ED795D82181A}" srcOrd="1" destOrd="0" presId="urn:microsoft.com/office/officeart/2008/layout/AlternatingHexagons"/>
    <dgm:cxn modelId="{04C70EBB-E379-4C22-A734-D545C0265A70}" type="presParOf" srcId="{82C41523-C74B-4F84-80B3-1FEF67637F61}" destId="{875D7629-6CCE-4429-AF38-695587A11D61}" srcOrd="2" destOrd="0" presId="urn:microsoft.com/office/officeart/2008/layout/AlternatingHexagons"/>
    <dgm:cxn modelId="{5C61F111-4228-49B8-AFCC-8D9C1E106018}" type="presParOf" srcId="{82C41523-C74B-4F84-80B3-1FEF67637F61}" destId="{56FC9083-E437-473D-AEA6-8EE94219DA26}" srcOrd="3" destOrd="0" presId="urn:microsoft.com/office/officeart/2008/layout/AlternatingHexagons"/>
    <dgm:cxn modelId="{19BC0E79-4064-4FBD-91C7-9225807EC404}" type="presParOf" srcId="{82C41523-C74B-4F84-80B3-1FEF67637F61}" destId="{FBE297E1-AB86-459F-915A-B5E4A62183DD}" srcOrd="4" destOrd="0" presId="urn:microsoft.com/office/officeart/2008/layout/AlternatingHexagons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2D61A7A-1289-40C6-9E0C-F4AD86F92155}" type="doc">
      <dgm:prSet loTypeId="urn:microsoft.com/office/officeart/2005/8/layout/vList6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DA1219A3-EA52-4C7E-96E6-6A10EA5764AA}">
      <dgm:prSet phldrT="[Text]" custT="1"/>
      <dgm:spPr>
        <a:solidFill>
          <a:schemeClr val="accent2">
            <a:lumMod val="75000"/>
          </a:schemeClr>
        </a:solidFill>
        <a:ln>
          <a:noFill/>
        </a:ln>
      </dgm:spPr>
      <dgm:t>
        <a:bodyPr/>
        <a:lstStyle/>
        <a:p>
          <a:pPr rtl="1">
            <a:lnSpc>
              <a:spcPct val="100000"/>
            </a:lnSpc>
            <a:spcAft>
              <a:spcPts val="0"/>
            </a:spcAft>
          </a:pPr>
          <a:r>
            <a:rPr lang="ar-SA" sz="2400" b="0" dirty="0">
              <a:solidFill>
                <a:schemeClr val="bg1">
                  <a:lumMod val="85000"/>
                </a:schemeClr>
              </a:solidFill>
              <a:cs typeface="PT Bold Heading" pitchFamily="2" charset="-78"/>
            </a:rPr>
            <a:t>المتعلم البصري:</a:t>
          </a:r>
        </a:p>
        <a:p>
          <a:pPr rtl="1">
            <a:lnSpc>
              <a:spcPct val="100000"/>
            </a:lnSpc>
            <a:spcAft>
              <a:spcPts val="0"/>
            </a:spcAft>
          </a:pPr>
          <a:r>
            <a:rPr lang="ar-SA" sz="2400" b="1" dirty="0">
              <a:latin typeface="Traditional Arabic" pitchFamily="18" charset="-78"/>
              <a:cs typeface="Traditional Arabic" pitchFamily="18" charset="-78"/>
            </a:rPr>
            <a:t>يتعلم عن طريق رؤية الأشياء</a:t>
          </a:r>
          <a:endParaRPr lang="en-GB" sz="2400" b="1" dirty="0">
            <a:latin typeface="Traditional Arabic" pitchFamily="18" charset="-78"/>
            <a:cs typeface="Traditional Arabic" pitchFamily="18" charset="-78"/>
          </a:endParaRPr>
        </a:p>
      </dgm:t>
    </dgm:pt>
    <dgm:pt modelId="{695E6F4B-D544-4545-8052-102EE91F59D0}" type="parTrans" cxnId="{718B3852-EF9E-4065-8F7C-E62EFFA35F0B}">
      <dgm:prSet/>
      <dgm:spPr/>
      <dgm:t>
        <a:bodyPr/>
        <a:lstStyle/>
        <a:p>
          <a:endParaRPr lang="en-GB"/>
        </a:p>
      </dgm:t>
    </dgm:pt>
    <dgm:pt modelId="{6A2476A0-F873-4CEE-921E-480DD8F441E9}" type="sibTrans" cxnId="{718B3852-EF9E-4065-8F7C-E62EFFA35F0B}">
      <dgm:prSet/>
      <dgm:spPr/>
      <dgm:t>
        <a:bodyPr/>
        <a:lstStyle/>
        <a:p>
          <a:endParaRPr lang="en-GB"/>
        </a:p>
      </dgm:t>
    </dgm:pt>
    <dgm:pt modelId="{94D10041-7D2F-4E41-B1C6-0F5D449BA382}">
      <dgm:prSet phldrT="[Text]" custT="1"/>
      <dgm:spPr>
        <a:solidFill>
          <a:schemeClr val="bg1">
            <a:lumMod val="50000"/>
            <a:alpha val="90000"/>
          </a:schemeClr>
        </a:solidFill>
        <a:ln>
          <a:noFill/>
        </a:ln>
      </dgm:spPr>
      <dgm:t>
        <a:bodyPr/>
        <a:lstStyle/>
        <a:p>
          <a:pPr algn="r" rtl="1"/>
          <a:r>
            <a:rPr lang="ar-SA" sz="2000" b="1" dirty="0">
              <a:latin typeface="Traditional Arabic" pitchFamily="18" charset="-78"/>
              <a:cs typeface="Traditional Arabic" pitchFamily="18" charset="-78"/>
            </a:rPr>
            <a:t>عروض البوربوينت</a:t>
          </a:r>
          <a:endParaRPr lang="en-GB" sz="2000" b="1" dirty="0">
            <a:latin typeface="Traditional Arabic" pitchFamily="18" charset="-78"/>
            <a:cs typeface="Traditional Arabic" pitchFamily="18" charset="-78"/>
          </a:endParaRPr>
        </a:p>
      </dgm:t>
    </dgm:pt>
    <dgm:pt modelId="{BBE33D87-0908-46A6-AA04-DFEA735EC877}" type="parTrans" cxnId="{0C46D19F-8D55-4F3C-AAF0-6A065241605F}">
      <dgm:prSet/>
      <dgm:spPr/>
      <dgm:t>
        <a:bodyPr/>
        <a:lstStyle/>
        <a:p>
          <a:endParaRPr lang="en-GB"/>
        </a:p>
      </dgm:t>
    </dgm:pt>
    <dgm:pt modelId="{68F3EB05-3CE2-4869-95E7-935FD7087474}" type="sibTrans" cxnId="{0C46D19F-8D55-4F3C-AAF0-6A065241605F}">
      <dgm:prSet/>
      <dgm:spPr/>
      <dgm:t>
        <a:bodyPr/>
        <a:lstStyle/>
        <a:p>
          <a:endParaRPr lang="en-GB"/>
        </a:p>
      </dgm:t>
    </dgm:pt>
    <dgm:pt modelId="{C2032B59-D3E5-4B11-8FBC-18212A454C46}">
      <dgm:prSet phldrT="[Text]" custT="1"/>
      <dgm:spPr>
        <a:solidFill>
          <a:schemeClr val="bg1">
            <a:lumMod val="50000"/>
            <a:alpha val="90000"/>
          </a:schemeClr>
        </a:solidFill>
        <a:ln>
          <a:noFill/>
        </a:ln>
      </dgm:spPr>
      <dgm:t>
        <a:bodyPr/>
        <a:lstStyle/>
        <a:p>
          <a:pPr algn="r" rtl="1"/>
          <a:r>
            <a:rPr lang="ar-SA" sz="2000" b="1" dirty="0">
              <a:latin typeface="Traditional Arabic" pitchFamily="18" charset="-78"/>
              <a:cs typeface="Traditional Arabic" pitchFamily="18" charset="-78"/>
            </a:rPr>
            <a:t>مؤتمرات الفيديو</a:t>
          </a:r>
          <a:endParaRPr lang="en-GB" sz="2000" b="1" dirty="0">
            <a:latin typeface="Traditional Arabic" pitchFamily="18" charset="-78"/>
            <a:cs typeface="Traditional Arabic" pitchFamily="18" charset="-78"/>
          </a:endParaRPr>
        </a:p>
      </dgm:t>
    </dgm:pt>
    <dgm:pt modelId="{8BC18D49-8C34-44F1-9F2D-48D8ABAD2291}" type="parTrans" cxnId="{E8F81649-34E6-4665-A866-F1B5A77657C9}">
      <dgm:prSet/>
      <dgm:spPr/>
      <dgm:t>
        <a:bodyPr/>
        <a:lstStyle/>
        <a:p>
          <a:endParaRPr lang="en-GB"/>
        </a:p>
      </dgm:t>
    </dgm:pt>
    <dgm:pt modelId="{921A48DE-B488-4924-B6EA-735D7279E471}" type="sibTrans" cxnId="{E8F81649-34E6-4665-A866-F1B5A77657C9}">
      <dgm:prSet/>
      <dgm:spPr/>
      <dgm:t>
        <a:bodyPr/>
        <a:lstStyle/>
        <a:p>
          <a:endParaRPr lang="en-GB"/>
        </a:p>
      </dgm:t>
    </dgm:pt>
    <dgm:pt modelId="{A8A7AC27-3D6F-419F-8650-16D25A4AB05F}">
      <dgm:prSet phldrT="[Text]" custT="1"/>
      <dgm:spPr>
        <a:solidFill>
          <a:schemeClr val="accent4">
            <a:lumMod val="75000"/>
          </a:schemeClr>
        </a:solidFill>
        <a:ln>
          <a:noFill/>
        </a:ln>
      </dgm:spPr>
      <dgm:t>
        <a:bodyPr/>
        <a:lstStyle/>
        <a:p>
          <a:pPr rtl="1">
            <a:lnSpc>
              <a:spcPct val="100000"/>
            </a:lnSpc>
            <a:spcAft>
              <a:spcPts val="0"/>
            </a:spcAft>
          </a:pPr>
          <a:r>
            <a:rPr lang="ar-SA" sz="2400" b="0" dirty="0">
              <a:solidFill>
                <a:schemeClr val="bg1">
                  <a:lumMod val="85000"/>
                </a:schemeClr>
              </a:solidFill>
              <a:cs typeface="PT Bold Heading" pitchFamily="2" charset="-78"/>
            </a:rPr>
            <a:t>المتعلم السمعي:</a:t>
          </a:r>
        </a:p>
        <a:p>
          <a:pPr rtl="1">
            <a:lnSpc>
              <a:spcPct val="100000"/>
            </a:lnSpc>
            <a:spcAft>
              <a:spcPts val="0"/>
            </a:spcAft>
          </a:pPr>
          <a:r>
            <a:rPr lang="ar-SA" sz="2400" b="1" dirty="0">
              <a:latin typeface="Traditional Arabic" pitchFamily="18" charset="-78"/>
              <a:cs typeface="Traditional Arabic" pitchFamily="18" charset="-78"/>
            </a:rPr>
            <a:t>يتعلم عن طريق سماع الأشياء</a:t>
          </a:r>
          <a:endParaRPr lang="en-GB" sz="2400" b="1" dirty="0">
            <a:latin typeface="Traditional Arabic" pitchFamily="18" charset="-78"/>
            <a:cs typeface="Traditional Arabic" pitchFamily="18" charset="-78"/>
          </a:endParaRPr>
        </a:p>
      </dgm:t>
    </dgm:pt>
    <dgm:pt modelId="{624AFCA3-7681-412F-8461-B7D3731D296E}" type="parTrans" cxnId="{77E4A226-C9E1-4108-B70E-5540F0A2E6C5}">
      <dgm:prSet/>
      <dgm:spPr/>
      <dgm:t>
        <a:bodyPr/>
        <a:lstStyle/>
        <a:p>
          <a:endParaRPr lang="en-GB"/>
        </a:p>
      </dgm:t>
    </dgm:pt>
    <dgm:pt modelId="{29A03263-D736-4E8A-A95C-ACB0C6CDD5BC}" type="sibTrans" cxnId="{77E4A226-C9E1-4108-B70E-5540F0A2E6C5}">
      <dgm:prSet/>
      <dgm:spPr/>
      <dgm:t>
        <a:bodyPr/>
        <a:lstStyle/>
        <a:p>
          <a:endParaRPr lang="en-GB"/>
        </a:p>
      </dgm:t>
    </dgm:pt>
    <dgm:pt modelId="{6E37BF0B-CA62-40F2-9FDD-4B74BDFFE205}">
      <dgm:prSet phldrT="[Text]" custT="1"/>
      <dgm:spPr>
        <a:solidFill>
          <a:schemeClr val="bg1">
            <a:lumMod val="50000"/>
            <a:alpha val="90000"/>
          </a:schemeClr>
        </a:solidFill>
        <a:ln>
          <a:noFill/>
        </a:ln>
      </dgm:spPr>
      <dgm:t>
        <a:bodyPr/>
        <a:lstStyle/>
        <a:p>
          <a:pPr algn="r" rtl="1"/>
          <a:r>
            <a:rPr lang="ar-SA" sz="2000" b="1" dirty="0">
              <a:latin typeface="Traditional Arabic" pitchFamily="18" charset="-78"/>
              <a:cs typeface="Traditional Arabic" pitchFamily="18" charset="-78"/>
            </a:rPr>
            <a:t>البودكاست</a:t>
          </a:r>
          <a:endParaRPr lang="en-GB" sz="2000" b="1" dirty="0">
            <a:latin typeface="Traditional Arabic" pitchFamily="18" charset="-78"/>
            <a:cs typeface="Traditional Arabic" pitchFamily="18" charset="-78"/>
          </a:endParaRPr>
        </a:p>
      </dgm:t>
    </dgm:pt>
    <dgm:pt modelId="{5C11C55A-5171-4E5E-BC8E-36A6946B476B}" type="parTrans" cxnId="{5228A1EF-5A5C-4FE3-A63F-7340E3BBEB60}">
      <dgm:prSet/>
      <dgm:spPr/>
      <dgm:t>
        <a:bodyPr/>
        <a:lstStyle/>
        <a:p>
          <a:endParaRPr lang="en-GB"/>
        </a:p>
      </dgm:t>
    </dgm:pt>
    <dgm:pt modelId="{21D50374-F5F5-4B89-B1BB-676C6BC8E277}" type="sibTrans" cxnId="{5228A1EF-5A5C-4FE3-A63F-7340E3BBEB60}">
      <dgm:prSet/>
      <dgm:spPr/>
      <dgm:t>
        <a:bodyPr/>
        <a:lstStyle/>
        <a:p>
          <a:endParaRPr lang="en-GB"/>
        </a:p>
      </dgm:t>
    </dgm:pt>
    <dgm:pt modelId="{13B960CF-D874-48FB-BE37-2F82B1A71A52}">
      <dgm:prSet phldrT="[Text]" custT="1"/>
      <dgm:spPr>
        <a:solidFill>
          <a:schemeClr val="bg1">
            <a:lumMod val="50000"/>
            <a:alpha val="90000"/>
          </a:schemeClr>
        </a:solidFill>
        <a:ln>
          <a:noFill/>
        </a:ln>
      </dgm:spPr>
      <dgm:t>
        <a:bodyPr/>
        <a:lstStyle/>
        <a:p>
          <a:pPr algn="r" rtl="1"/>
          <a:r>
            <a:rPr lang="ar-SA" sz="2000" b="1" dirty="0">
              <a:latin typeface="Traditional Arabic" pitchFamily="18" charset="-78"/>
              <a:cs typeface="Traditional Arabic" pitchFamily="18" charset="-78"/>
            </a:rPr>
            <a:t>مؤتمرات الصوت</a:t>
          </a:r>
          <a:endParaRPr lang="en-GB" sz="2000" b="1" dirty="0">
            <a:latin typeface="Traditional Arabic" pitchFamily="18" charset="-78"/>
            <a:cs typeface="Traditional Arabic" pitchFamily="18" charset="-78"/>
          </a:endParaRPr>
        </a:p>
      </dgm:t>
    </dgm:pt>
    <dgm:pt modelId="{72CBEB28-9AAB-4FE1-9F77-7D7E2A2C5D6B}" type="parTrans" cxnId="{8441F299-16F5-4ADB-8075-B5612F02EAB3}">
      <dgm:prSet/>
      <dgm:spPr/>
      <dgm:t>
        <a:bodyPr/>
        <a:lstStyle/>
        <a:p>
          <a:endParaRPr lang="en-GB"/>
        </a:p>
      </dgm:t>
    </dgm:pt>
    <dgm:pt modelId="{04576BC2-94B2-410D-80F3-A24A2322ABE4}" type="sibTrans" cxnId="{8441F299-16F5-4ADB-8075-B5612F02EAB3}">
      <dgm:prSet/>
      <dgm:spPr/>
      <dgm:t>
        <a:bodyPr/>
        <a:lstStyle/>
        <a:p>
          <a:endParaRPr lang="en-GB"/>
        </a:p>
      </dgm:t>
    </dgm:pt>
    <dgm:pt modelId="{66A16200-365C-407E-817E-A1FD94E62E5F}">
      <dgm:prSet phldrT="[Text]" custT="1"/>
      <dgm:spPr>
        <a:solidFill>
          <a:schemeClr val="accent3"/>
        </a:solidFill>
        <a:ln>
          <a:noFill/>
        </a:ln>
      </dgm:spPr>
      <dgm:t>
        <a:bodyPr/>
        <a:lstStyle/>
        <a:p>
          <a:pPr rtl="1">
            <a:lnSpc>
              <a:spcPct val="100000"/>
            </a:lnSpc>
            <a:spcAft>
              <a:spcPts val="0"/>
            </a:spcAft>
          </a:pPr>
          <a:r>
            <a:rPr lang="ar-SA" sz="2400" b="0" dirty="0">
              <a:solidFill>
                <a:schemeClr val="bg1"/>
              </a:solidFill>
              <a:cs typeface="PT Bold Heading" pitchFamily="2" charset="-78"/>
            </a:rPr>
            <a:t>المتعلم الحسي:</a:t>
          </a:r>
        </a:p>
        <a:p>
          <a:pPr rtl="1">
            <a:lnSpc>
              <a:spcPct val="100000"/>
            </a:lnSpc>
            <a:spcAft>
              <a:spcPts val="0"/>
            </a:spcAft>
          </a:pPr>
          <a:r>
            <a:rPr lang="ar-SA" sz="2400" b="1" dirty="0">
              <a:latin typeface="Traditional Arabic" pitchFamily="18" charset="-78"/>
              <a:cs typeface="Traditional Arabic" pitchFamily="18" charset="-78"/>
            </a:rPr>
            <a:t>يتعلم عن طريق التجربة والممارسة والإحساس</a:t>
          </a:r>
          <a:endParaRPr lang="en-GB" sz="2400" b="1" dirty="0">
            <a:latin typeface="Traditional Arabic" pitchFamily="18" charset="-78"/>
            <a:cs typeface="Traditional Arabic" pitchFamily="18" charset="-78"/>
          </a:endParaRPr>
        </a:p>
      </dgm:t>
    </dgm:pt>
    <dgm:pt modelId="{D988577F-9C2C-4CF5-AC90-8DBC20B464A6}" type="parTrans" cxnId="{E78C1047-27A6-4DD5-A065-75C5CAD956DB}">
      <dgm:prSet/>
      <dgm:spPr/>
      <dgm:t>
        <a:bodyPr/>
        <a:lstStyle/>
        <a:p>
          <a:endParaRPr lang="en-GB"/>
        </a:p>
      </dgm:t>
    </dgm:pt>
    <dgm:pt modelId="{60FC8B9C-AE98-4938-B831-9339B5B6DC36}" type="sibTrans" cxnId="{E78C1047-27A6-4DD5-A065-75C5CAD956DB}">
      <dgm:prSet/>
      <dgm:spPr/>
      <dgm:t>
        <a:bodyPr/>
        <a:lstStyle/>
        <a:p>
          <a:endParaRPr lang="en-GB"/>
        </a:p>
      </dgm:t>
    </dgm:pt>
    <dgm:pt modelId="{26F83173-4693-462A-9610-F9FFDFBACF28}">
      <dgm:prSet phldrT="[Text]" custT="1"/>
      <dgm:spPr>
        <a:solidFill>
          <a:schemeClr val="bg1">
            <a:lumMod val="50000"/>
            <a:alpha val="90000"/>
          </a:schemeClr>
        </a:solidFill>
        <a:ln>
          <a:noFill/>
        </a:ln>
      </dgm:spPr>
      <dgm:t>
        <a:bodyPr/>
        <a:lstStyle/>
        <a:p>
          <a:pPr algn="r" rtl="1"/>
          <a:r>
            <a:rPr lang="ar-SA" sz="2000" b="1" dirty="0">
              <a:latin typeface="Traditional Arabic" pitchFamily="18" charset="-78"/>
              <a:cs typeface="Traditional Arabic" pitchFamily="18" charset="-78"/>
            </a:rPr>
            <a:t>بيئات التعلم الإفتراضية</a:t>
          </a:r>
          <a:endParaRPr lang="en-GB" sz="2000" b="1" dirty="0">
            <a:latin typeface="Traditional Arabic" pitchFamily="18" charset="-78"/>
            <a:cs typeface="Traditional Arabic" pitchFamily="18" charset="-78"/>
          </a:endParaRPr>
        </a:p>
      </dgm:t>
    </dgm:pt>
    <dgm:pt modelId="{C0149593-C5FD-48E3-A969-FC6E5892BCC1}" type="parTrans" cxnId="{1D2D7E3F-6440-485A-BC1A-1EA9AD7ED9DC}">
      <dgm:prSet/>
      <dgm:spPr/>
      <dgm:t>
        <a:bodyPr/>
        <a:lstStyle/>
        <a:p>
          <a:endParaRPr lang="en-GB"/>
        </a:p>
      </dgm:t>
    </dgm:pt>
    <dgm:pt modelId="{C3BB935D-E3C9-46DD-9877-4416870ABCBE}" type="sibTrans" cxnId="{1D2D7E3F-6440-485A-BC1A-1EA9AD7ED9DC}">
      <dgm:prSet/>
      <dgm:spPr/>
      <dgm:t>
        <a:bodyPr/>
        <a:lstStyle/>
        <a:p>
          <a:endParaRPr lang="en-GB"/>
        </a:p>
      </dgm:t>
    </dgm:pt>
    <dgm:pt modelId="{40BD119F-0C36-457E-AF21-0B06896274BA}">
      <dgm:prSet phldrT="[Text]" custT="1"/>
      <dgm:spPr>
        <a:solidFill>
          <a:schemeClr val="bg1">
            <a:lumMod val="50000"/>
            <a:alpha val="90000"/>
          </a:schemeClr>
        </a:solidFill>
        <a:ln>
          <a:noFill/>
        </a:ln>
      </dgm:spPr>
      <dgm:t>
        <a:bodyPr/>
        <a:lstStyle/>
        <a:p>
          <a:pPr algn="r" rtl="1"/>
          <a:r>
            <a:rPr lang="ar-SA" sz="2000" b="1" dirty="0">
              <a:latin typeface="Traditional Arabic" pitchFamily="18" charset="-78"/>
              <a:cs typeface="Traditional Arabic" pitchFamily="18" charset="-78"/>
            </a:rPr>
            <a:t>المدونات والمنتديات</a:t>
          </a:r>
          <a:endParaRPr lang="en-GB" sz="2000" b="1" dirty="0">
            <a:latin typeface="Traditional Arabic" pitchFamily="18" charset="-78"/>
            <a:cs typeface="Traditional Arabic" pitchFamily="18" charset="-78"/>
          </a:endParaRPr>
        </a:p>
      </dgm:t>
    </dgm:pt>
    <dgm:pt modelId="{8E1882A4-6E2E-4648-89AF-FB1999FA2502}" type="parTrans" cxnId="{10535BF0-93F3-41D4-9354-12E3C482DFD2}">
      <dgm:prSet/>
      <dgm:spPr/>
      <dgm:t>
        <a:bodyPr/>
        <a:lstStyle/>
        <a:p>
          <a:endParaRPr lang="en-GB"/>
        </a:p>
      </dgm:t>
    </dgm:pt>
    <dgm:pt modelId="{FC640A70-82B3-4AF6-A7E1-18DB48F18543}" type="sibTrans" cxnId="{10535BF0-93F3-41D4-9354-12E3C482DFD2}">
      <dgm:prSet/>
      <dgm:spPr/>
      <dgm:t>
        <a:bodyPr/>
        <a:lstStyle/>
        <a:p>
          <a:endParaRPr lang="en-GB"/>
        </a:p>
      </dgm:t>
    </dgm:pt>
    <dgm:pt modelId="{A0A2D795-80B0-4851-8FA2-B15B888B75DF}" type="pres">
      <dgm:prSet presAssocID="{C2D61A7A-1289-40C6-9E0C-F4AD86F92155}" presName="Name0" presStyleCnt="0">
        <dgm:presLayoutVars>
          <dgm:dir val="rev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995B640-684B-42CD-B114-1A6232E08FEA}" type="pres">
      <dgm:prSet presAssocID="{DA1219A3-EA52-4C7E-96E6-6A10EA5764AA}" presName="linNode" presStyleCnt="0"/>
      <dgm:spPr/>
    </dgm:pt>
    <dgm:pt modelId="{F2383BA9-B837-460F-BF58-D98065A49724}" type="pres">
      <dgm:prSet presAssocID="{DA1219A3-EA52-4C7E-96E6-6A10EA5764AA}" presName="parentShp" presStyleLbl="node1" presStyleIdx="0" presStyleCnt="3" custScaleX="2163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341504-8F70-48F3-B350-7705BE72BB2B}" type="pres">
      <dgm:prSet presAssocID="{DA1219A3-EA52-4C7E-96E6-6A10EA5764AA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9B3986-B36A-48AC-95F5-38DF99E78BBF}" type="pres">
      <dgm:prSet presAssocID="{6A2476A0-F873-4CEE-921E-480DD8F441E9}" presName="spacing" presStyleCnt="0"/>
      <dgm:spPr/>
    </dgm:pt>
    <dgm:pt modelId="{F3E751E0-066D-459B-AFA8-E3D06CDB54B1}" type="pres">
      <dgm:prSet presAssocID="{A8A7AC27-3D6F-419F-8650-16D25A4AB05F}" presName="linNode" presStyleCnt="0"/>
      <dgm:spPr/>
    </dgm:pt>
    <dgm:pt modelId="{660867A1-3CD4-4880-BFDE-69BAD1BD6496}" type="pres">
      <dgm:prSet presAssocID="{A8A7AC27-3D6F-419F-8650-16D25A4AB05F}" presName="parentShp" presStyleLbl="node1" presStyleIdx="1" presStyleCnt="3" custScaleX="2223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984400-269C-4840-9BB2-C7C3AE998A4F}" type="pres">
      <dgm:prSet presAssocID="{A8A7AC27-3D6F-419F-8650-16D25A4AB05F}" presName="childShp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D3E842-50FF-4458-B841-D1855113BCA0}" type="pres">
      <dgm:prSet presAssocID="{29A03263-D736-4E8A-A95C-ACB0C6CDD5BC}" presName="spacing" presStyleCnt="0"/>
      <dgm:spPr/>
    </dgm:pt>
    <dgm:pt modelId="{902DB84C-C6BE-41BE-BF79-02E1371E0C7F}" type="pres">
      <dgm:prSet presAssocID="{66A16200-365C-407E-817E-A1FD94E62E5F}" presName="linNode" presStyleCnt="0"/>
      <dgm:spPr/>
    </dgm:pt>
    <dgm:pt modelId="{35C1636F-F467-4994-AF16-232DCE63E428}" type="pres">
      <dgm:prSet presAssocID="{66A16200-365C-407E-817E-A1FD94E62E5F}" presName="parentShp" presStyleLbl="node1" presStyleIdx="2" presStyleCnt="3" custScaleX="1758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1B2E4C-7853-4E76-A474-8886AE4B79D5}" type="pres">
      <dgm:prSet presAssocID="{66A16200-365C-407E-817E-A1FD94E62E5F}" presName="childShp" presStyleLbl="bgAccFollowNode1" presStyleIdx="2" presStyleCnt="3" custScaleX="771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FC90436-B4A0-4BD5-A41C-303046F687C5}" type="presOf" srcId="{6E37BF0B-CA62-40F2-9FDD-4B74BDFFE205}" destId="{1C984400-269C-4840-9BB2-C7C3AE998A4F}" srcOrd="0" destOrd="0" presId="urn:microsoft.com/office/officeart/2005/8/layout/vList6"/>
    <dgm:cxn modelId="{10535BF0-93F3-41D4-9354-12E3C482DFD2}" srcId="{66A16200-365C-407E-817E-A1FD94E62E5F}" destId="{40BD119F-0C36-457E-AF21-0B06896274BA}" srcOrd="1" destOrd="0" parTransId="{8E1882A4-6E2E-4648-89AF-FB1999FA2502}" sibTransId="{FC640A70-82B3-4AF6-A7E1-18DB48F18543}"/>
    <dgm:cxn modelId="{718B3852-EF9E-4065-8F7C-E62EFFA35F0B}" srcId="{C2D61A7A-1289-40C6-9E0C-F4AD86F92155}" destId="{DA1219A3-EA52-4C7E-96E6-6A10EA5764AA}" srcOrd="0" destOrd="0" parTransId="{695E6F4B-D544-4545-8052-102EE91F59D0}" sibTransId="{6A2476A0-F873-4CEE-921E-480DD8F441E9}"/>
    <dgm:cxn modelId="{0C46D19F-8D55-4F3C-AAF0-6A065241605F}" srcId="{DA1219A3-EA52-4C7E-96E6-6A10EA5764AA}" destId="{94D10041-7D2F-4E41-B1C6-0F5D449BA382}" srcOrd="0" destOrd="0" parTransId="{BBE33D87-0908-46A6-AA04-DFEA735EC877}" sibTransId="{68F3EB05-3CE2-4869-95E7-935FD7087474}"/>
    <dgm:cxn modelId="{84F64D98-A320-49A5-A68C-3F84CFB1489F}" type="presOf" srcId="{C2032B59-D3E5-4B11-8FBC-18212A454C46}" destId="{34341504-8F70-48F3-B350-7705BE72BB2B}" srcOrd="0" destOrd="1" presId="urn:microsoft.com/office/officeart/2005/8/layout/vList6"/>
    <dgm:cxn modelId="{698C475A-1D38-47EC-8AA1-64A227AF00EB}" type="presOf" srcId="{A8A7AC27-3D6F-419F-8650-16D25A4AB05F}" destId="{660867A1-3CD4-4880-BFDE-69BAD1BD6496}" srcOrd="0" destOrd="0" presId="urn:microsoft.com/office/officeart/2005/8/layout/vList6"/>
    <dgm:cxn modelId="{11F05D98-65DE-4BA0-AAF2-332BBB5AF960}" type="presOf" srcId="{13B960CF-D874-48FB-BE37-2F82B1A71A52}" destId="{1C984400-269C-4840-9BB2-C7C3AE998A4F}" srcOrd="0" destOrd="1" presId="urn:microsoft.com/office/officeart/2005/8/layout/vList6"/>
    <dgm:cxn modelId="{1D2D7E3F-6440-485A-BC1A-1EA9AD7ED9DC}" srcId="{66A16200-365C-407E-817E-A1FD94E62E5F}" destId="{26F83173-4693-462A-9610-F9FFDFBACF28}" srcOrd="0" destOrd="0" parTransId="{C0149593-C5FD-48E3-A969-FC6E5892BCC1}" sibTransId="{C3BB935D-E3C9-46DD-9877-4416870ABCBE}"/>
    <dgm:cxn modelId="{77E4A226-C9E1-4108-B70E-5540F0A2E6C5}" srcId="{C2D61A7A-1289-40C6-9E0C-F4AD86F92155}" destId="{A8A7AC27-3D6F-419F-8650-16D25A4AB05F}" srcOrd="1" destOrd="0" parTransId="{624AFCA3-7681-412F-8461-B7D3731D296E}" sibTransId="{29A03263-D736-4E8A-A95C-ACB0C6CDD5BC}"/>
    <dgm:cxn modelId="{5228A1EF-5A5C-4FE3-A63F-7340E3BBEB60}" srcId="{A8A7AC27-3D6F-419F-8650-16D25A4AB05F}" destId="{6E37BF0B-CA62-40F2-9FDD-4B74BDFFE205}" srcOrd="0" destOrd="0" parTransId="{5C11C55A-5171-4E5E-BC8E-36A6946B476B}" sibTransId="{21D50374-F5F5-4B89-B1BB-676C6BC8E277}"/>
    <dgm:cxn modelId="{419444D9-27E6-4642-AEB3-1B6591B9FF89}" type="presOf" srcId="{26F83173-4693-462A-9610-F9FFDFBACF28}" destId="{0B1B2E4C-7853-4E76-A474-8886AE4B79D5}" srcOrd="0" destOrd="0" presId="urn:microsoft.com/office/officeart/2005/8/layout/vList6"/>
    <dgm:cxn modelId="{23BD0B2B-0336-49C8-AB9F-9F54500E32A5}" type="presOf" srcId="{66A16200-365C-407E-817E-A1FD94E62E5F}" destId="{35C1636F-F467-4994-AF16-232DCE63E428}" srcOrd="0" destOrd="0" presId="urn:microsoft.com/office/officeart/2005/8/layout/vList6"/>
    <dgm:cxn modelId="{E8F81649-34E6-4665-A866-F1B5A77657C9}" srcId="{DA1219A3-EA52-4C7E-96E6-6A10EA5764AA}" destId="{C2032B59-D3E5-4B11-8FBC-18212A454C46}" srcOrd="1" destOrd="0" parTransId="{8BC18D49-8C34-44F1-9F2D-48D8ABAD2291}" sibTransId="{921A48DE-B488-4924-B6EA-735D7279E471}"/>
    <dgm:cxn modelId="{7EDFCE55-6384-434B-B096-700CEF29C71C}" type="presOf" srcId="{40BD119F-0C36-457E-AF21-0B06896274BA}" destId="{0B1B2E4C-7853-4E76-A474-8886AE4B79D5}" srcOrd="0" destOrd="1" presId="urn:microsoft.com/office/officeart/2005/8/layout/vList6"/>
    <dgm:cxn modelId="{5A3A641E-1121-45C1-A780-BB6476822BDB}" type="presOf" srcId="{94D10041-7D2F-4E41-B1C6-0F5D449BA382}" destId="{34341504-8F70-48F3-B350-7705BE72BB2B}" srcOrd="0" destOrd="0" presId="urn:microsoft.com/office/officeart/2005/8/layout/vList6"/>
    <dgm:cxn modelId="{8441F299-16F5-4ADB-8075-B5612F02EAB3}" srcId="{A8A7AC27-3D6F-419F-8650-16D25A4AB05F}" destId="{13B960CF-D874-48FB-BE37-2F82B1A71A52}" srcOrd="1" destOrd="0" parTransId="{72CBEB28-9AAB-4FE1-9F77-7D7E2A2C5D6B}" sibTransId="{04576BC2-94B2-410D-80F3-A24A2322ABE4}"/>
    <dgm:cxn modelId="{DD3CE505-E16A-4E11-9E94-DA6A1A8C1D6A}" type="presOf" srcId="{DA1219A3-EA52-4C7E-96E6-6A10EA5764AA}" destId="{F2383BA9-B837-460F-BF58-D98065A49724}" srcOrd="0" destOrd="0" presId="urn:microsoft.com/office/officeart/2005/8/layout/vList6"/>
    <dgm:cxn modelId="{FBE12CA2-2E35-46B0-9D5A-9907E74857EB}" type="presOf" srcId="{C2D61A7A-1289-40C6-9E0C-F4AD86F92155}" destId="{A0A2D795-80B0-4851-8FA2-B15B888B75DF}" srcOrd="0" destOrd="0" presId="urn:microsoft.com/office/officeart/2005/8/layout/vList6"/>
    <dgm:cxn modelId="{E78C1047-27A6-4DD5-A065-75C5CAD956DB}" srcId="{C2D61A7A-1289-40C6-9E0C-F4AD86F92155}" destId="{66A16200-365C-407E-817E-A1FD94E62E5F}" srcOrd="2" destOrd="0" parTransId="{D988577F-9C2C-4CF5-AC90-8DBC20B464A6}" sibTransId="{60FC8B9C-AE98-4938-B831-9339B5B6DC36}"/>
    <dgm:cxn modelId="{F6DCABFC-EED3-479E-BED6-F63B69B535F7}" type="presParOf" srcId="{A0A2D795-80B0-4851-8FA2-B15B888B75DF}" destId="{C995B640-684B-42CD-B114-1A6232E08FEA}" srcOrd="0" destOrd="0" presId="urn:microsoft.com/office/officeart/2005/8/layout/vList6"/>
    <dgm:cxn modelId="{2F41F5B7-DFD3-427B-80C8-A12624F21552}" type="presParOf" srcId="{C995B640-684B-42CD-B114-1A6232E08FEA}" destId="{F2383BA9-B837-460F-BF58-D98065A49724}" srcOrd="0" destOrd="0" presId="urn:microsoft.com/office/officeart/2005/8/layout/vList6"/>
    <dgm:cxn modelId="{7EB0FF6C-06E3-47F3-95CC-E677B171FFE7}" type="presParOf" srcId="{C995B640-684B-42CD-B114-1A6232E08FEA}" destId="{34341504-8F70-48F3-B350-7705BE72BB2B}" srcOrd="1" destOrd="0" presId="urn:microsoft.com/office/officeart/2005/8/layout/vList6"/>
    <dgm:cxn modelId="{69389D1C-95FF-4934-8D16-41198DC1F1B0}" type="presParOf" srcId="{A0A2D795-80B0-4851-8FA2-B15B888B75DF}" destId="{EE9B3986-B36A-48AC-95F5-38DF99E78BBF}" srcOrd="1" destOrd="0" presId="urn:microsoft.com/office/officeart/2005/8/layout/vList6"/>
    <dgm:cxn modelId="{BDC171D7-677B-4933-8820-7600F798A18D}" type="presParOf" srcId="{A0A2D795-80B0-4851-8FA2-B15B888B75DF}" destId="{F3E751E0-066D-459B-AFA8-E3D06CDB54B1}" srcOrd="2" destOrd="0" presId="urn:microsoft.com/office/officeart/2005/8/layout/vList6"/>
    <dgm:cxn modelId="{806B4DAF-ED97-46AB-AAB9-DA9A21C2F81A}" type="presParOf" srcId="{F3E751E0-066D-459B-AFA8-E3D06CDB54B1}" destId="{660867A1-3CD4-4880-BFDE-69BAD1BD6496}" srcOrd="0" destOrd="0" presId="urn:microsoft.com/office/officeart/2005/8/layout/vList6"/>
    <dgm:cxn modelId="{8846D2CA-BC3F-4E17-A607-F1DA75880B72}" type="presParOf" srcId="{F3E751E0-066D-459B-AFA8-E3D06CDB54B1}" destId="{1C984400-269C-4840-9BB2-C7C3AE998A4F}" srcOrd="1" destOrd="0" presId="urn:microsoft.com/office/officeart/2005/8/layout/vList6"/>
    <dgm:cxn modelId="{818C3466-C42A-4F44-9C81-580AB3E52594}" type="presParOf" srcId="{A0A2D795-80B0-4851-8FA2-B15B888B75DF}" destId="{8CD3E842-50FF-4458-B841-D1855113BCA0}" srcOrd="3" destOrd="0" presId="urn:microsoft.com/office/officeart/2005/8/layout/vList6"/>
    <dgm:cxn modelId="{F50D270A-CDFA-4323-8F7C-4F7C8A0F9C73}" type="presParOf" srcId="{A0A2D795-80B0-4851-8FA2-B15B888B75DF}" destId="{902DB84C-C6BE-41BE-BF79-02E1371E0C7F}" srcOrd="4" destOrd="0" presId="urn:microsoft.com/office/officeart/2005/8/layout/vList6"/>
    <dgm:cxn modelId="{90B3EFA9-FAFB-4ADA-937D-1FD266772279}" type="presParOf" srcId="{902DB84C-C6BE-41BE-BF79-02E1371E0C7F}" destId="{35C1636F-F467-4994-AF16-232DCE63E428}" srcOrd="0" destOrd="0" presId="urn:microsoft.com/office/officeart/2005/8/layout/vList6"/>
    <dgm:cxn modelId="{AD2E806F-D626-4747-AA2D-40344B09D43E}" type="presParOf" srcId="{902DB84C-C6BE-41BE-BF79-02E1371E0C7F}" destId="{0B1B2E4C-7853-4E76-A474-8886AE4B79D5}" srcOrd="1" destOrd="0" presId="urn:microsoft.com/office/officeart/2005/8/layout/vList6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9587513-3EBE-4C4F-BD2F-49D48CB23182}" type="doc">
      <dgm:prSet loTypeId="urn:microsoft.com/office/officeart/2009/3/layout/Phased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D5B9288-7524-41D4-B00E-B47855C954F3}">
      <dgm:prSet phldrT="[Text]"/>
      <dgm:spPr/>
      <dgm:t>
        <a:bodyPr/>
        <a:lstStyle/>
        <a:p>
          <a:endParaRPr lang="en-US" dirty="0">
            <a:solidFill>
              <a:schemeClr val="bg1"/>
            </a:solidFill>
          </a:endParaRPr>
        </a:p>
      </dgm:t>
    </dgm:pt>
    <dgm:pt modelId="{DFE420E9-4B49-46D9-80F8-12DB26419D9C}" type="parTrans" cxnId="{BC50B602-31A8-473A-88A2-B0224F3C8A25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5942A1D1-076C-46DE-9D7C-F64DD7390615}" type="sibTrans" cxnId="{BC50B602-31A8-473A-88A2-B0224F3C8A25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EA5F1D5B-4CF7-4DB9-A44C-3D539A27E480}">
      <dgm:prSet phldrT="[Text]" custT="1"/>
      <dgm:spPr>
        <a:solidFill>
          <a:srgbClr val="00B0F0">
            <a:alpha val="50000"/>
          </a:srgbClr>
        </a:solidFill>
        <a:ln>
          <a:noFill/>
        </a:ln>
      </dgm:spPr>
      <dgm:t>
        <a:bodyPr/>
        <a:lstStyle/>
        <a:p>
          <a:r>
            <a:rPr lang="ar-SA" sz="2000" b="1" dirty="0">
              <a:solidFill>
                <a:schemeClr val="bg1"/>
              </a:solidFill>
              <a:cs typeface="AF_Najed" pitchFamily="2" charset="-78"/>
            </a:rPr>
            <a:t>شفهية</a:t>
          </a:r>
        </a:p>
        <a:p>
          <a:endParaRPr lang="en-US" sz="1400" b="0" dirty="0">
            <a:solidFill>
              <a:schemeClr val="bg1"/>
            </a:solidFill>
            <a:cs typeface="AF_Najed" pitchFamily="2" charset="-78"/>
          </a:endParaRPr>
        </a:p>
      </dgm:t>
    </dgm:pt>
    <dgm:pt modelId="{EEDF84EE-2661-416F-9FEC-0EF9A26EC35E}" type="parTrans" cxnId="{46B62199-EC9B-4015-8A42-1466BF512260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14B83272-0D48-4F12-997F-BEA0E1DE6786}" type="sibTrans" cxnId="{46B62199-EC9B-4015-8A42-1466BF512260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7B4C8190-A6B9-419E-ABFF-789C551B5A6B}">
      <dgm:prSet phldrT="[Text]"/>
      <dgm:spPr>
        <a:ln>
          <a:noFill/>
        </a:ln>
      </dgm:spPr>
      <dgm:t>
        <a:bodyPr/>
        <a:lstStyle/>
        <a:p>
          <a:r>
            <a:rPr lang="ar-SA" b="1" dirty="0">
              <a:solidFill>
                <a:schemeClr val="bg1"/>
              </a:solidFill>
              <a:cs typeface="AF_Najed" pitchFamily="2" charset="-78"/>
            </a:rPr>
            <a:t>تحريرية</a:t>
          </a:r>
        </a:p>
        <a:p>
          <a:endParaRPr lang="en-US" b="0" dirty="0">
            <a:solidFill>
              <a:schemeClr val="bg1"/>
            </a:solidFill>
            <a:cs typeface="AF_Najed" pitchFamily="2" charset="-78"/>
          </a:endParaRPr>
        </a:p>
      </dgm:t>
    </dgm:pt>
    <dgm:pt modelId="{C8550031-8BC5-4F69-90DD-781D372E525A}" type="parTrans" cxnId="{2B7D0C39-3184-4947-A90B-0534D2DCD0F1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0F670FC3-5B33-4CDD-A999-C428E781F4F1}" type="sibTrans" cxnId="{2B7D0C39-3184-4947-A90B-0534D2DCD0F1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E04EA569-BA69-4CFE-AEFA-9B98C31CCD73}">
      <dgm:prSet phldrT="[Text]" custT="1"/>
      <dgm:spPr>
        <a:ln>
          <a:noFill/>
        </a:ln>
      </dgm:spPr>
      <dgm:t>
        <a:bodyPr/>
        <a:lstStyle/>
        <a:p>
          <a:r>
            <a:rPr lang="ar-SA" sz="2400" b="0" dirty="0">
              <a:solidFill>
                <a:schemeClr val="bg1"/>
              </a:solidFill>
              <a:cs typeface="PT Bold Heading" pitchFamily="2" charset="-78"/>
            </a:rPr>
            <a:t>اللفظية</a:t>
          </a:r>
          <a:endParaRPr lang="en-US" sz="2400" b="0" dirty="0">
            <a:solidFill>
              <a:schemeClr val="bg1"/>
            </a:solidFill>
            <a:cs typeface="PT Bold Heading" pitchFamily="2" charset="-78"/>
          </a:endParaRPr>
        </a:p>
      </dgm:t>
    </dgm:pt>
    <dgm:pt modelId="{13803F5C-9C23-471B-B4CB-095022005C4B}" type="parTrans" cxnId="{4AE6D900-6ECF-414B-AD28-9645DD8A6FD8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F7A8A7E3-0C99-42FE-A5C4-AE9CCC0C835B}" type="sibTrans" cxnId="{4AE6D900-6ECF-414B-AD28-9645DD8A6FD8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7FFE32B3-5AAE-4824-AE96-A754EE8B3172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 </a:t>
          </a:r>
        </a:p>
      </dgm:t>
    </dgm:pt>
    <dgm:pt modelId="{A777B8EA-DC36-4496-8E55-28AA4449D194}" type="sibTrans" cxnId="{30F524A0-8BA0-452E-82CB-362305BF98BA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7ADEA235-ED91-4B53-BCD1-FBF8B26DDB80}" type="parTrans" cxnId="{30F524A0-8BA0-452E-82CB-362305BF98BA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E73B0A00-38EE-4730-BE15-8DF88A4FE9E7}" type="pres">
      <dgm:prSet presAssocID="{A9587513-3EBE-4C4F-BD2F-49D48CB23182}" presName="Name0" presStyleCnt="0">
        <dgm:presLayoutVars>
          <dgm:chMax val="3"/>
          <dgm:chPref val="3"/>
          <dgm:bulletEnabled val="1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672506C-D17A-4D01-AA4F-AD77C666B173}" type="pres">
      <dgm:prSet presAssocID="{A9587513-3EBE-4C4F-BD2F-49D48CB23182}" presName="arc1" presStyleLbl="node1" presStyleIdx="0" presStyleCnt="2" custLinFactNeighborX="39091" custLinFactNeighborY="6655"/>
      <dgm:spPr>
        <a:ln>
          <a:noFill/>
        </a:ln>
      </dgm:spPr>
    </dgm:pt>
    <dgm:pt modelId="{30EF2014-16DE-43AE-9222-D29097324A93}" type="pres">
      <dgm:prSet presAssocID="{A9587513-3EBE-4C4F-BD2F-49D48CB23182}" presName="arc3" presStyleLbl="node1" presStyleIdx="1" presStyleCnt="2" custLinFactNeighborX="39091" custLinFactNeighborY="6655"/>
      <dgm:spPr>
        <a:ln>
          <a:noFill/>
        </a:ln>
      </dgm:spPr>
    </dgm:pt>
    <dgm:pt modelId="{E8959D81-C042-4FAB-A0E3-8BACB5D9C2A4}" type="pres">
      <dgm:prSet presAssocID="{A9587513-3EBE-4C4F-BD2F-49D48CB23182}" presName="parentText2" presStyleLbl="revTx" presStyleIdx="0" presStyleCnt="2">
        <dgm:presLayoutVars>
          <dgm:chMax val="4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D88261-8D07-4DDA-A6D4-71D2D3F96165}" type="pres">
      <dgm:prSet presAssocID="{A9587513-3EBE-4C4F-BD2F-49D48CB23182}" presName="middleComposite" presStyleCnt="0"/>
      <dgm:spPr/>
    </dgm:pt>
    <dgm:pt modelId="{9436FB62-9C54-419F-BCA5-6A8B4B44658A}" type="pres">
      <dgm:prSet presAssocID="{E04EA569-BA69-4CFE-AEFA-9B98C31CCD73}" presName="circ1" presStyleLbl="vennNode1" presStyleIdx="0" presStyleCnt="6" custScaleX="88261" custScaleY="84753" custLinFactNeighborX="58307" custLinFactNeighborY="6052"/>
      <dgm:spPr/>
      <dgm:t>
        <a:bodyPr/>
        <a:lstStyle/>
        <a:p>
          <a:endParaRPr lang="en-US"/>
        </a:p>
      </dgm:t>
    </dgm:pt>
    <dgm:pt modelId="{FCA64CA3-3A34-4B88-84D5-783461580EA1}" type="pres">
      <dgm:prSet presAssocID="{E04EA569-BA69-4CFE-AEFA-9B98C31CCD73}" presName="circ1Tx" presStyleLbl="revTx" presStyleIdx="0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97275277-1E3B-4C57-8C35-E25CE66E73A7}" type="pres">
      <dgm:prSet presAssocID="{A9587513-3EBE-4C4F-BD2F-49D48CB23182}" presName="leftComposite" presStyleCnt="0"/>
      <dgm:spPr/>
    </dgm:pt>
    <dgm:pt modelId="{C7D7B109-1B2B-446B-880C-05E4C97287C9}" type="pres">
      <dgm:prSet presAssocID="{EA5F1D5B-4CF7-4DB9-A44C-3D539A27E480}" presName="childText1_1" presStyleLbl="vennNode1" presStyleIdx="1" presStyleCnt="6" custScaleX="166264" custScaleY="155507" custLinFactX="27006" custLinFactNeighborX="100000" custLinFactNeighborY="6047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6F36814B-DB5D-4335-BD29-FCA1B184B5F9}" type="pres">
      <dgm:prSet presAssocID="{EA5F1D5B-4CF7-4DB9-A44C-3D539A27E480}" presName="ellipse1" presStyleLbl="vennNode1" presStyleIdx="2" presStyleCnt="6" custLinFactX="69307" custLinFactY="-100000" custLinFactNeighborX="100000" custLinFactNeighborY="-128244"/>
      <dgm:spPr>
        <a:ln>
          <a:noFill/>
        </a:ln>
      </dgm:spPr>
    </dgm:pt>
    <dgm:pt modelId="{C5B1C101-0371-40F9-8170-E49EDED2B2D6}" type="pres">
      <dgm:prSet presAssocID="{EA5F1D5B-4CF7-4DB9-A44C-3D539A27E480}" presName="ellipse2" presStyleLbl="vennNode1" presStyleIdx="3" presStyleCnt="6" custLinFactX="230651" custLinFactY="199331" custLinFactNeighborX="300000" custLinFactNeighborY="200000"/>
      <dgm:spPr>
        <a:ln>
          <a:noFill/>
        </a:ln>
      </dgm:spPr>
    </dgm:pt>
    <dgm:pt modelId="{391D6C30-8BA0-4D59-8A2E-7ED856EE888F}" type="pres">
      <dgm:prSet presAssocID="{7B4C8190-A6B9-419E-ABFF-789C551B5A6B}" presName="childText1_2" presStyleLbl="vennNode1" presStyleIdx="4" presStyleCnt="6" custScaleX="167727" custScaleY="154629" custLinFactX="-15177" custLinFactNeighborX="-100000" custLinFactNeighborY="-3581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8C468231-7B2C-4402-BCB6-B12FE903D211}" type="pres">
      <dgm:prSet presAssocID="{7B4C8190-A6B9-419E-ABFF-789C551B5A6B}" presName="ellipse3" presStyleLbl="vennNode1" presStyleIdx="5" presStyleCnt="6" custLinFactX="7884" custLinFactY="-100000" custLinFactNeighborX="100000" custLinFactNeighborY="-106573"/>
      <dgm:spPr>
        <a:ln>
          <a:noFill/>
        </a:ln>
      </dgm:spPr>
    </dgm:pt>
    <dgm:pt modelId="{786C8DF7-7934-4D68-A217-C205F79BBCBE}" type="pres">
      <dgm:prSet presAssocID="{A9587513-3EBE-4C4F-BD2F-49D48CB23182}" presName="parentText1" presStyleLbl="revTx" presStyleIdx="1" presStyleCnt="2" custLinFactY="-25065" custLinFactNeighborX="25604" custLinFactNeighborY="-100000">
        <dgm:presLayoutVars>
          <dgm:chMax val="4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E531BA-5EB0-4A54-A175-169841F398DB}" type="presOf" srcId="{7B4C8190-A6B9-419E-ABFF-789C551B5A6B}" destId="{391D6C30-8BA0-4D59-8A2E-7ED856EE888F}" srcOrd="0" destOrd="0" presId="urn:microsoft.com/office/officeart/2009/3/layout/PhasedProcess"/>
    <dgm:cxn modelId="{A189AEF9-54CC-4660-8480-5139BD46DA24}" type="presOf" srcId="{A9587513-3EBE-4C4F-BD2F-49D48CB23182}" destId="{E73B0A00-38EE-4730-BE15-8DF88A4FE9E7}" srcOrd="0" destOrd="0" presId="urn:microsoft.com/office/officeart/2009/3/layout/PhasedProcess"/>
    <dgm:cxn modelId="{30F524A0-8BA0-452E-82CB-362305BF98BA}" srcId="{A9587513-3EBE-4C4F-BD2F-49D48CB23182}" destId="{7FFE32B3-5AAE-4824-AE96-A754EE8B3172}" srcOrd="1" destOrd="0" parTransId="{7ADEA235-ED91-4B53-BCD1-FBF8B26DDB80}" sibTransId="{A777B8EA-DC36-4496-8E55-28AA4449D194}"/>
    <dgm:cxn modelId="{8F63A0DA-4996-4064-AED9-4A1CF9101E54}" type="presOf" srcId="{E04EA569-BA69-4CFE-AEFA-9B98C31CCD73}" destId="{9436FB62-9C54-419F-BCA5-6A8B4B44658A}" srcOrd="0" destOrd="0" presId="urn:microsoft.com/office/officeart/2009/3/layout/PhasedProcess"/>
    <dgm:cxn modelId="{BC50B602-31A8-473A-88A2-B0224F3C8A25}" srcId="{A9587513-3EBE-4C4F-BD2F-49D48CB23182}" destId="{2D5B9288-7524-41D4-B00E-B47855C954F3}" srcOrd="0" destOrd="0" parTransId="{DFE420E9-4B49-46D9-80F8-12DB26419D9C}" sibTransId="{5942A1D1-076C-46DE-9D7C-F64DD7390615}"/>
    <dgm:cxn modelId="{370F49F1-E6BE-4047-ACD3-B81EDA682806}" type="presOf" srcId="{2D5B9288-7524-41D4-B00E-B47855C954F3}" destId="{786C8DF7-7934-4D68-A217-C205F79BBCBE}" srcOrd="0" destOrd="0" presId="urn:microsoft.com/office/officeart/2009/3/layout/PhasedProcess"/>
    <dgm:cxn modelId="{46B62199-EC9B-4015-8A42-1466BF512260}" srcId="{2D5B9288-7524-41D4-B00E-B47855C954F3}" destId="{EA5F1D5B-4CF7-4DB9-A44C-3D539A27E480}" srcOrd="0" destOrd="0" parTransId="{EEDF84EE-2661-416F-9FEC-0EF9A26EC35E}" sibTransId="{14B83272-0D48-4F12-997F-BEA0E1DE6786}"/>
    <dgm:cxn modelId="{2B7D0C39-3184-4947-A90B-0534D2DCD0F1}" srcId="{2D5B9288-7524-41D4-B00E-B47855C954F3}" destId="{7B4C8190-A6B9-419E-ABFF-789C551B5A6B}" srcOrd="1" destOrd="0" parTransId="{C8550031-8BC5-4F69-90DD-781D372E525A}" sibTransId="{0F670FC3-5B33-4CDD-A999-C428E781F4F1}"/>
    <dgm:cxn modelId="{4B754DF0-1AFC-4BD1-A2C0-FF9B3862603C}" type="presOf" srcId="{E04EA569-BA69-4CFE-AEFA-9B98C31CCD73}" destId="{FCA64CA3-3A34-4B88-84D5-783461580EA1}" srcOrd="1" destOrd="0" presId="urn:microsoft.com/office/officeart/2009/3/layout/PhasedProcess"/>
    <dgm:cxn modelId="{D78686D5-D993-4DFC-94DC-089154CA99C0}" type="presOf" srcId="{7FFE32B3-5AAE-4824-AE96-A754EE8B3172}" destId="{E8959D81-C042-4FAB-A0E3-8BACB5D9C2A4}" srcOrd="0" destOrd="0" presId="urn:microsoft.com/office/officeart/2009/3/layout/PhasedProcess"/>
    <dgm:cxn modelId="{4AE6D900-6ECF-414B-AD28-9645DD8A6FD8}" srcId="{7FFE32B3-5AAE-4824-AE96-A754EE8B3172}" destId="{E04EA569-BA69-4CFE-AEFA-9B98C31CCD73}" srcOrd="0" destOrd="0" parTransId="{13803F5C-9C23-471B-B4CB-095022005C4B}" sibTransId="{F7A8A7E3-0C99-42FE-A5C4-AE9CCC0C835B}"/>
    <dgm:cxn modelId="{F8D7F393-7036-41A7-8ADC-B4A08C9720CE}" type="presOf" srcId="{EA5F1D5B-4CF7-4DB9-A44C-3D539A27E480}" destId="{C7D7B109-1B2B-446B-880C-05E4C97287C9}" srcOrd="0" destOrd="0" presId="urn:microsoft.com/office/officeart/2009/3/layout/PhasedProcess"/>
    <dgm:cxn modelId="{4C01958C-C3F7-4B09-85E8-9820A209C8DA}" type="presParOf" srcId="{E73B0A00-38EE-4730-BE15-8DF88A4FE9E7}" destId="{C672506C-D17A-4D01-AA4F-AD77C666B173}" srcOrd="0" destOrd="0" presId="urn:microsoft.com/office/officeart/2009/3/layout/PhasedProcess"/>
    <dgm:cxn modelId="{59DBCDDA-F4DA-468D-99BE-CB9FD19224EB}" type="presParOf" srcId="{E73B0A00-38EE-4730-BE15-8DF88A4FE9E7}" destId="{30EF2014-16DE-43AE-9222-D29097324A93}" srcOrd="1" destOrd="0" presId="urn:microsoft.com/office/officeart/2009/3/layout/PhasedProcess"/>
    <dgm:cxn modelId="{65198CEE-0809-42E8-AA8D-1CC3ED99B193}" type="presParOf" srcId="{E73B0A00-38EE-4730-BE15-8DF88A4FE9E7}" destId="{E8959D81-C042-4FAB-A0E3-8BACB5D9C2A4}" srcOrd="2" destOrd="0" presId="urn:microsoft.com/office/officeart/2009/3/layout/PhasedProcess"/>
    <dgm:cxn modelId="{68E825AD-9427-4079-A462-B3BC67C75EB7}" type="presParOf" srcId="{E73B0A00-38EE-4730-BE15-8DF88A4FE9E7}" destId="{B4D88261-8D07-4DDA-A6D4-71D2D3F96165}" srcOrd="3" destOrd="0" presId="urn:microsoft.com/office/officeart/2009/3/layout/PhasedProcess"/>
    <dgm:cxn modelId="{C6534402-D522-4313-ABFC-84865A46625D}" type="presParOf" srcId="{B4D88261-8D07-4DDA-A6D4-71D2D3F96165}" destId="{9436FB62-9C54-419F-BCA5-6A8B4B44658A}" srcOrd="0" destOrd="0" presId="urn:microsoft.com/office/officeart/2009/3/layout/PhasedProcess"/>
    <dgm:cxn modelId="{D3E17E5A-B07E-4398-B7B6-D56FE1F2ED0C}" type="presParOf" srcId="{B4D88261-8D07-4DDA-A6D4-71D2D3F96165}" destId="{FCA64CA3-3A34-4B88-84D5-783461580EA1}" srcOrd="1" destOrd="0" presId="urn:microsoft.com/office/officeart/2009/3/layout/PhasedProcess"/>
    <dgm:cxn modelId="{EB44F5FA-5B81-45E6-AEAA-6671BB37A3D5}" type="presParOf" srcId="{E73B0A00-38EE-4730-BE15-8DF88A4FE9E7}" destId="{97275277-1E3B-4C57-8C35-E25CE66E73A7}" srcOrd="4" destOrd="0" presId="urn:microsoft.com/office/officeart/2009/3/layout/PhasedProcess"/>
    <dgm:cxn modelId="{BD9C3419-5622-4779-82F2-BC41CA0B4A16}" type="presParOf" srcId="{97275277-1E3B-4C57-8C35-E25CE66E73A7}" destId="{C7D7B109-1B2B-446B-880C-05E4C97287C9}" srcOrd="0" destOrd="0" presId="urn:microsoft.com/office/officeart/2009/3/layout/PhasedProcess"/>
    <dgm:cxn modelId="{DC51DCE2-C469-4C86-8360-C02C4AC5BFFB}" type="presParOf" srcId="{97275277-1E3B-4C57-8C35-E25CE66E73A7}" destId="{6F36814B-DB5D-4335-BD29-FCA1B184B5F9}" srcOrd="1" destOrd="0" presId="urn:microsoft.com/office/officeart/2009/3/layout/PhasedProcess"/>
    <dgm:cxn modelId="{ECCFED74-5E73-47B5-A04E-2C353748CDA1}" type="presParOf" srcId="{97275277-1E3B-4C57-8C35-E25CE66E73A7}" destId="{C5B1C101-0371-40F9-8170-E49EDED2B2D6}" srcOrd="2" destOrd="0" presId="urn:microsoft.com/office/officeart/2009/3/layout/PhasedProcess"/>
    <dgm:cxn modelId="{71BAED86-E27D-4C6E-A269-33C3129AB330}" type="presParOf" srcId="{97275277-1E3B-4C57-8C35-E25CE66E73A7}" destId="{391D6C30-8BA0-4D59-8A2E-7ED856EE888F}" srcOrd="3" destOrd="0" presId="urn:microsoft.com/office/officeart/2009/3/layout/PhasedProcess"/>
    <dgm:cxn modelId="{6547941A-F973-442E-A997-1006A1441D59}" type="presParOf" srcId="{97275277-1E3B-4C57-8C35-E25CE66E73A7}" destId="{8C468231-7B2C-4402-BCB6-B12FE903D211}" srcOrd="4" destOrd="0" presId="urn:microsoft.com/office/officeart/2009/3/layout/PhasedProcess"/>
    <dgm:cxn modelId="{84A4EE23-715C-41E9-B89A-C199FB3A057F}" type="presParOf" srcId="{E73B0A00-38EE-4730-BE15-8DF88A4FE9E7}" destId="{786C8DF7-7934-4D68-A217-C205F79BBCBE}" srcOrd="5" destOrd="0" presId="urn:microsoft.com/office/officeart/2009/3/layout/Phased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9587513-3EBE-4C4F-BD2F-49D48CB23182}" type="doc">
      <dgm:prSet loTypeId="urn:microsoft.com/office/officeart/2009/3/layout/Phased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D5B9288-7524-41D4-B00E-B47855C954F3}">
      <dgm:prSet phldrT="[Text]" custT="1"/>
      <dgm:spPr/>
      <dgm:t>
        <a:bodyPr/>
        <a:lstStyle/>
        <a:p>
          <a:endParaRPr lang="en-US" sz="2000" b="1" dirty="0"/>
        </a:p>
      </dgm:t>
    </dgm:pt>
    <dgm:pt modelId="{DFE420E9-4B49-46D9-80F8-12DB26419D9C}" type="parTrans" cxnId="{BC50B602-31A8-473A-88A2-B0224F3C8A25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5942A1D1-076C-46DE-9D7C-F64DD7390615}" type="sibTrans" cxnId="{BC50B602-31A8-473A-88A2-B0224F3C8A25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EA5F1D5B-4CF7-4DB9-A44C-3D539A27E480}">
      <dgm:prSet phldrT="[Text]" custT="1"/>
      <dgm:spPr>
        <a:ln>
          <a:noFill/>
        </a:ln>
      </dgm:spPr>
      <dgm:t>
        <a:bodyPr/>
        <a:lstStyle/>
        <a:p>
          <a:pPr algn="r"/>
          <a:r>
            <a:rPr lang="ar-SA" sz="1800" b="0" dirty="0">
              <a:solidFill>
                <a:schemeClr val="bg1"/>
              </a:solidFill>
              <a:cs typeface="AF_Najed" pitchFamily="2" charset="-78"/>
            </a:rPr>
            <a:t>ا</a:t>
          </a:r>
          <a:r>
            <a:rPr lang="ar-SA" sz="1800" b="1" dirty="0">
              <a:solidFill>
                <a:schemeClr val="bg1"/>
              </a:solidFill>
              <a:cs typeface="AF_Najed" pitchFamily="2" charset="-78"/>
            </a:rPr>
            <a:t>يماءات الوجه</a:t>
          </a:r>
        </a:p>
        <a:p>
          <a:pPr algn="ctr"/>
          <a:endParaRPr lang="en-US" sz="1800" b="0" dirty="0">
            <a:solidFill>
              <a:schemeClr val="bg1"/>
            </a:solidFill>
            <a:cs typeface="AF_Najed" pitchFamily="2" charset="-78"/>
          </a:endParaRPr>
        </a:p>
      </dgm:t>
    </dgm:pt>
    <dgm:pt modelId="{EEDF84EE-2661-416F-9FEC-0EF9A26EC35E}" type="parTrans" cxnId="{46B62199-EC9B-4015-8A42-1466BF512260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14B83272-0D48-4F12-997F-BEA0E1DE6786}" type="sibTrans" cxnId="{46B62199-EC9B-4015-8A42-1466BF512260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7B4C8190-A6B9-419E-ABFF-789C551B5A6B}">
      <dgm:prSet phldrT="[Text]" custT="1"/>
      <dgm:spPr>
        <a:ln>
          <a:noFill/>
        </a:ln>
      </dgm:spPr>
      <dgm:t>
        <a:bodyPr/>
        <a:lstStyle/>
        <a:p>
          <a:r>
            <a:rPr lang="ar-SA" sz="1600" b="1" dirty="0">
              <a:solidFill>
                <a:schemeClr val="bg1"/>
              </a:solidFill>
              <a:cs typeface="AF_Najed" pitchFamily="2" charset="-78"/>
            </a:rPr>
            <a:t>حركة اليدين</a:t>
          </a:r>
        </a:p>
        <a:p>
          <a:endParaRPr lang="ar-SA" sz="1600" b="0" dirty="0">
            <a:solidFill>
              <a:schemeClr val="bg1"/>
            </a:solidFill>
            <a:cs typeface="AF_Najed" pitchFamily="2" charset="-78"/>
          </a:endParaRPr>
        </a:p>
        <a:p>
          <a:endParaRPr lang="en-US" sz="1600" b="0" dirty="0">
            <a:solidFill>
              <a:schemeClr val="bg1"/>
            </a:solidFill>
            <a:cs typeface="AF_Najed" pitchFamily="2" charset="-78"/>
          </a:endParaRPr>
        </a:p>
      </dgm:t>
    </dgm:pt>
    <dgm:pt modelId="{C8550031-8BC5-4F69-90DD-781D372E525A}" type="parTrans" cxnId="{2B7D0C39-3184-4947-A90B-0534D2DCD0F1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0F670FC3-5B33-4CDD-A999-C428E781F4F1}" type="sibTrans" cxnId="{2B7D0C39-3184-4947-A90B-0534D2DCD0F1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E04EA569-BA69-4CFE-AEFA-9B98C31CCD73}">
      <dgm:prSet phldrT="[Text]" custT="1"/>
      <dgm:spPr>
        <a:ln>
          <a:noFill/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ar-SA" sz="2400" b="0" dirty="0">
              <a:solidFill>
                <a:schemeClr val="bg1"/>
              </a:solidFill>
              <a:cs typeface="PT Bold Heading" pitchFamily="2" charset="-78"/>
            </a:rPr>
            <a:t>غير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ar-SA" sz="2400" b="0" dirty="0">
              <a:solidFill>
                <a:schemeClr val="bg1"/>
              </a:solidFill>
              <a:cs typeface="PT Bold Heading" pitchFamily="2" charset="-78"/>
            </a:rPr>
            <a:t>اللفظية</a:t>
          </a:r>
          <a:endParaRPr lang="en-US" sz="2400" b="0" dirty="0">
            <a:solidFill>
              <a:schemeClr val="bg1"/>
            </a:solidFill>
            <a:cs typeface="PT Bold Heading" pitchFamily="2" charset="-78"/>
          </a:endParaRPr>
        </a:p>
      </dgm:t>
    </dgm:pt>
    <dgm:pt modelId="{13803F5C-9C23-471B-B4CB-095022005C4B}" type="parTrans" cxnId="{4AE6D900-6ECF-414B-AD28-9645DD8A6FD8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F7A8A7E3-0C99-42FE-A5C4-AE9CCC0C835B}" type="sibTrans" cxnId="{4AE6D900-6ECF-414B-AD28-9645DD8A6FD8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B29F36E0-0415-4747-BDD4-E8C9B9764A73}">
      <dgm:prSet phldrT="[Text]" custT="1"/>
      <dgm:spPr>
        <a:solidFill>
          <a:schemeClr val="bg2">
            <a:lumMod val="75000"/>
            <a:alpha val="50000"/>
          </a:schemeClr>
        </a:solidFill>
        <a:ln>
          <a:noFill/>
        </a:ln>
      </dgm:spPr>
      <dgm:t>
        <a:bodyPr/>
        <a:lstStyle/>
        <a:p>
          <a:r>
            <a:rPr lang="ar-SA" sz="1600" b="1" dirty="0">
              <a:solidFill>
                <a:schemeClr val="bg1"/>
              </a:solidFill>
              <a:cs typeface="AF_Najed" pitchFamily="2" charset="-78"/>
            </a:rPr>
            <a:t>التواصل البصري</a:t>
          </a:r>
        </a:p>
        <a:p>
          <a:endParaRPr lang="en-US" sz="1600" b="0" dirty="0">
            <a:solidFill>
              <a:schemeClr val="bg1"/>
            </a:solidFill>
            <a:cs typeface="AF_Najed" pitchFamily="2" charset="-78"/>
          </a:endParaRPr>
        </a:p>
      </dgm:t>
    </dgm:pt>
    <dgm:pt modelId="{69B4304E-4017-4D69-B64F-DD3C42C67504}" type="parTrans" cxnId="{2C62B75E-7729-4C53-B669-44DFCB097D4C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3A665F61-3AC8-45DF-B73C-F15B3EF765D9}" type="sibTrans" cxnId="{2C62B75E-7729-4C53-B669-44DFCB097D4C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7FFE32B3-5AAE-4824-AE96-A754EE8B3172}">
      <dgm:prSet phldrT="[Text]" custT="1"/>
      <dgm:spPr/>
      <dgm:t>
        <a:bodyPr/>
        <a:lstStyle/>
        <a:p>
          <a:endParaRPr lang="en-US" sz="2000" b="1" dirty="0"/>
        </a:p>
      </dgm:t>
    </dgm:pt>
    <dgm:pt modelId="{A777B8EA-DC36-4496-8E55-28AA4449D194}" type="sibTrans" cxnId="{30F524A0-8BA0-452E-82CB-362305BF98BA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7ADEA235-ED91-4B53-BCD1-FBF8B26DDB80}" type="parTrans" cxnId="{30F524A0-8BA0-452E-82CB-362305BF98BA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E73B0A00-38EE-4730-BE15-8DF88A4FE9E7}" type="pres">
      <dgm:prSet presAssocID="{A9587513-3EBE-4C4F-BD2F-49D48CB23182}" presName="Name0" presStyleCnt="0">
        <dgm:presLayoutVars>
          <dgm:chMax val="3"/>
          <dgm:chPref val="3"/>
          <dgm:bulletEnabled val="1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672506C-D17A-4D01-AA4F-AD77C666B173}" type="pres">
      <dgm:prSet presAssocID="{A9587513-3EBE-4C4F-BD2F-49D48CB23182}" presName="arc1" presStyleLbl="node1" presStyleIdx="0" presStyleCnt="2" custScaleX="87313" custScaleY="73450" custLinFactNeighborX="35476" custLinFactNeighborY="1175"/>
      <dgm:spPr>
        <a:ln>
          <a:noFill/>
        </a:ln>
      </dgm:spPr>
    </dgm:pt>
    <dgm:pt modelId="{30EF2014-16DE-43AE-9222-D29097324A93}" type="pres">
      <dgm:prSet presAssocID="{A9587513-3EBE-4C4F-BD2F-49D48CB23182}" presName="arc3" presStyleLbl="node1" presStyleIdx="1" presStyleCnt="2" custScaleX="87313" custScaleY="68852" custLinFactNeighborX="22705" custLinFactNeighborY="970"/>
      <dgm:spPr>
        <a:ln>
          <a:noFill/>
        </a:ln>
      </dgm:spPr>
    </dgm:pt>
    <dgm:pt modelId="{E8959D81-C042-4FAB-A0E3-8BACB5D9C2A4}" type="pres">
      <dgm:prSet presAssocID="{A9587513-3EBE-4C4F-BD2F-49D48CB23182}" presName="parentText2" presStyleLbl="revTx" presStyleIdx="0" presStyleCnt="2">
        <dgm:presLayoutVars>
          <dgm:chMax val="4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D88261-8D07-4DDA-A6D4-71D2D3F96165}" type="pres">
      <dgm:prSet presAssocID="{A9587513-3EBE-4C4F-BD2F-49D48CB23182}" presName="middleComposite" presStyleCnt="0"/>
      <dgm:spPr/>
    </dgm:pt>
    <dgm:pt modelId="{9436FB62-9C54-419F-BCA5-6A8B4B44658A}" type="pres">
      <dgm:prSet presAssocID="{E04EA569-BA69-4CFE-AEFA-9B98C31CCD73}" presName="circ1" presStyleLbl="vennNode1" presStyleIdx="0" presStyleCnt="7" custScaleX="66795" custScaleY="68203" custLinFactNeighborX="22493" custLinFactNeighborY="3352"/>
      <dgm:spPr/>
      <dgm:t>
        <a:bodyPr/>
        <a:lstStyle/>
        <a:p>
          <a:endParaRPr lang="en-US"/>
        </a:p>
      </dgm:t>
    </dgm:pt>
    <dgm:pt modelId="{FCA64CA3-3A34-4B88-84D5-783461580EA1}" type="pres">
      <dgm:prSet presAssocID="{E04EA569-BA69-4CFE-AEFA-9B98C31CCD73}" presName="circ1Tx" presStyleLbl="revTx" presStyleIdx="0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97275277-1E3B-4C57-8C35-E25CE66E73A7}" type="pres">
      <dgm:prSet presAssocID="{A9587513-3EBE-4C4F-BD2F-49D48CB23182}" presName="leftComposite" presStyleCnt="0"/>
      <dgm:spPr/>
    </dgm:pt>
    <dgm:pt modelId="{C7D7B109-1B2B-446B-880C-05E4C97287C9}" type="pres">
      <dgm:prSet presAssocID="{EA5F1D5B-4CF7-4DB9-A44C-3D539A27E480}" presName="childText1_1" presStyleLbl="vennNode1" presStyleIdx="1" presStyleCnt="7" custScaleX="146528" custScaleY="133844" custLinFactNeighborX="961" custLinFactNeighborY="-8042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6F36814B-DB5D-4335-BD29-FCA1B184B5F9}" type="pres">
      <dgm:prSet presAssocID="{EA5F1D5B-4CF7-4DB9-A44C-3D539A27E480}" presName="ellipse1" presStyleLbl="vennNode1" presStyleIdx="2" presStyleCnt="7" custScaleX="78370" custScaleY="89886" custLinFactX="296199" custLinFactNeighborX="300000" custLinFactNeighborY="95637"/>
      <dgm:spPr>
        <a:ln>
          <a:noFill/>
        </a:ln>
      </dgm:spPr>
    </dgm:pt>
    <dgm:pt modelId="{C5B1C101-0371-40F9-8170-E49EDED2B2D6}" type="pres">
      <dgm:prSet presAssocID="{EA5F1D5B-4CF7-4DB9-A44C-3D539A27E480}" presName="ellipse2" presStyleLbl="vennNode1" presStyleIdx="3" presStyleCnt="7" custLinFactNeighborX="88288" custLinFactNeighborY="-44617"/>
      <dgm:spPr>
        <a:ln>
          <a:noFill/>
        </a:ln>
      </dgm:spPr>
    </dgm:pt>
    <dgm:pt modelId="{391D6C30-8BA0-4D59-8A2E-7ED856EE888F}" type="pres">
      <dgm:prSet presAssocID="{7B4C8190-A6B9-419E-ABFF-789C551B5A6B}" presName="childText1_2" presStyleLbl="vennNode1" presStyleIdx="4" presStyleCnt="7" custScaleX="129131" custScaleY="135131" custLinFactNeighborX="60106" custLinFactNeighborY="-22899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8C468231-7B2C-4402-BCB6-B12FE903D211}" type="pres">
      <dgm:prSet presAssocID="{7B4C8190-A6B9-419E-ABFF-789C551B5A6B}" presName="ellipse3" presStyleLbl="vennNode1" presStyleIdx="5" presStyleCnt="7" custLinFactX="100000" custLinFactNeighborX="171581" custLinFactNeighborY="-7687"/>
      <dgm:spPr>
        <a:ln>
          <a:noFill/>
        </a:ln>
      </dgm:spPr>
    </dgm:pt>
    <dgm:pt modelId="{532D971E-44A0-43F0-B468-AF7A2ADE3076}" type="pres">
      <dgm:prSet presAssocID="{B29F36E0-0415-4747-BDD4-E8C9B9764A73}" presName="childText1_3" presStyleLbl="vennNode1" presStyleIdx="6" presStyleCnt="7" custScaleX="133867" custScaleY="129226" custLinFactNeighborX="49567" custLinFactNeighborY="2357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786C8DF7-7934-4D68-A217-C205F79BBCBE}" type="pres">
      <dgm:prSet presAssocID="{A9587513-3EBE-4C4F-BD2F-49D48CB23182}" presName="parentText1" presStyleLbl="revTx" presStyleIdx="1" presStyleCnt="2" custLinFactNeighborX="41576" custLinFactNeighborY="-94015">
        <dgm:presLayoutVars>
          <dgm:chMax val="4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0F524A0-8BA0-452E-82CB-362305BF98BA}" srcId="{A9587513-3EBE-4C4F-BD2F-49D48CB23182}" destId="{7FFE32B3-5AAE-4824-AE96-A754EE8B3172}" srcOrd="1" destOrd="0" parTransId="{7ADEA235-ED91-4B53-BCD1-FBF8B26DDB80}" sibTransId="{A777B8EA-DC36-4496-8E55-28AA4449D194}"/>
    <dgm:cxn modelId="{113075B8-9CFF-4B2E-A057-A8B2C3BEAE25}" type="presOf" srcId="{E04EA569-BA69-4CFE-AEFA-9B98C31CCD73}" destId="{FCA64CA3-3A34-4B88-84D5-783461580EA1}" srcOrd="1" destOrd="0" presId="urn:microsoft.com/office/officeart/2009/3/layout/PhasedProcess"/>
    <dgm:cxn modelId="{F41A4DC2-FE13-485C-A7CC-3B5EEAFB73F7}" type="presOf" srcId="{7B4C8190-A6B9-419E-ABFF-789C551B5A6B}" destId="{391D6C30-8BA0-4D59-8A2E-7ED856EE888F}" srcOrd="0" destOrd="0" presId="urn:microsoft.com/office/officeart/2009/3/layout/PhasedProcess"/>
    <dgm:cxn modelId="{D8F2AC1E-3754-4A0A-AFE9-B43C7E51E43D}" type="presOf" srcId="{B29F36E0-0415-4747-BDD4-E8C9B9764A73}" destId="{532D971E-44A0-43F0-B468-AF7A2ADE3076}" srcOrd="0" destOrd="0" presId="urn:microsoft.com/office/officeart/2009/3/layout/PhasedProcess"/>
    <dgm:cxn modelId="{2C62B75E-7729-4C53-B669-44DFCB097D4C}" srcId="{2D5B9288-7524-41D4-B00E-B47855C954F3}" destId="{B29F36E0-0415-4747-BDD4-E8C9B9764A73}" srcOrd="2" destOrd="0" parTransId="{69B4304E-4017-4D69-B64F-DD3C42C67504}" sibTransId="{3A665F61-3AC8-45DF-B73C-F15B3EF765D9}"/>
    <dgm:cxn modelId="{21D27334-DB72-4229-B359-3A7CE60B7E16}" type="presOf" srcId="{E04EA569-BA69-4CFE-AEFA-9B98C31CCD73}" destId="{9436FB62-9C54-419F-BCA5-6A8B4B44658A}" srcOrd="0" destOrd="0" presId="urn:microsoft.com/office/officeart/2009/3/layout/PhasedProcess"/>
    <dgm:cxn modelId="{BC50B602-31A8-473A-88A2-B0224F3C8A25}" srcId="{A9587513-3EBE-4C4F-BD2F-49D48CB23182}" destId="{2D5B9288-7524-41D4-B00E-B47855C954F3}" srcOrd="0" destOrd="0" parTransId="{DFE420E9-4B49-46D9-80F8-12DB26419D9C}" sibTransId="{5942A1D1-076C-46DE-9D7C-F64DD7390615}"/>
    <dgm:cxn modelId="{92A7C98E-2D77-4B06-A6F8-53042334D882}" type="presOf" srcId="{A9587513-3EBE-4C4F-BD2F-49D48CB23182}" destId="{E73B0A00-38EE-4730-BE15-8DF88A4FE9E7}" srcOrd="0" destOrd="0" presId="urn:microsoft.com/office/officeart/2009/3/layout/PhasedProcess"/>
    <dgm:cxn modelId="{46B62199-EC9B-4015-8A42-1466BF512260}" srcId="{2D5B9288-7524-41D4-B00E-B47855C954F3}" destId="{EA5F1D5B-4CF7-4DB9-A44C-3D539A27E480}" srcOrd="0" destOrd="0" parTransId="{EEDF84EE-2661-416F-9FEC-0EF9A26EC35E}" sibTransId="{14B83272-0D48-4F12-997F-BEA0E1DE6786}"/>
    <dgm:cxn modelId="{2B7D0C39-3184-4947-A90B-0534D2DCD0F1}" srcId="{2D5B9288-7524-41D4-B00E-B47855C954F3}" destId="{7B4C8190-A6B9-419E-ABFF-789C551B5A6B}" srcOrd="1" destOrd="0" parTransId="{C8550031-8BC5-4F69-90DD-781D372E525A}" sibTransId="{0F670FC3-5B33-4CDD-A999-C428E781F4F1}"/>
    <dgm:cxn modelId="{B81BC4EF-9A15-46C8-91C6-D20134651B29}" type="presOf" srcId="{7FFE32B3-5AAE-4824-AE96-A754EE8B3172}" destId="{E8959D81-C042-4FAB-A0E3-8BACB5D9C2A4}" srcOrd="0" destOrd="0" presId="urn:microsoft.com/office/officeart/2009/3/layout/PhasedProcess"/>
    <dgm:cxn modelId="{43DA9AE2-4663-4299-A7C6-26F86A2B049B}" type="presOf" srcId="{EA5F1D5B-4CF7-4DB9-A44C-3D539A27E480}" destId="{C7D7B109-1B2B-446B-880C-05E4C97287C9}" srcOrd="0" destOrd="0" presId="urn:microsoft.com/office/officeart/2009/3/layout/PhasedProcess"/>
    <dgm:cxn modelId="{0121D3CE-089F-4F5E-8073-6305CD2F7848}" type="presOf" srcId="{2D5B9288-7524-41D4-B00E-B47855C954F3}" destId="{786C8DF7-7934-4D68-A217-C205F79BBCBE}" srcOrd="0" destOrd="0" presId="urn:microsoft.com/office/officeart/2009/3/layout/PhasedProcess"/>
    <dgm:cxn modelId="{4AE6D900-6ECF-414B-AD28-9645DD8A6FD8}" srcId="{7FFE32B3-5AAE-4824-AE96-A754EE8B3172}" destId="{E04EA569-BA69-4CFE-AEFA-9B98C31CCD73}" srcOrd="0" destOrd="0" parTransId="{13803F5C-9C23-471B-B4CB-095022005C4B}" sibTransId="{F7A8A7E3-0C99-42FE-A5C4-AE9CCC0C835B}"/>
    <dgm:cxn modelId="{BBC27D5A-A8AF-46BD-A4A4-C7EF13938F2E}" type="presParOf" srcId="{E73B0A00-38EE-4730-BE15-8DF88A4FE9E7}" destId="{C672506C-D17A-4D01-AA4F-AD77C666B173}" srcOrd="0" destOrd="0" presId="urn:microsoft.com/office/officeart/2009/3/layout/PhasedProcess"/>
    <dgm:cxn modelId="{48421095-3454-417D-80CA-CF7C66FD7AD1}" type="presParOf" srcId="{E73B0A00-38EE-4730-BE15-8DF88A4FE9E7}" destId="{30EF2014-16DE-43AE-9222-D29097324A93}" srcOrd="1" destOrd="0" presId="urn:microsoft.com/office/officeart/2009/3/layout/PhasedProcess"/>
    <dgm:cxn modelId="{97B9FBE6-AFD0-4356-A82E-191B8E64A24A}" type="presParOf" srcId="{E73B0A00-38EE-4730-BE15-8DF88A4FE9E7}" destId="{E8959D81-C042-4FAB-A0E3-8BACB5D9C2A4}" srcOrd="2" destOrd="0" presId="urn:microsoft.com/office/officeart/2009/3/layout/PhasedProcess"/>
    <dgm:cxn modelId="{7B82D2C3-ABAB-4F30-94D3-09EC3DD2C570}" type="presParOf" srcId="{E73B0A00-38EE-4730-BE15-8DF88A4FE9E7}" destId="{B4D88261-8D07-4DDA-A6D4-71D2D3F96165}" srcOrd="3" destOrd="0" presId="urn:microsoft.com/office/officeart/2009/3/layout/PhasedProcess"/>
    <dgm:cxn modelId="{7D09265C-5C26-420A-BB99-FED8D5CD9A4A}" type="presParOf" srcId="{B4D88261-8D07-4DDA-A6D4-71D2D3F96165}" destId="{9436FB62-9C54-419F-BCA5-6A8B4B44658A}" srcOrd="0" destOrd="0" presId="urn:microsoft.com/office/officeart/2009/3/layout/PhasedProcess"/>
    <dgm:cxn modelId="{07229447-A36F-4983-8065-C96BDD33EEE7}" type="presParOf" srcId="{B4D88261-8D07-4DDA-A6D4-71D2D3F96165}" destId="{FCA64CA3-3A34-4B88-84D5-783461580EA1}" srcOrd="1" destOrd="0" presId="urn:microsoft.com/office/officeart/2009/3/layout/PhasedProcess"/>
    <dgm:cxn modelId="{10CF23A8-BF75-42E5-A69C-D7255A8DA103}" type="presParOf" srcId="{E73B0A00-38EE-4730-BE15-8DF88A4FE9E7}" destId="{97275277-1E3B-4C57-8C35-E25CE66E73A7}" srcOrd="4" destOrd="0" presId="urn:microsoft.com/office/officeart/2009/3/layout/PhasedProcess"/>
    <dgm:cxn modelId="{F61D637C-5ECE-4630-B00F-F7E080A9C671}" type="presParOf" srcId="{97275277-1E3B-4C57-8C35-E25CE66E73A7}" destId="{C7D7B109-1B2B-446B-880C-05E4C97287C9}" srcOrd="0" destOrd="0" presId="urn:microsoft.com/office/officeart/2009/3/layout/PhasedProcess"/>
    <dgm:cxn modelId="{A2DACEB3-B429-4705-9097-AE11873F104B}" type="presParOf" srcId="{97275277-1E3B-4C57-8C35-E25CE66E73A7}" destId="{6F36814B-DB5D-4335-BD29-FCA1B184B5F9}" srcOrd="1" destOrd="0" presId="urn:microsoft.com/office/officeart/2009/3/layout/PhasedProcess"/>
    <dgm:cxn modelId="{72AD1CD5-4EF8-4485-8CA0-B6BD2E51557B}" type="presParOf" srcId="{97275277-1E3B-4C57-8C35-E25CE66E73A7}" destId="{C5B1C101-0371-40F9-8170-E49EDED2B2D6}" srcOrd="2" destOrd="0" presId="urn:microsoft.com/office/officeart/2009/3/layout/PhasedProcess"/>
    <dgm:cxn modelId="{423AB09E-9014-4FA5-9E2E-667AE07EB2B7}" type="presParOf" srcId="{97275277-1E3B-4C57-8C35-E25CE66E73A7}" destId="{391D6C30-8BA0-4D59-8A2E-7ED856EE888F}" srcOrd="3" destOrd="0" presId="urn:microsoft.com/office/officeart/2009/3/layout/PhasedProcess"/>
    <dgm:cxn modelId="{841ABA86-BD97-4A57-B813-1AAE4996D1C1}" type="presParOf" srcId="{97275277-1E3B-4C57-8C35-E25CE66E73A7}" destId="{8C468231-7B2C-4402-BCB6-B12FE903D211}" srcOrd="4" destOrd="0" presId="urn:microsoft.com/office/officeart/2009/3/layout/PhasedProcess"/>
    <dgm:cxn modelId="{893AA3E4-6BEE-4638-BAB6-BF2A288D2392}" type="presParOf" srcId="{97275277-1E3B-4C57-8C35-E25CE66E73A7}" destId="{532D971E-44A0-43F0-B468-AF7A2ADE3076}" srcOrd="5" destOrd="0" presId="urn:microsoft.com/office/officeart/2009/3/layout/PhasedProcess"/>
    <dgm:cxn modelId="{C56BE621-7A31-4847-A5CA-E31B139A9D3F}" type="presParOf" srcId="{E73B0A00-38EE-4730-BE15-8DF88A4FE9E7}" destId="{786C8DF7-7934-4D68-A217-C205F79BBCBE}" srcOrd="5" destOrd="0" presId="urn:microsoft.com/office/officeart/2009/3/layout/PhasedProcess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BB4701-499A-4523-9672-D6649FCF0119}">
      <dsp:nvSpPr>
        <dsp:cNvPr id="0" name=""/>
        <dsp:cNvSpPr/>
      </dsp:nvSpPr>
      <dsp:spPr>
        <a:xfrm rot="10800000">
          <a:off x="510005" y="3100357"/>
          <a:ext cx="7160154" cy="2590655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2407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kern="1200" dirty="0">
              <a:solidFill>
                <a:schemeClr val="bg1"/>
              </a:solidFill>
              <a:latin typeface="Traditional Arabic" pitchFamily="18" charset="-78"/>
              <a:cs typeface="PT Bold Heading" pitchFamily="2" charset="-78"/>
            </a:rPr>
            <a:t>علم يبحث في النظرية والتطبيق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kern="1200" dirty="0">
              <a:solidFill>
                <a:schemeClr val="bg1"/>
              </a:solidFill>
              <a:latin typeface="Traditional Arabic" pitchFamily="18" charset="-78"/>
              <a:cs typeface="PT Bold Heading" pitchFamily="2" charset="-78"/>
            </a:rPr>
            <a:t> الخاصة بتصميم العمليات والمصادر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kern="1200" dirty="0">
              <a:solidFill>
                <a:schemeClr val="bg1"/>
              </a:solidFill>
              <a:latin typeface="Traditional Arabic" pitchFamily="18" charset="-78"/>
              <a:cs typeface="PT Bold Heading" pitchFamily="2" charset="-78"/>
            </a:rPr>
            <a:t>وتطويرها واستخدامها وإدارتها وتقويمها</a:t>
          </a:r>
        </a:p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kern="1200" dirty="0">
              <a:solidFill>
                <a:schemeClr val="bg1"/>
              </a:solidFill>
              <a:latin typeface="Traditional Arabic" pitchFamily="18" charset="-78"/>
              <a:cs typeface="PT Bold Heading" pitchFamily="2" charset="-78"/>
            </a:rPr>
            <a:t>  من أجل التعلم. </a:t>
          </a:r>
          <a:r>
            <a:rPr lang="ar-SA" sz="2400" kern="1200" dirty="0">
              <a:solidFill>
                <a:srgbClr val="000000"/>
              </a:solidFill>
              <a:latin typeface="Traditional Arabic" pitchFamily="18" charset="-78"/>
              <a:cs typeface="PT Bold Heading" pitchFamily="2" charset="-78"/>
            </a:rPr>
            <a:t>تعريف 1994م</a:t>
          </a:r>
          <a:endParaRPr lang="en-US" sz="2400" kern="1200" dirty="0">
            <a:solidFill>
              <a:srgbClr val="000000"/>
            </a:solidFill>
          </a:endParaRPr>
        </a:p>
      </dsp:txBody>
      <dsp:txXfrm rot="10800000">
        <a:off x="1157669" y="3100357"/>
        <a:ext cx="6512490" cy="2590655"/>
      </dsp:txXfrm>
    </dsp:sp>
    <dsp:sp modelId="{21C9AA4F-2F4D-478A-81CD-E76FD4A17CBC}">
      <dsp:nvSpPr>
        <dsp:cNvPr id="0" name=""/>
        <dsp:cNvSpPr/>
      </dsp:nvSpPr>
      <dsp:spPr>
        <a:xfrm>
          <a:off x="0" y="2929646"/>
          <a:ext cx="2891094" cy="297487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2AF35F-7F31-4E93-895F-9208E860F28A}">
      <dsp:nvSpPr>
        <dsp:cNvPr id="0" name=""/>
        <dsp:cNvSpPr/>
      </dsp:nvSpPr>
      <dsp:spPr>
        <a:xfrm rot="5400000">
          <a:off x="2630104" y="97992"/>
          <a:ext cx="1506471" cy="1310630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900" kern="1200" dirty="0">
              <a:cs typeface="PT Bold Heading" pitchFamily="2" charset="-78"/>
            </a:rPr>
            <a:t>الانسان</a:t>
          </a:r>
          <a:endParaRPr lang="en-US" sz="1900" kern="1200" dirty="0">
            <a:cs typeface="PT Bold Heading" pitchFamily="2" charset="-78"/>
          </a:endParaRPr>
        </a:p>
      </dsp:txBody>
      <dsp:txXfrm rot="-5400000">
        <a:off x="2932264" y="234830"/>
        <a:ext cx="902150" cy="1036955"/>
      </dsp:txXfrm>
    </dsp:sp>
    <dsp:sp modelId="{CC607378-AD5F-429C-B208-1DFBDFCF63B5}">
      <dsp:nvSpPr>
        <dsp:cNvPr id="0" name=""/>
        <dsp:cNvSpPr/>
      </dsp:nvSpPr>
      <dsp:spPr>
        <a:xfrm>
          <a:off x="4078426" y="301365"/>
          <a:ext cx="1681222" cy="903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FA3B35-90A8-4485-9435-1915C4DBB92C}">
      <dsp:nvSpPr>
        <dsp:cNvPr id="0" name=""/>
        <dsp:cNvSpPr/>
      </dsp:nvSpPr>
      <dsp:spPr>
        <a:xfrm rot="5400000">
          <a:off x="1214624" y="97992"/>
          <a:ext cx="1506471" cy="1310630"/>
        </a:xfrm>
        <a:prstGeom prst="hexagon">
          <a:avLst>
            <a:gd name="adj" fmla="val 25000"/>
            <a:gd name="vf" fmla="val 115470"/>
          </a:avLst>
        </a:prstGeom>
        <a:solidFill>
          <a:schemeClr val="tx1">
            <a:lumMod val="75000"/>
            <a:lumOff val="2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 rot="-5400000">
        <a:off x="1516784" y="234830"/>
        <a:ext cx="902150" cy="1036955"/>
      </dsp:txXfrm>
    </dsp:sp>
    <dsp:sp modelId="{5185D2A3-217A-4440-91A8-3F5555AE6B88}">
      <dsp:nvSpPr>
        <dsp:cNvPr id="0" name=""/>
        <dsp:cNvSpPr/>
      </dsp:nvSpPr>
      <dsp:spPr>
        <a:xfrm rot="5400000">
          <a:off x="1919652" y="1376684"/>
          <a:ext cx="1506471" cy="1310630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900" kern="1200" dirty="0">
              <a:cs typeface="PT Bold Heading" pitchFamily="2" charset="-78"/>
            </a:rPr>
            <a:t>المواد</a:t>
          </a:r>
          <a:endParaRPr lang="en-US" sz="1900" kern="1200" dirty="0">
            <a:cs typeface="PT Bold Heading" pitchFamily="2" charset="-78"/>
          </a:endParaRPr>
        </a:p>
      </dsp:txBody>
      <dsp:txXfrm rot="-5400000">
        <a:off x="2221812" y="1513522"/>
        <a:ext cx="902150" cy="1036955"/>
      </dsp:txXfrm>
    </dsp:sp>
    <dsp:sp modelId="{91BB45D3-69CD-4F2D-B6F5-02897DF1B19F}">
      <dsp:nvSpPr>
        <dsp:cNvPr id="0" name=""/>
        <dsp:cNvSpPr/>
      </dsp:nvSpPr>
      <dsp:spPr>
        <a:xfrm>
          <a:off x="336351" y="1580058"/>
          <a:ext cx="1626989" cy="903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82DD4B-04DB-4DC7-B298-B9C0FBA64F3E}">
      <dsp:nvSpPr>
        <dsp:cNvPr id="0" name=""/>
        <dsp:cNvSpPr/>
      </dsp:nvSpPr>
      <dsp:spPr>
        <a:xfrm rot="5400000">
          <a:off x="3335133" y="1376684"/>
          <a:ext cx="1506471" cy="1310630"/>
        </a:xfrm>
        <a:prstGeom prst="hexagon">
          <a:avLst>
            <a:gd name="adj" fmla="val 25000"/>
            <a:gd name="vf" fmla="val 115470"/>
          </a:avLst>
        </a:prstGeom>
        <a:solidFill>
          <a:schemeClr val="tx1">
            <a:lumMod val="75000"/>
            <a:lumOff val="2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 rot="-5400000">
        <a:off x="3637293" y="1513522"/>
        <a:ext cx="902150" cy="1036955"/>
      </dsp:txXfrm>
    </dsp:sp>
    <dsp:sp modelId="{ECDB72CC-3553-4F8C-9B5E-49F586C41818}">
      <dsp:nvSpPr>
        <dsp:cNvPr id="0" name=""/>
        <dsp:cNvSpPr/>
      </dsp:nvSpPr>
      <dsp:spPr>
        <a:xfrm rot="5400000">
          <a:off x="2630104" y="2655377"/>
          <a:ext cx="1506471" cy="1310630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900" kern="1200" dirty="0">
              <a:cs typeface="PT Bold Heading" pitchFamily="2" charset="-78"/>
            </a:rPr>
            <a:t>الأدوات</a:t>
          </a:r>
          <a:endParaRPr lang="en-US" sz="1900" kern="1200" dirty="0">
            <a:cs typeface="PT Bold Heading" pitchFamily="2" charset="-78"/>
          </a:endParaRPr>
        </a:p>
      </dsp:txBody>
      <dsp:txXfrm rot="-5400000">
        <a:off x="2932264" y="2792215"/>
        <a:ext cx="902150" cy="1036955"/>
      </dsp:txXfrm>
    </dsp:sp>
    <dsp:sp modelId="{A57A55D8-96EE-46F1-8E73-ED795D82181A}">
      <dsp:nvSpPr>
        <dsp:cNvPr id="0" name=""/>
        <dsp:cNvSpPr/>
      </dsp:nvSpPr>
      <dsp:spPr>
        <a:xfrm>
          <a:off x="4078426" y="2858751"/>
          <a:ext cx="1681222" cy="903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E297E1-AB86-459F-915A-B5E4A62183DD}">
      <dsp:nvSpPr>
        <dsp:cNvPr id="0" name=""/>
        <dsp:cNvSpPr/>
      </dsp:nvSpPr>
      <dsp:spPr>
        <a:xfrm rot="5400000">
          <a:off x="1214624" y="2655377"/>
          <a:ext cx="1506471" cy="1310630"/>
        </a:xfrm>
        <a:prstGeom prst="hexagon">
          <a:avLst>
            <a:gd name="adj" fmla="val 25000"/>
            <a:gd name="vf" fmla="val 115470"/>
          </a:avLst>
        </a:prstGeom>
        <a:solidFill>
          <a:schemeClr val="tx1">
            <a:lumMod val="75000"/>
            <a:lumOff val="2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 rot="-5400000">
        <a:off x="1516784" y="2792215"/>
        <a:ext cx="902150" cy="10369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341504-8F70-48F3-B350-7705BE72BB2B}">
      <dsp:nvSpPr>
        <dsp:cNvPr id="0" name=""/>
        <dsp:cNvSpPr/>
      </dsp:nvSpPr>
      <dsp:spPr>
        <a:xfrm rot="10800000">
          <a:off x="4067" y="0"/>
          <a:ext cx="2797763" cy="1232664"/>
        </a:xfrm>
        <a:prstGeom prst="rightArrow">
          <a:avLst>
            <a:gd name="adj1" fmla="val 75000"/>
            <a:gd name="adj2" fmla="val 50000"/>
          </a:avLst>
        </a:prstGeom>
        <a:solidFill>
          <a:schemeClr val="bg1">
            <a:lumMod val="50000"/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SA" sz="2000" b="1" kern="1200" dirty="0">
              <a:latin typeface="Traditional Arabic" pitchFamily="18" charset="-78"/>
              <a:cs typeface="Traditional Arabic" pitchFamily="18" charset="-78"/>
            </a:rPr>
            <a:t>عروض البوربوينت</a:t>
          </a:r>
          <a:endParaRPr lang="en-GB" sz="2000" b="1" kern="1200" dirty="0">
            <a:latin typeface="Traditional Arabic" pitchFamily="18" charset="-78"/>
            <a:cs typeface="Traditional Arabic" pitchFamily="18" charset="-78"/>
          </a:endParaRPr>
        </a:p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SA" sz="2000" b="1" kern="1200" dirty="0">
              <a:latin typeface="Traditional Arabic" pitchFamily="18" charset="-78"/>
              <a:cs typeface="Traditional Arabic" pitchFamily="18" charset="-78"/>
            </a:rPr>
            <a:t>مؤتمرات الفيديو</a:t>
          </a:r>
          <a:endParaRPr lang="en-GB" sz="2000" b="1" kern="1200" dirty="0">
            <a:latin typeface="Traditional Arabic" pitchFamily="18" charset="-78"/>
            <a:cs typeface="Traditional Arabic" pitchFamily="18" charset="-78"/>
          </a:endParaRPr>
        </a:p>
      </dsp:txBody>
      <dsp:txXfrm rot="10800000">
        <a:off x="466316" y="154083"/>
        <a:ext cx="2335514" cy="924498"/>
      </dsp:txXfrm>
    </dsp:sp>
    <dsp:sp modelId="{F2383BA9-B837-460F-BF58-D98065A49724}">
      <dsp:nvSpPr>
        <dsp:cNvPr id="0" name=""/>
        <dsp:cNvSpPr/>
      </dsp:nvSpPr>
      <dsp:spPr>
        <a:xfrm>
          <a:off x="2801831" y="0"/>
          <a:ext cx="4034859" cy="1232664"/>
        </a:xfrm>
        <a:prstGeom prst="roundRect">
          <a:avLst/>
        </a:prstGeom>
        <a:solidFill>
          <a:schemeClr val="accent2">
            <a:lumMod val="7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1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ar-SA" sz="2400" b="0" kern="1200" dirty="0">
              <a:solidFill>
                <a:schemeClr val="bg1">
                  <a:lumMod val="85000"/>
                </a:schemeClr>
              </a:solidFill>
              <a:cs typeface="PT Bold Heading" pitchFamily="2" charset="-78"/>
            </a:rPr>
            <a:t>المتعلم البصري:</a:t>
          </a:r>
        </a:p>
        <a:p>
          <a:pPr lvl="0" algn="ctr" defTabSz="1066800" rtl="1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ar-SA" sz="2400" b="1" kern="1200" dirty="0">
              <a:latin typeface="Traditional Arabic" pitchFamily="18" charset="-78"/>
              <a:cs typeface="Traditional Arabic" pitchFamily="18" charset="-78"/>
            </a:rPr>
            <a:t>يتعلم عن طريق رؤية الأشياء</a:t>
          </a:r>
          <a:endParaRPr lang="en-GB" sz="2400" b="1" kern="1200" dirty="0">
            <a:latin typeface="Traditional Arabic" pitchFamily="18" charset="-78"/>
            <a:cs typeface="Traditional Arabic" pitchFamily="18" charset="-78"/>
          </a:endParaRPr>
        </a:p>
      </dsp:txBody>
      <dsp:txXfrm>
        <a:off x="2862005" y="60174"/>
        <a:ext cx="3914511" cy="1112316"/>
      </dsp:txXfrm>
    </dsp:sp>
    <dsp:sp modelId="{1C984400-269C-4840-9BB2-C7C3AE998A4F}">
      <dsp:nvSpPr>
        <dsp:cNvPr id="0" name=""/>
        <dsp:cNvSpPr/>
      </dsp:nvSpPr>
      <dsp:spPr>
        <a:xfrm rot="10800000">
          <a:off x="2273" y="1355930"/>
          <a:ext cx="2753672" cy="1232664"/>
        </a:xfrm>
        <a:prstGeom prst="rightArrow">
          <a:avLst>
            <a:gd name="adj1" fmla="val 75000"/>
            <a:gd name="adj2" fmla="val 50000"/>
          </a:avLst>
        </a:prstGeom>
        <a:solidFill>
          <a:schemeClr val="bg1">
            <a:lumMod val="50000"/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SA" sz="2000" b="1" kern="1200" dirty="0">
              <a:latin typeface="Traditional Arabic" pitchFamily="18" charset="-78"/>
              <a:cs typeface="Traditional Arabic" pitchFamily="18" charset="-78"/>
            </a:rPr>
            <a:t>البودكاست</a:t>
          </a:r>
          <a:endParaRPr lang="en-GB" sz="2000" b="1" kern="1200" dirty="0">
            <a:latin typeface="Traditional Arabic" pitchFamily="18" charset="-78"/>
            <a:cs typeface="Traditional Arabic" pitchFamily="18" charset="-78"/>
          </a:endParaRPr>
        </a:p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SA" sz="2000" b="1" kern="1200" dirty="0">
              <a:latin typeface="Traditional Arabic" pitchFamily="18" charset="-78"/>
              <a:cs typeface="Traditional Arabic" pitchFamily="18" charset="-78"/>
            </a:rPr>
            <a:t>مؤتمرات الصوت</a:t>
          </a:r>
          <a:endParaRPr lang="en-GB" sz="2000" b="1" kern="1200" dirty="0">
            <a:latin typeface="Traditional Arabic" pitchFamily="18" charset="-78"/>
            <a:cs typeface="Traditional Arabic" pitchFamily="18" charset="-78"/>
          </a:endParaRPr>
        </a:p>
      </dsp:txBody>
      <dsp:txXfrm rot="10800000">
        <a:off x="464522" y="1510013"/>
        <a:ext cx="2291423" cy="924498"/>
      </dsp:txXfrm>
    </dsp:sp>
    <dsp:sp modelId="{660867A1-3CD4-4880-BFDE-69BAD1BD6496}">
      <dsp:nvSpPr>
        <dsp:cNvPr id="0" name=""/>
        <dsp:cNvSpPr/>
      </dsp:nvSpPr>
      <dsp:spPr>
        <a:xfrm>
          <a:off x="2755945" y="1355930"/>
          <a:ext cx="4082540" cy="1232664"/>
        </a:xfrm>
        <a:prstGeom prst="roundRect">
          <a:avLst/>
        </a:prstGeom>
        <a:solidFill>
          <a:schemeClr val="accent4">
            <a:lumMod val="7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1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ar-SA" sz="2400" b="0" kern="1200" dirty="0">
              <a:solidFill>
                <a:schemeClr val="bg1">
                  <a:lumMod val="85000"/>
                </a:schemeClr>
              </a:solidFill>
              <a:cs typeface="PT Bold Heading" pitchFamily="2" charset="-78"/>
            </a:rPr>
            <a:t>المتعلم السمعي:</a:t>
          </a:r>
        </a:p>
        <a:p>
          <a:pPr lvl="0" algn="ctr" defTabSz="1066800" rtl="1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ar-SA" sz="2400" b="1" kern="1200" dirty="0">
              <a:latin typeface="Traditional Arabic" pitchFamily="18" charset="-78"/>
              <a:cs typeface="Traditional Arabic" pitchFamily="18" charset="-78"/>
            </a:rPr>
            <a:t>يتعلم عن طريق سماع الأشياء</a:t>
          </a:r>
          <a:endParaRPr lang="en-GB" sz="2400" b="1" kern="1200" dirty="0">
            <a:latin typeface="Traditional Arabic" pitchFamily="18" charset="-78"/>
            <a:cs typeface="Traditional Arabic" pitchFamily="18" charset="-78"/>
          </a:endParaRPr>
        </a:p>
      </dsp:txBody>
      <dsp:txXfrm>
        <a:off x="2816119" y="1416104"/>
        <a:ext cx="3962192" cy="1112316"/>
      </dsp:txXfrm>
    </dsp:sp>
    <dsp:sp modelId="{0B1B2E4C-7853-4E76-A474-8886AE4B79D5}">
      <dsp:nvSpPr>
        <dsp:cNvPr id="0" name=""/>
        <dsp:cNvSpPr/>
      </dsp:nvSpPr>
      <dsp:spPr>
        <a:xfrm rot="10800000">
          <a:off x="3383" y="2711860"/>
          <a:ext cx="2712184" cy="1232664"/>
        </a:xfrm>
        <a:prstGeom prst="rightArrow">
          <a:avLst>
            <a:gd name="adj1" fmla="val 75000"/>
            <a:gd name="adj2" fmla="val 50000"/>
          </a:avLst>
        </a:prstGeom>
        <a:solidFill>
          <a:schemeClr val="bg1">
            <a:lumMod val="50000"/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SA" sz="2000" b="1" kern="1200" dirty="0">
              <a:latin typeface="Traditional Arabic" pitchFamily="18" charset="-78"/>
              <a:cs typeface="Traditional Arabic" pitchFamily="18" charset="-78"/>
            </a:rPr>
            <a:t>بيئات التعلم الإفتراضية</a:t>
          </a:r>
          <a:endParaRPr lang="en-GB" sz="2000" b="1" kern="1200" dirty="0">
            <a:latin typeface="Traditional Arabic" pitchFamily="18" charset="-78"/>
            <a:cs typeface="Traditional Arabic" pitchFamily="18" charset="-78"/>
          </a:endParaRPr>
        </a:p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SA" sz="2000" b="1" kern="1200" dirty="0">
              <a:latin typeface="Traditional Arabic" pitchFamily="18" charset="-78"/>
              <a:cs typeface="Traditional Arabic" pitchFamily="18" charset="-78"/>
            </a:rPr>
            <a:t>المدونات والمنتديات</a:t>
          </a:r>
          <a:endParaRPr lang="en-GB" sz="2000" b="1" kern="1200" dirty="0">
            <a:latin typeface="Traditional Arabic" pitchFamily="18" charset="-78"/>
            <a:cs typeface="Traditional Arabic" pitchFamily="18" charset="-78"/>
          </a:endParaRPr>
        </a:p>
      </dsp:txBody>
      <dsp:txXfrm rot="10800000">
        <a:off x="465632" y="2865943"/>
        <a:ext cx="2249935" cy="924498"/>
      </dsp:txXfrm>
    </dsp:sp>
    <dsp:sp modelId="{35C1636F-F467-4994-AF16-232DCE63E428}">
      <dsp:nvSpPr>
        <dsp:cNvPr id="0" name=""/>
        <dsp:cNvSpPr/>
      </dsp:nvSpPr>
      <dsp:spPr>
        <a:xfrm>
          <a:off x="2715567" y="2711860"/>
          <a:ext cx="4121808" cy="1232664"/>
        </a:xfrm>
        <a:prstGeom prst="roundRect">
          <a:avLst/>
        </a:prstGeom>
        <a:solidFill>
          <a:schemeClr val="accent3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1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ar-SA" sz="2400" b="0" kern="1200" dirty="0">
              <a:solidFill>
                <a:schemeClr val="bg1"/>
              </a:solidFill>
              <a:cs typeface="PT Bold Heading" pitchFamily="2" charset="-78"/>
            </a:rPr>
            <a:t>المتعلم الحسي:</a:t>
          </a:r>
        </a:p>
        <a:p>
          <a:pPr lvl="0" algn="ctr" defTabSz="1066800" rtl="1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ar-SA" sz="2400" b="1" kern="1200" dirty="0">
              <a:latin typeface="Traditional Arabic" pitchFamily="18" charset="-78"/>
              <a:cs typeface="Traditional Arabic" pitchFamily="18" charset="-78"/>
            </a:rPr>
            <a:t>يتعلم عن طريق التجربة والممارسة والإحساس</a:t>
          </a:r>
          <a:endParaRPr lang="en-GB" sz="2400" b="1" kern="1200" dirty="0">
            <a:latin typeface="Traditional Arabic" pitchFamily="18" charset="-78"/>
            <a:cs typeface="Traditional Arabic" pitchFamily="18" charset="-78"/>
          </a:endParaRPr>
        </a:p>
      </dsp:txBody>
      <dsp:txXfrm>
        <a:off x="2775741" y="2772034"/>
        <a:ext cx="4001460" cy="111231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72506C-D17A-4D01-AA4F-AD77C666B173}">
      <dsp:nvSpPr>
        <dsp:cNvPr id="0" name=""/>
        <dsp:cNvSpPr/>
      </dsp:nvSpPr>
      <dsp:spPr>
        <a:xfrm rot="5400000">
          <a:off x="1563269" y="159832"/>
          <a:ext cx="2400338" cy="2400158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EF2014-16DE-43AE-9222-D29097324A93}">
      <dsp:nvSpPr>
        <dsp:cNvPr id="0" name=""/>
        <dsp:cNvSpPr/>
      </dsp:nvSpPr>
      <dsp:spPr>
        <a:xfrm rot="16200000">
          <a:off x="4033563" y="159832"/>
          <a:ext cx="2400338" cy="2400158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solidFill>
          <a:schemeClr val="accent2">
            <a:hueOff val="-17325818"/>
            <a:satOff val="15657"/>
            <a:lumOff val="1768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959D81-C042-4FAB-A0E3-8BACB5D9C2A4}">
      <dsp:nvSpPr>
        <dsp:cNvPr id="0" name=""/>
        <dsp:cNvSpPr/>
      </dsp:nvSpPr>
      <dsp:spPr>
        <a:xfrm>
          <a:off x="3379354" y="2085064"/>
          <a:ext cx="1822523" cy="4802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>
              <a:solidFill>
                <a:schemeClr val="bg1"/>
              </a:solidFill>
            </a:rPr>
            <a:t> </a:t>
          </a:r>
        </a:p>
      </dsp:txBody>
      <dsp:txXfrm>
        <a:off x="3379354" y="2085064"/>
        <a:ext cx="1822523" cy="480221"/>
      </dsp:txXfrm>
    </dsp:sp>
    <dsp:sp modelId="{9436FB62-9C54-419F-BCA5-6A8B4B44658A}">
      <dsp:nvSpPr>
        <dsp:cNvPr id="0" name=""/>
        <dsp:cNvSpPr/>
      </dsp:nvSpPr>
      <dsp:spPr>
        <a:xfrm>
          <a:off x="4500503" y="540057"/>
          <a:ext cx="1456832" cy="139892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0" kern="1200" dirty="0">
              <a:solidFill>
                <a:schemeClr val="bg1"/>
              </a:solidFill>
              <a:cs typeface="PT Bold Heading" pitchFamily="2" charset="-78"/>
            </a:rPr>
            <a:t>اللفظية</a:t>
          </a:r>
          <a:endParaRPr lang="en-US" sz="2400" b="0" kern="1200" dirty="0">
            <a:solidFill>
              <a:schemeClr val="bg1"/>
            </a:solidFill>
            <a:cs typeface="PT Bold Heading" pitchFamily="2" charset="-78"/>
          </a:endParaRPr>
        </a:p>
      </dsp:txBody>
      <dsp:txXfrm>
        <a:off x="4791870" y="679950"/>
        <a:ext cx="874099" cy="1119143"/>
      </dsp:txXfrm>
    </dsp:sp>
    <dsp:sp modelId="{C7D7B109-1B2B-446B-880C-05E4C97287C9}">
      <dsp:nvSpPr>
        <dsp:cNvPr id="0" name=""/>
        <dsp:cNvSpPr/>
      </dsp:nvSpPr>
      <dsp:spPr>
        <a:xfrm>
          <a:off x="2048034" y="234374"/>
          <a:ext cx="1336737" cy="1250102"/>
        </a:xfrm>
        <a:prstGeom prst="ellipse">
          <a:avLst/>
        </a:prstGeom>
        <a:solidFill>
          <a:srgbClr val="00B0F0">
            <a:alpha val="50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1" kern="1200" dirty="0">
              <a:solidFill>
                <a:schemeClr val="bg1"/>
              </a:solidFill>
              <a:cs typeface="AF_Najed" pitchFamily="2" charset="-78"/>
            </a:rPr>
            <a:t>شفهية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0" kern="1200" dirty="0">
            <a:solidFill>
              <a:schemeClr val="bg1"/>
            </a:solidFill>
            <a:cs typeface="AF_Najed" pitchFamily="2" charset="-78"/>
          </a:endParaRPr>
        </a:p>
      </dsp:txBody>
      <dsp:txXfrm>
        <a:off x="2243795" y="417447"/>
        <a:ext cx="945215" cy="883956"/>
      </dsp:txXfrm>
    </dsp:sp>
    <dsp:sp modelId="{6F36814B-DB5D-4335-BD29-FCA1B184B5F9}">
      <dsp:nvSpPr>
        <dsp:cNvPr id="0" name=""/>
        <dsp:cNvSpPr/>
      </dsp:nvSpPr>
      <dsp:spPr>
        <a:xfrm>
          <a:off x="1665186" y="180021"/>
          <a:ext cx="394755" cy="394720"/>
        </a:xfrm>
        <a:prstGeom prst="ellipse">
          <a:avLst/>
        </a:prstGeom>
        <a:solidFill>
          <a:schemeClr val="accent2">
            <a:alpha val="50000"/>
            <a:hueOff val="-6930327"/>
            <a:satOff val="6263"/>
            <a:lumOff val="707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5B1C101-0371-40F9-8170-E49EDED2B2D6}">
      <dsp:nvSpPr>
        <dsp:cNvPr id="0" name=""/>
        <dsp:cNvSpPr/>
      </dsp:nvSpPr>
      <dsp:spPr>
        <a:xfrm>
          <a:off x="3381849" y="1484475"/>
          <a:ext cx="229664" cy="229733"/>
        </a:xfrm>
        <a:prstGeom prst="ellipse">
          <a:avLst/>
        </a:prstGeom>
        <a:solidFill>
          <a:schemeClr val="accent2">
            <a:alpha val="50000"/>
            <a:hueOff val="-10395492"/>
            <a:satOff val="9394"/>
            <a:lumOff val="1061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91D6C30-8BA0-4D59-8A2E-7ED856EE888F}">
      <dsp:nvSpPr>
        <dsp:cNvPr id="0" name=""/>
        <dsp:cNvSpPr/>
      </dsp:nvSpPr>
      <dsp:spPr>
        <a:xfrm>
          <a:off x="585063" y="602165"/>
          <a:ext cx="1348499" cy="1243044"/>
        </a:xfrm>
        <a:prstGeom prst="ellipse">
          <a:avLst/>
        </a:prstGeom>
        <a:solidFill>
          <a:schemeClr val="accent2">
            <a:alpha val="50000"/>
            <a:hueOff val="-13860655"/>
            <a:satOff val="12526"/>
            <a:lumOff val="1414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600" b="1" kern="1200" dirty="0">
              <a:solidFill>
                <a:schemeClr val="bg1"/>
              </a:solidFill>
              <a:cs typeface="AF_Najed" pitchFamily="2" charset="-78"/>
            </a:rPr>
            <a:t>تحريرية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0" kern="1200" dirty="0">
            <a:solidFill>
              <a:schemeClr val="bg1"/>
            </a:solidFill>
            <a:cs typeface="AF_Najed" pitchFamily="2" charset="-78"/>
          </a:endParaRPr>
        </a:p>
      </dsp:txBody>
      <dsp:txXfrm>
        <a:off x="782546" y="784205"/>
        <a:ext cx="953533" cy="878964"/>
      </dsp:txXfrm>
    </dsp:sp>
    <dsp:sp modelId="{8C468231-7B2C-4402-BCB6-B12FE903D211}">
      <dsp:nvSpPr>
        <dsp:cNvPr id="0" name=""/>
        <dsp:cNvSpPr/>
      </dsp:nvSpPr>
      <dsp:spPr>
        <a:xfrm>
          <a:off x="2115234" y="1488213"/>
          <a:ext cx="229664" cy="229733"/>
        </a:xfrm>
        <a:prstGeom prst="ellipse">
          <a:avLst/>
        </a:prstGeom>
        <a:solidFill>
          <a:schemeClr val="accent2">
            <a:alpha val="50000"/>
            <a:hueOff val="-17325818"/>
            <a:satOff val="15657"/>
            <a:lumOff val="1768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86C8DF7-7934-4D68-A217-C205F79BBCBE}">
      <dsp:nvSpPr>
        <dsp:cNvPr id="0" name=""/>
        <dsp:cNvSpPr/>
      </dsp:nvSpPr>
      <dsp:spPr>
        <a:xfrm>
          <a:off x="1542756" y="1484475"/>
          <a:ext cx="1822523" cy="4802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>
            <a:solidFill>
              <a:schemeClr val="bg1"/>
            </a:solidFill>
          </a:endParaRPr>
        </a:p>
      </dsp:txBody>
      <dsp:txXfrm>
        <a:off x="1542756" y="1484475"/>
        <a:ext cx="1822523" cy="48022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72506C-D17A-4D01-AA4F-AD77C666B173}">
      <dsp:nvSpPr>
        <dsp:cNvPr id="0" name=""/>
        <dsp:cNvSpPr/>
      </dsp:nvSpPr>
      <dsp:spPr>
        <a:xfrm rot="5400000">
          <a:off x="1546060" y="137256"/>
          <a:ext cx="2329655" cy="2769149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EF2014-16DE-43AE-9222-D29097324A93}">
      <dsp:nvSpPr>
        <dsp:cNvPr id="0" name=""/>
        <dsp:cNvSpPr/>
      </dsp:nvSpPr>
      <dsp:spPr>
        <a:xfrm rot="16200000">
          <a:off x="4478138" y="130754"/>
          <a:ext cx="2183818" cy="2769149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solidFill>
          <a:schemeClr val="accent2">
            <a:hueOff val="-17325818"/>
            <a:satOff val="15657"/>
            <a:lumOff val="1768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959D81-C042-4FAB-A0E3-8BACB5D9C2A4}">
      <dsp:nvSpPr>
        <dsp:cNvPr id="0" name=""/>
        <dsp:cNvSpPr/>
      </dsp:nvSpPr>
      <dsp:spPr>
        <a:xfrm>
          <a:off x="3639396" y="2653845"/>
          <a:ext cx="2408244" cy="6345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 dirty="0"/>
        </a:p>
      </dsp:txBody>
      <dsp:txXfrm>
        <a:off x="3639396" y="2653845"/>
        <a:ext cx="2408244" cy="634554"/>
      </dsp:txXfrm>
    </dsp:sp>
    <dsp:sp modelId="{9436FB62-9C54-419F-BCA5-6A8B4B44658A}">
      <dsp:nvSpPr>
        <dsp:cNvPr id="0" name=""/>
        <dsp:cNvSpPr/>
      </dsp:nvSpPr>
      <dsp:spPr>
        <a:xfrm>
          <a:off x="4573827" y="733899"/>
          <a:ext cx="1456841" cy="1487550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ar-SA" sz="2400" b="0" kern="1200" dirty="0">
              <a:solidFill>
                <a:schemeClr val="bg1"/>
              </a:solidFill>
              <a:cs typeface="PT Bold Heading" pitchFamily="2" charset="-78"/>
            </a:rPr>
            <a:t>غير</a:t>
          </a:r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ar-SA" sz="2400" b="0" kern="1200" dirty="0">
              <a:solidFill>
                <a:schemeClr val="bg1"/>
              </a:solidFill>
              <a:cs typeface="PT Bold Heading" pitchFamily="2" charset="-78"/>
            </a:rPr>
            <a:t>اللفظية</a:t>
          </a:r>
          <a:endParaRPr lang="en-US" sz="2400" b="0" kern="1200" dirty="0">
            <a:solidFill>
              <a:schemeClr val="bg1"/>
            </a:solidFill>
            <a:cs typeface="PT Bold Heading" pitchFamily="2" charset="-78"/>
          </a:endParaRPr>
        </a:p>
      </dsp:txBody>
      <dsp:txXfrm>
        <a:off x="4865195" y="882654"/>
        <a:ext cx="874104" cy="1190040"/>
      </dsp:txXfrm>
    </dsp:sp>
    <dsp:sp modelId="{C7D7B109-1B2B-446B-880C-05E4C97287C9}">
      <dsp:nvSpPr>
        <dsp:cNvPr id="0" name=""/>
        <dsp:cNvSpPr/>
      </dsp:nvSpPr>
      <dsp:spPr>
        <a:xfrm>
          <a:off x="649778" y="210735"/>
          <a:ext cx="1395213" cy="1274468"/>
        </a:xfrm>
        <a:prstGeom prst="ellipse">
          <a:avLst/>
        </a:prstGeom>
        <a:solidFill>
          <a:schemeClr val="accent2">
            <a:alpha val="50000"/>
            <a:hueOff val="-2887636"/>
            <a:satOff val="2609"/>
            <a:lumOff val="295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800" b="0" kern="1200" dirty="0">
              <a:solidFill>
                <a:schemeClr val="bg1"/>
              </a:solidFill>
              <a:cs typeface="AF_Najed" pitchFamily="2" charset="-78"/>
            </a:rPr>
            <a:t>ا</a:t>
          </a:r>
          <a:r>
            <a:rPr lang="ar-SA" sz="1800" b="1" kern="1200" dirty="0">
              <a:solidFill>
                <a:schemeClr val="bg1"/>
              </a:solidFill>
              <a:cs typeface="AF_Najed" pitchFamily="2" charset="-78"/>
            </a:rPr>
            <a:t>يماءات الوجه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0" kern="1200" dirty="0">
            <a:solidFill>
              <a:schemeClr val="bg1"/>
            </a:solidFill>
            <a:cs typeface="AF_Najed" pitchFamily="2" charset="-78"/>
          </a:endParaRPr>
        </a:p>
      </dsp:txBody>
      <dsp:txXfrm>
        <a:off x="854102" y="397377"/>
        <a:ext cx="986565" cy="901184"/>
      </dsp:txXfrm>
    </dsp:sp>
    <dsp:sp modelId="{6F36814B-DB5D-4335-BD29-FCA1B184B5F9}">
      <dsp:nvSpPr>
        <dsp:cNvPr id="0" name=""/>
        <dsp:cNvSpPr/>
      </dsp:nvSpPr>
      <dsp:spPr>
        <a:xfrm>
          <a:off x="3350083" y="1715306"/>
          <a:ext cx="366551" cy="420246"/>
        </a:xfrm>
        <a:prstGeom prst="ellipse">
          <a:avLst/>
        </a:prstGeom>
        <a:solidFill>
          <a:schemeClr val="accent2">
            <a:alpha val="50000"/>
            <a:hueOff val="-5775273"/>
            <a:satOff val="5219"/>
            <a:lumOff val="589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5B1C101-0371-40F9-8170-E49EDED2B2D6}">
      <dsp:nvSpPr>
        <dsp:cNvPr id="0" name=""/>
        <dsp:cNvSpPr/>
      </dsp:nvSpPr>
      <dsp:spPr>
        <a:xfrm>
          <a:off x="2132738" y="514401"/>
          <a:ext cx="272147" cy="271969"/>
        </a:xfrm>
        <a:prstGeom prst="ellipse">
          <a:avLst/>
        </a:prstGeom>
        <a:solidFill>
          <a:schemeClr val="accent2">
            <a:alpha val="50000"/>
            <a:hueOff val="-8662909"/>
            <a:satOff val="7828"/>
            <a:lumOff val="884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91D6C30-8BA0-4D59-8A2E-7ED856EE888F}">
      <dsp:nvSpPr>
        <dsp:cNvPr id="0" name=""/>
        <dsp:cNvSpPr/>
      </dsp:nvSpPr>
      <dsp:spPr>
        <a:xfrm>
          <a:off x="2224959" y="631860"/>
          <a:ext cx="1229562" cy="1286723"/>
        </a:xfrm>
        <a:prstGeom prst="ellipse">
          <a:avLst/>
        </a:prstGeom>
        <a:solidFill>
          <a:schemeClr val="accent2">
            <a:alpha val="50000"/>
            <a:hueOff val="-11550546"/>
            <a:satOff val="10438"/>
            <a:lumOff val="1179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600" b="1" kern="1200" dirty="0">
              <a:solidFill>
                <a:schemeClr val="bg1"/>
              </a:solidFill>
              <a:cs typeface="AF_Najed" pitchFamily="2" charset="-78"/>
            </a:rPr>
            <a:t>حركة اليدين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1600" b="0" kern="1200" dirty="0">
            <a:solidFill>
              <a:schemeClr val="bg1"/>
            </a:solidFill>
            <a:cs typeface="AF_Najed" pitchFamily="2" charset="-78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0" kern="1200" dirty="0">
            <a:solidFill>
              <a:schemeClr val="bg1"/>
            </a:solidFill>
            <a:cs typeface="AF_Najed" pitchFamily="2" charset="-78"/>
          </a:endParaRPr>
        </a:p>
      </dsp:txBody>
      <dsp:txXfrm>
        <a:off x="2405024" y="820296"/>
        <a:ext cx="869432" cy="909851"/>
      </dsp:txXfrm>
    </dsp:sp>
    <dsp:sp modelId="{8C468231-7B2C-4402-BCB6-B12FE903D211}">
      <dsp:nvSpPr>
        <dsp:cNvPr id="0" name=""/>
        <dsp:cNvSpPr/>
      </dsp:nvSpPr>
      <dsp:spPr>
        <a:xfrm>
          <a:off x="2630003" y="2006698"/>
          <a:ext cx="272147" cy="271969"/>
        </a:xfrm>
        <a:prstGeom prst="ellipse">
          <a:avLst/>
        </a:prstGeom>
        <a:solidFill>
          <a:schemeClr val="accent2">
            <a:alpha val="50000"/>
            <a:hueOff val="-14438182"/>
            <a:satOff val="13047"/>
            <a:lumOff val="1473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32D971E-44A0-43F0-B468-AF7A2ADE3076}">
      <dsp:nvSpPr>
        <dsp:cNvPr id="0" name=""/>
        <dsp:cNvSpPr/>
      </dsp:nvSpPr>
      <dsp:spPr>
        <a:xfrm>
          <a:off x="1189841" y="1646657"/>
          <a:ext cx="1274657" cy="1230495"/>
        </a:xfrm>
        <a:prstGeom prst="ellipse">
          <a:avLst/>
        </a:prstGeom>
        <a:solidFill>
          <a:schemeClr val="bg2">
            <a:lumMod val="75000"/>
            <a:alpha val="5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600" b="1" kern="1200" dirty="0">
              <a:solidFill>
                <a:schemeClr val="bg1"/>
              </a:solidFill>
              <a:cs typeface="AF_Najed" pitchFamily="2" charset="-78"/>
            </a:rPr>
            <a:t>التواصل البصري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0" kern="1200" dirty="0">
            <a:solidFill>
              <a:schemeClr val="bg1"/>
            </a:solidFill>
            <a:cs typeface="AF_Najed" pitchFamily="2" charset="-78"/>
          </a:endParaRPr>
        </a:p>
      </dsp:txBody>
      <dsp:txXfrm>
        <a:off x="1376510" y="1826859"/>
        <a:ext cx="901319" cy="870091"/>
      </dsp:txXfrm>
    </dsp:sp>
    <dsp:sp modelId="{786C8DF7-7934-4D68-A217-C205F79BBCBE}">
      <dsp:nvSpPr>
        <dsp:cNvPr id="0" name=""/>
        <dsp:cNvSpPr/>
      </dsp:nvSpPr>
      <dsp:spPr>
        <a:xfrm>
          <a:off x="1597198" y="2057268"/>
          <a:ext cx="2408244" cy="6345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 dirty="0"/>
        </a:p>
      </dsp:txBody>
      <dsp:txXfrm>
        <a:off x="1597198" y="2057268"/>
        <a:ext cx="2408244" cy="6345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PhasedProcess">
  <dgm:title val=""/>
  <dgm:desc val=""/>
  <dgm:catLst>
    <dgm:cat type="process" pri="1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clrData>
  <dgm:layoutNode name="Name0">
    <dgm:varLst>
      <dgm:chMax val="3"/>
      <dgm:chPref val="3"/>
      <dgm:bulletEnabled val="1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gte" val="3">
        <dgm:alg type="composite">
          <dgm:param type="ar" val="2.8316"/>
        </dgm:alg>
        <dgm:choose name="Name3">
          <dgm:if name="Name4" func="var" arg="dir" op="equ" val="norm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parentText3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rightChild" refType="primFontSz" refFor="des" refForName="parentText1" op="lte"/>
              <dgm:constr type="primFontSz" for="des" forName="rightChild" refType="primFontSz" refFor="des" refForName="parentText2" op="lte"/>
              <dgm:constr type="primFontSz" for="des" forName="rightChild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0567"/>
              <dgm:constr type="t" for="ch" forName="leftComposite" refType="h" fact="0.1159"/>
              <dgm:constr type="w" for="ch" forName="leftComposite" refType="w" fact="0.2455"/>
              <dgm:constr type="h" for="ch" forName="leftComposite" refType="h" fact="0.6953"/>
              <dgm:constr type="l" for="ch" forName="middleComposite" refType="w" fact="0.365"/>
              <dgm:constr type="t" for="ch" forName="middleComposite" refType="h" fact="0.1545"/>
              <dgm:constr type="w" for="ch" forName="middleComposite" refType="w" fact="0.2728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3305"/>
              <dgm:constr type="h" for="ch" forName="arc1" refType="h" fact="0.9357"/>
              <dgm:constr type="l" for="ch" forName="arc2" refType="w" fact="0.3295"/>
              <dgm:constr type="t" for="ch" forName="arc2" refType="h" fact="0"/>
              <dgm:constr type="w" for="ch" forName="arc2" refType="w" fact="0.3305"/>
              <dgm:constr type="h" for="ch" forName="arc2" refType="h" fact="0.9357"/>
              <dgm:constr type="l" for="ch" forName="arc3" refType="w" fact="0.3401"/>
              <dgm:constr type="t" for="ch" forName="arc3" refType="h" fact="0"/>
              <dgm:constr type="w" for="ch" forName="arc3" refType="w" fact="0.3305"/>
              <dgm:constr type="h" for="ch" forName="arc3" refType="h" fact="0.9357"/>
              <dgm:constr type="l" for="ch" forName="arc4" refType="w" fact="0.6695"/>
              <dgm:constr type="t" for="ch" forName="arc4" refType="h" fact="0"/>
              <dgm:constr type="w" for="ch" forName="arc4" refType="w" fact="0.3305"/>
              <dgm:constr type="h" for="ch" forName="arc4" refType="h" fact="0.9357"/>
              <dgm:constr type="l" for="ch" forName="rightChild" refType="w" fact="0.713"/>
              <dgm:constr type="t" for="ch" forName="rightChild" refType="h" fact="0.1934"/>
              <dgm:constr type="w" for="ch" forName="rightChild" refType="w" fact="0.193"/>
              <dgm:constr type="h" for="ch" forName="rightChild" refType="h" fact="0.5464"/>
              <dgm:constr type="l" for="ch" forName="parentText1" refType="w" fact="0.0621"/>
              <dgm:constr type="t" for="ch" forName="parentText1" refType="h" fact="0.8128"/>
              <dgm:constr type="w" for="ch" forName="parentText1" refType="w" fact="0.2509"/>
              <dgm:constr type="h" for="ch" forName="parentText1" refType="h" fact="0.1872"/>
              <dgm:constr type="l" for="ch" forName="parentText2" refType="w" fact="0.3792"/>
              <dgm:constr type="t" for="ch" forName="parentText2" refType="h" fact="0.8128"/>
              <dgm:constr type="w" for="ch" forName="parentText2" refType="w" fact="0.2509"/>
              <dgm:constr type="h" for="ch" forName="parentText2" refType="h" fact="0.1872"/>
              <dgm:constr type="l" for="ch" forName="parentText3" refType="w" fact="0.6845"/>
              <dgm:constr type="t" for="ch" forName="parentText3" refType="h" fact="0.8128"/>
              <dgm:constr type="w" for="ch" forName="parentText3" refType="w" fact="0.2509"/>
              <dgm:constr type="h" for="ch" forName="parentText3" refType="h" fact="0.1872"/>
            </dgm:constrLst>
          </dgm:if>
          <dgm:else name="Name5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parentText3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rightChild" refType="primFontSz" refFor="des" refForName="parentText1" op="lte"/>
              <dgm:constr type="primFontSz" for="des" forName="rightChild" refType="primFontSz" refFor="des" refForName="parentText2" op="lte"/>
              <dgm:constr type="primFontSz" for="des" forName="rightChild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72"/>
              <dgm:constr type="t" for="ch" forName="leftComposite" refType="h" fact="0.1159"/>
              <dgm:constr type="w" for="ch" forName="leftComposite" refType="w" fact="0.2455"/>
              <dgm:constr type="h" for="ch" forName="leftComposite" refType="h" fact="0.6953"/>
              <dgm:constr type="l" for="ch" forName="middleComposite" refType="w" fact="0.365"/>
              <dgm:constr type="t" for="ch" forName="middleComposite" refType="h" fact="0.1545"/>
              <dgm:constr type="w" for="ch" forName="middleComposite" refType="w" fact="0.2728"/>
              <dgm:constr type="h" for="ch" forName="middleComposite" refType="h" fact="0.6567"/>
              <dgm:constr type="l" for="ch" forName="rightChild" refType="w" fact="0.09"/>
              <dgm:constr type="t" for="ch" forName="rightChild" refType="h" fact="0.1934"/>
              <dgm:constr type="w" for="ch" forName="rightChild" refType="w" fact="0.193"/>
              <dgm:constr type="h" for="ch" forName="rightChild" refType="h" fact="0.5464"/>
              <dgm:constr type="l" for="ch" forName="arc1" refType="w" fact="0"/>
              <dgm:constr type="t" for="ch" forName="arc1" refType="h" fact="0"/>
              <dgm:constr type="w" for="ch" forName="arc1" refType="w" fact="0.3305"/>
              <dgm:constr type="h" for="ch" forName="arc1" refType="h" fact="0.9357"/>
              <dgm:constr type="l" for="ch" forName="arc2" refType="w" fact="0.3295"/>
              <dgm:constr type="t" for="ch" forName="arc2" refType="h" fact="0"/>
              <dgm:constr type="w" for="ch" forName="arc2" refType="w" fact="0.3305"/>
              <dgm:constr type="h" for="ch" forName="arc2" refType="h" fact="0.9357"/>
              <dgm:constr type="l" for="ch" forName="arc3" refType="w" fact="0.3401"/>
              <dgm:constr type="t" for="ch" forName="arc3" refType="h" fact="0"/>
              <dgm:constr type="w" for="ch" forName="arc3" refType="w" fact="0.3305"/>
              <dgm:constr type="h" for="ch" forName="arc3" refType="h" fact="0.9357"/>
              <dgm:constr type="l" for="ch" forName="arc4" refType="w" fact="0.6695"/>
              <dgm:constr type="t" for="ch" forName="arc4" refType="h" fact="0"/>
              <dgm:constr type="w" for="ch" forName="arc4" refType="w" fact="0.3305"/>
              <dgm:constr type="h" for="ch" forName="arc4" refType="h" fact="0.9357"/>
              <dgm:constr type="l" for="ch" forName="parentText1" refType="w" fact="0.7"/>
              <dgm:constr type="t" for="ch" forName="parentText1" refType="h" fact="0.8128"/>
              <dgm:constr type="w" for="ch" forName="parentText1" refType="w" fact="0.2509"/>
              <dgm:constr type="h" for="ch" forName="parentText1" refType="h" fact="0.1872"/>
              <dgm:constr type="l" for="ch" forName="parentText2" refType="w" fact="0.3792"/>
              <dgm:constr type="t" for="ch" forName="parentText2" refType="h" fact="0.8128"/>
              <dgm:constr type="w" for="ch" forName="parentText2" refType="w" fact="0.2509"/>
              <dgm:constr type="h" for="ch" forName="parentText2" refType="h" fact="0.1872"/>
              <dgm:constr type="l" for="ch" forName="parentText3" refType="w" fact="0.062"/>
              <dgm:constr type="t" for="ch" forName="parentText3" refType="h" fact="0.8128"/>
              <dgm:constr type="w" for="ch" forName="parentText3" refType="w" fact="0.2509"/>
              <dgm:constr type="h" for="ch" forName="parentText3" refType="h" fact="0.1872"/>
            </dgm:constrLst>
          </dgm:else>
        </dgm:choose>
      </dgm:if>
      <dgm:if name="Name6" axis="ch" ptType="node" func="cnt" op="gte" val="2">
        <dgm:alg type="composite">
          <dgm:param type="ar" val="1.8986"/>
        </dgm:alg>
        <dgm:choose name="Name7">
          <dgm:if name="Name8" func="var" arg="dir" op="equ" val="norm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0941"/>
              <dgm:constr type="t" for="ch" forName="leftComposite" refType="h" fact="0.1159"/>
              <dgm:constr type="w" for="ch" forName="leftComposite" refType="w" fact="0.3469"/>
              <dgm:constr type="h" for="ch" forName="leftComposite" refType="h" fact="0.6953"/>
              <dgm:constr type="l" for="ch" forName="middleComposite" refType="w" fact="0.5782"/>
              <dgm:constr type="t" for="ch" forName="middleComposite" refType="h" fact="0.1159"/>
              <dgm:constr type="w" for="ch" forName="middleComposite" refType="w" fact="0.3389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4928"/>
              <dgm:constr type="h" for="ch" forName="arc1" refType="h" fact="0.9357"/>
              <dgm:constr type="l" for="ch" forName="arc3" refType="w" fact="0.5072"/>
              <dgm:constr type="t" for="ch" forName="arc3" refType="h" fact="0"/>
              <dgm:constr type="w" for="ch" forName="arc3" refType="w" fact="0.4928"/>
              <dgm:constr type="h" for="ch" forName="arc3" refType="h" fact="0.9357"/>
              <dgm:constr type="l" for="ch" forName="parentText1" refType="w" fact="0.0926"/>
              <dgm:constr type="t" for="ch" forName="parentText1" refType="h" fact="0.8128"/>
              <dgm:constr type="w" for="ch" forName="parentText1" refType="w" fact="0.3742"/>
              <dgm:constr type="h" for="ch" forName="parentText1" refType="h" fact="0.1872"/>
              <dgm:constr type="l" for="ch" forName="parentText2" refType="w" fact="0.5655"/>
              <dgm:constr type="t" for="ch" forName="parentText2" refType="h" fact="0.8128"/>
              <dgm:constr type="w" for="ch" forName="parentText2" refType="w" fact="0.3742"/>
              <dgm:constr type="h" for="ch" forName="parentText2" refType="h" fact="0.1872"/>
            </dgm:constrLst>
          </dgm:if>
          <dgm:else name="Name9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592"/>
              <dgm:constr type="t" for="ch" forName="leftComposite" refType="h" fact="0.1159"/>
              <dgm:constr type="w" for="ch" forName="leftComposite" refType="w" fact="0.3469"/>
              <dgm:constr type="h" for="ch" forName="leftComposite" refType="h" fact="0.6953"/>
              <dgm:constr type="l" for="ch" forName="middleComposite" refType="w" fact="0.0941"/>
              <dgm:constr type="t" for="ch" forName="middleComposite" refType="h" fact="0.1159"/>
              <dgm:constr type="w" for="ch" forName="middleComposite" refType="w" fact="0.3389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4928"/>
              <dgm:constr type="h" for="ch" forName="arc1" refType="h" fact="0.9357"/>
              <dgm:constr type="l" for="ch" forName="arc3" refType="w" fact="0.5072"/>
              <dgm:constr type="t" for="ch" forName="arc3" refType="h" fact="0"/>
              <dgm:constr type="w" for="ch" forName="arc3" refType="w" fact="0.4928"/>
              <dgm:constr type="h" for="ch" forName="arc3" refType="h" fact="0.9357"/>
              <dgm:constr type="l" for="ch" forName="parentText2" refType="w" fact="0.0926"/>
              <dgm:constr type="t" for="ch" forName="parentText2" refType="h" fact="0.8128"/>
              <dgm:constr type="w" for="ch" forName="parentText2" refType="w" fact="0.3742"/>
              <dgm:constr type="h" for="ch" forName="parentText2" refType="h" fact="0.1872"/>
              <dgm:constr type="l" for="ch" forName="parentText1" refType="w" fact="0.5655"/>
              <dgm:constr type="t" for="ch" forName="parentText1" refType="h" fact="0.8128"/>
              <dgm:constr type="w" for="ch" forName="parentText1" refType="w" fact="0.3742"/>
              <dgm:constr type="h" for="ch" forName="parentText1" refType="h" fact="0.1872"/>
            </dgm:constrLst>
          </dgm:else>
        </dgm:choose>
      </dgm:if>
      <dgm:else name="Name10">
        <dgm:alg type="composite">
          <dgm:param type="ar" val="0.8036"/>
        </dgm:alg>
        <dgm:constrLst>
          <dgm:constr type="primFontSz" for="des" forName="parentText1" val="65"/>
          <dgm:constr type="primFontSz" for="des" forName="childText1_1" val="65"/>
          <dgm:constr type="primFontSz" for="des" forName="childText1_1" refType="primFontSz" refFor="des" refForName="parentText1" op="lte"/>
          <dgm:constr type="primFontSz" for="des" forName="childText1_2" refType="primFontSz" refFor="des" refForName="parentText1" op="lte"/>
          <dgm:constr type="primFontSz" for="des" forName="childText1_3" refType="primFontSz" refFor="des" refForName="parentText1" op="lte"/>
          <dgm:constr type="primFontSz" for="des" forName="childText1_4" refType="primFontSz" refFor="des" refForName="parentText1" op="lte"/>
          <dgm:constr type="primFontSz" for="des" forName="childText1_1" refType="primFontSz" refFor="des" refForName="parentText2" op="lte"/>
          <dgm:constr type="primFontSz" for="des" forName="childText1_2" refType="primFontSz" refFor="des" refForName="parentText2" op="lte"/>
          <dgm:constr type="primFontSz" for="des" forName="childText1_3" refType="primFontSz" refFor="des" refForName="parentText2" op="lte"/>
          <dgm:constr type="primFontSz" for="des" forName="childText1_4" refType="primFontSz" refFor="des" refForName="parentText2" op="lte"/>
          <dgm:constr type="primFontSz" for="des" forName="childText1_1" refType="primFontSz" refFor="des" refForName="parentText3" op="lte"/>
          <dgm:constr type="primFontSz" for="des" forName="childText1_2" refType="primFontSz" refFor="des" refForName="parentText3" op="lte"/>
          <dgm:constr type="primFontSz" for="des" forName="childText1_3" refType="primFontSz" refFor="des" refForName="parentText3" op="lte"/>
          <dgm:constr type="primFontSz" for="des" forName="childText1_4" refType="primFontSz" refFor="des" refForName="parentText3" op="lte"/>
          <dgm:constr type="primFontSz" for="des" forName="childText1_2" refType="primFontSz" refFor="des" refForName="childText1_1" op="equ"/>
          <dgm:constr type="primFontSz" for="des" forName="childText1_3" refType="primFontSz" refFor="des" refForName="childText1_1" op="equ"/>
          <dgm:constr type="primFontSz" for="des" forName="childText1_4" refType="primFontSz" refFor="des" refForName="childText1_1" op="equ"/>
          <dgm:constr type="l" for="ch" forName="leftComposite" refType="w" fact="0"/>
          <dgm:constr type="t" for="ch" forName="leftComposite" refType="h" fact="0.1159"/>
          <dgm:constr type="w" for="ch" forName="leftComposite" refType="w"/>
          <dgm:constr type="h" for="ch" forName="leftComposite" refType="h" fact="0.6953"/>
          <dgm:constr type="l" for="ch" forName="parentText1" refType="w" fact="0"/>
          <dgm:constr type="t" for="ch" forName="parentText1" refType="h" fact="0.8128"/>
          <dgm:constr type="w" for="ch" forName="parentText1" refType="w"/>
          <dgm:constr type="h" for="ch" forName="parentText1" refType="h" fact="0.1872"/>
        </dgm:constrLst>
      </dgm:else>
    </dgm:choose>
    <dgm:choose name="Name11">
      <dgm:if name="Name12" axis="ch" ptType="node" func="cnt" op="gte" val="1">
        <dgm:choose name="Name13">
          <dgm:if name="Name14" axis="ch" ptType="node" func="cnt" op="gte" val="2">
            <dgm:layoutNode name="arc1">
              <dgm:alg type="sp"/>
              <dgm:shape xmlns:r="http://schemas.openxmlformats.org/officeDocument/2006/relationships" rot="9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arc3">
              <dgm:alg type="sp"/>
              <dgm:shape xmlns:r="http://schemas.openxmlformats.org/officeDocument/2006/relationships" rot="27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parentText2" styleLbl="revTx">
              <dgm:varLst>
                <dgm:chMax val="4"/>
                <dgm:chPref val="3"/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15"/>
        </dgm:choose>
        <dgm:choose name="Name16">
          <dgm:if name="Name17" axis="ch" ptType="node" func="cnt" op="gte" val="3">
            <dgm:layoutNode name="arc2">
              <dgm:alg type="sp"/>
              <dgm:shape xmlns:r="http://schemas.openxmlformats.org/officeDocument/2006/relationships" rot="9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arc4">
              <dgm:alg type="sp"/>
              <dgm:shape xmlns:r="http://schemas.openxmlformats.org/officeDocument/2006/relationships" rot="27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parentText3" styleLbl="revTx">
              <dgm:varLst>
                <dgm:chMax val="1"/>
                <dgm:chPref val="1"/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ch self" ptType="node node" st="3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18"/>
        </dgm:choose>
      </dgm:if>
      <dgm:else name="Name19"/>
    </dgm:choose>
    <dgm:layoutNode name="middleComposite">
      <dgm:choose name="Name20">
        <dgm:if name="Name21" axis="ch ch" ptType="node node" st="2 1" cnt="1 0" func="cnt" op="lte" val="1">
          <dgm:alg type="composite">
            <dgm:param type="ar" val="1"/>
          </dgm:alg>
        </dgm:if>
        <dgm:if name="Name22" axis="ch ch" ptType="node node" st="2 1" cnt="1 0" func="cnt" op="equ" val="2">
          <dgm:alg type="composite">
            <dgm:param type="ar" val="1.792"/>
          </dgm:alg>
        </dgm:if>
        <dgm:if name="Name23" axis="ch ch" ptType="node node" st="2 1" cnt="1 0" func="cnt" op="equ" val="3">
          <dgm:alg type="composite">
            <dgm:param type="ar" val="1"/>
          </dgm:alg>
        </dgm:if>
        <dgm:else name="Name24">
          <dgm:alg type="composite">
            <dgm:param type="ar" val="1"/>
          </dgm:alg>
        </dgm:else>
      </dgm:choose>
      <dgm:shape xmlns:r="http://schemas.openxmlformats.org/officeDocument/2006/relationships" r:blip="">
        <dgm:adjLst/>
      </dgm:shape>
      <dgm:presOf/>
      <dgm:choose name="Name25">
        <dgm:if name="Name26" axis="ch ch" ptType="node node" st="2 1" cnt="1 0" func="cnt" op="lte" val="1">
          <dgm:constrLst>
            <dgm:constr type="ctrX" for="ch" forName="circ1" refType="w" fact="0.5"/>
            <dgm:constr type="ctrY" for="ch" forName="circ1" refType="h" fact="0.5"/>
            <dgm:constr type="w" for="ch" forName="circ1" refType="w"/>
            <dgm:constr type="h" for="ch" forName="circ1" refType="h"/>
            <dgm:constr type="l" for="ch" forName="circ1Tx" refType="w" fact="0.2"/>
            <dgm:constr type="t" for="ch" forName="circ1Tx" refType="h" fact="0.1"/>
            <dgm:constr type="w" for="ch" forName="circ1Tx" refType="w" fact="0.6"/>
            <dgm:constr type="h" for="ch" forName="circ1Tx" refType="h" fact="0.8"/>
          </dgm:constrLst>
        </dgm:if>
        <dgm:if name="Name27" axis="ch ch" ptType="node node" st="2 1" cnt="1 0" func="cnt" op="equ" val="2">
          <dgm:constrLst>
            <dgm:constr type="ctrX" for="ch" forName="circ1" refType="w" fact="0.3"/>
            <dgm:constr type="ctrY" for="ch" forName="circ1" refType="h" fact="0.5"/>
            <dgm:constr type="w" for="ch" forName="circ1" refType="w" fact="0.555"/>
            <dgm:constr type="h" for="ch" forName="circ1" refType="h" fact="0.99456"/>
            <dgm:constr type="l" for="ch" forName="circ1Tx" refType="w" fact="0.1"/>
            <dgm:constr type="t" for="ch" forName="circ1Tx" refType="h" fact="0.12"/>
            <dgm:constr type="w" for="ch" forName="circ1Tx" refType="w" fact="0.32"/>
            <dgm:constr type="h" for="ch" forName="circ1Tx" refType="h" fact="0.76"/>
            <dgm:constr type="ctrX" for="ch" forName="circ2" refType="w" fact="0.7"/>
            <dgm:constr type="ctrY" for="ch" forName="circ2" refType="h" fact="0.5"/>
            <dgm:constr type="w" for="ch" forName="circ2" refType="w" fact="0.555"/>
            <dgm:constr type="h" for="ch" forName="circ2" refType="h" fact="0.99456"/>
            <dgm:constr type="l" for="ch" forName="circ2Tx" refType="w" fact="0.58"/>
            <dgm:constr type="t" for="ch" forName="circ2Tx" refType="h" fact="0.12"/>
            <dgm:constr type="w" for="ch" forName="circ2Tx" refType="w" fact="0.32"/>
            <dgm:constr type="h" for="ch" forName="circ2Tx" refType="h" fact="0.76"/>
          </dgm:constrLst>
        </dgm:if>
        <dgm:if name="Name28" axis="ch ch" ptType="node node" st="2 1" cnt="1 0" func="cnt" op="equ" val="3">
          <dgm:constrLst>
            <dgm:constr type="ctrX" for="ch" forName="circ1" refType="w" fact="0.5"/>
            <dgm:constr type="ctrY" for="ch" forName="circ1" refType="w" fact="0.25"/>
            <dgm:constr type="w" for="ch" forName="circ1" refType="w" fact="0.6"/>
            <dgm:constr type="h" for="ch" forName="circ1" refType="h" fact="0.6"/>
            <dgm:constr type="l" for="ch" forName="circ1Tx" refType="w" fact="0.28"/>
            <dgm:constr type="t" for="ch" forName="circ1Tx" refType="h" fact="0.055"/>
            <dgm:constr type="w" for="ch" forName="circ1Tx" refType="w" fact="0.44"/>
            <dgm:constr type="h" for="ch" forName="circ1Tx" refType="h" fact="0.27"/>
            <dgm:constr type="ctrX" for="ch" forName="circ2" refType="w" fact="0.7165"/>
            <dgm:constr type="ctrY" for="ch" forName="circ2" refType="w" fact="0.625"/>
            <dgm:constr type="w" for="ch" forName="circ2" refType="w" fact="0.6"/>
            <dgm:constr type="h" for="ch" forName="circ2" refType="h" fact="0.6"/>
            <dgm:constr type="l" for="ch" forName="circ2Tx" refType="w" fact="0.6"/>
            <dgm:constr type="t" for="ch" forName="circ2Tx" refType="h" fact="0.48"/>
            <dgm:constr type="w" for="ch" forName="circ2Tx" refType="w" fact="0.36"/>
            <dgm:constr type="h" for="ch" forName="circ2Tx" refType="h" fact="0.33"/>
            <dgm:constr type="ctrX" for="ch" forName="circ3" refType="w" fact="0.2835"/>
            <dgm:constr type="ctrY" for="ch" forName="circ3" refType="w" fact="0.625"/>
            <dgm:constr type="w" for="ch" forName="circ3" refType="w" fact="0.6"/>
            <dgm:constr type="h" for="ch" forName="circ3" refType="h" fact="0.6"/>
            <dgm:constr type="l" for="ch" forName="circ3Tx" refType="w" fact="0.04"/>
            <dgm:constr type="t" for="ch" forName="circ3Tx" refType="h" fact="0.48"/>
            <dgm:constr type="w" for="ch" forName="circ3Tx" refType="w" fact="0.36"/>
            <dgm:constr type="h" for="ch" forName="circ3Tx" refType="h" fact="0.33"/>
          </dgm:constrLst>
        </dgm:if>
        <dgm:else name="Name29">
          <dgm:constrLst>
            <dgm:constr type="ctrX" for="ch" forName="circ1" refType="w" fact="0.5"/>
            <dgm:constr type="ctrY" for="ch" forName="circ1" refType="w" fact="0.27"/>
            <dgm:constr type="w" for="ch" forName="circ1" refType="w" fact="0.52"/>
            <dgm:constr type="h" for="ch" forName="circ1" refType="h" fact="0.52"/>
            <dgm:constr type="l" for="ch" forName="circ1Tx" refType="w" fact="0.3"/>
            <dgm:constr type="t" for="ch" forName="circ1Tx" refType="h" fact="0.08"/>
            <dgm:constr type="w" for="ch" forName="circ1Tx" refType="w" fact="0.4"/>
            <dgm:constr type="h" for="ch" forName="circ1Tx" refType="h" fact="0.165"/>
            <dgm:constr type="ctrX" for="ch" forName="circ2" refType="w" fact="0.73"/>
            <dgm:constr type="ctrY" for="ch" forName="circ2" refType="w" fact="0.5"/>
            <dgm:constr type="w" for="ch" forName="circ2" refType="w" fact="0.52"/>
            <dgm:constr type="h" for="ch" forName="circ2" refType="h" fact="0.52"/>
            <dgm:constr type="r" for="ch" forName="circ2Tx" refType="w" fact="0.95"/>
            <dgm:constr type="t" for="ch" forName="circ2Tx" refType="h" fact="0.3"/>
            <dgm:constr type="w" for="ch" forName="circ2Tx" refType="w" fact="0.2"/>
            <dgm:constr type="h" for="ch" forName="circ2Tx" refType="h" fact="0.4"/>
            <dgm:constr type="ctrX" for="ch" forName="circ3" refType="w" fact="0.5"/>
            <dgm:constr type="ctrY" for="ch" forName="circ3" refType="w" fact="0.73"/>
            <dgm:constr type="w" for="ch" forName="circ3" refType="w" fact="0.52"/>
            <dgm:constr type="h" for="ch" forName="circ3" refType="h" fact="0.52"/>
            <dgm:constr type="l" for="ch" forName="circ3Tx" refType="w" fact="0.3"/>
            <dgm:constr type="b" for="ch" forName="circ3Tx" refType="h" fact="0.92"/>
            <dgm:constr type="w" for="ch" forName="circ3Tx" refType="w" fact="0.4"/>
            <dgm:constr type="h" for="ch" forName="circ3Tx" refType="h" fact="0.165"/>
            <dgm:constr type="ctrX" for="ch" forName="circ4" refType="w" fact="0.27"/>
            <dgm:constr type="ctrY" for="ch" forName="circ4" refType="h" fact="0.5"/>
            <dgm:constr type="w" for="ch" forName="circ4" refType="w" fact="0.52"/>
            <dgm:constr type="h" for="ch" forName="circ4" refType="h" fact="0.52"/>
            <dgm:constr type="l" for="ch" forName="circ4Tx" refType="w" fact="0.05"/>
            <dgm:constr type="t" for="ch" forName="circ4Tx" refType="h" fact="0.3"/>
            <dgm:constr type="w" for="ch" forName="circ4Tx" refType="w" fact="0.2"/>
            <dgm:constr type="h" for="ch" forName="circ4Tx" refType="h" fact="0.4"/>
          </dgm:constrLst>
        </dgm:else>
      </dgm:choose>
      <dgm:ruleLst/>
      <dgm:forEach name="Name30" axis="ch ch" ptType="node node" st="2 1" cnt="1 1">
        <dgm:layoutNode name="circ1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1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1" axis="ch ch" ptType="node node" st="2 2" cnt="1 1">
        <dgm:layoutNode name="circ2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2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2" axis="ch ch" ptType="node node" st="2 3" cnt="1 1">
        <dgm:layoutNode name="circ3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3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3" axis="ch ch" ptType="node node" st="2 4" cnt="1 1">
        <dgm:layoutNode name="circ4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4Tx" styleLbl="revTx">
          <dgm:varLst>
            <dgm:chMax val="0"/>
            <dgm:chPref val="0"/>
            <dgm:bulletEnabled val="1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</dgm:layoutNode>
    <dgm:layoutNode name="leftComposite">
      <dgm:choose name="Name34">
        <dgm:if name="Name35" axis="ch ch" ptType="node node" st="1 1" cnt="1 0" func="cnt" op="lte" val="1">
          <dgm:alg type="composite">
            <dgm:param type="ar" val="1.3085"/>
          </dgm:alg>
          <dgm:constrLst>
            <dgm:constr type="l" for="ch" forName="childText1_1" refType="w" fact="0.2124"/>
            <dgm:constr type="t" for="ch" forName="childText1_1" refType="h" fact="0"/>
            <dgm:constr type="w" for="ch" forName="childText1_1" refType="w" fact="0.5759"/>
            <dgm:constr type="h" for="ch" forName="childText1_1" refType="h" fact="0.7535"/>
            <dgm:constr type="l" for="ch" forName="ellipse1" refType="w" fact="0"/>
            <dgm:constr type="t" for="ch" forName="ellipse1" refType="h" fact="0.63"/>
            <dgm:constr type="w" for="ch" forName="ellipse1" refType="w" fact="0.2828"/>
            <dgm:constr type="h" for="ch" forName="ellipse1" refType="h" fact="0.37"/>
            <dgm:constr type="l" for="ch" forName="ellipse2" refType="w" fact="0.82"/>
            <dgm:constr type="t" for="ch" forName="ellipse2" refType="h" fact="0.17"/>
            <dgm:constr type="w" for="ch" forName="ellipse2" refType="w" fact="0.1645"/>
            <dgm:constr type="h" for="ch" forName="ellipse2" refType="h" fact="0.2153"/>
          </dgm:constrLst>
        </dgm:if>
        <dgm:if name="Name36" axis="ch ch" ptType="node node" st="1 1" cnt="1 0" func="cnt" op="equ" val="2">
          <dgm:alg type="composite">
            <dgm:param type="ar" val="0.8917"/>
          </dgm:alg>
          <dgm:constrLst>
            <dgm:constr type="l" for="ch" forName="childText1_1" refType="w" fact="0.1864"/>
            <dgm:constr type="t" for="ch" forName="childText1_1" refType="h" fact="0"/>
            <dgm:constr type="w" for="ch" forName="childText1_1" refType="w" fact="0.5055"/>
            <dgm:constr type="h" for="ch" forName="childText1_1" refType="h" fact="0.4507"/>
            <dgm:constr type="l" for="ch" forName="childText1_2" refType="w" fact="0.4945"/>
            <dgm:constr type="t" for="ch" forName="childText1_2" refType="h" fact="0.3929"/>
            <dgm:constr type="w" for="ch" forName="childText1_2" refType="w" fact="0.5055"/>
            <dgm:constr type="h" for="ch" forName="childText1_2" refType="h" fact="0.4507"/>
            <dgm:constr type="l" for="ch" forName="ellipse1" refType="w" fact="0"/>
            <dgm:constr type="t" for="ch" forName="ellipse1" refType="h" fact="0.3768"/>
            <dgm:constr type="w" for="ch" forName="ellipse1" refType="w" fact="0.2482"/>
            <dgm:constr type="h" for="ch" forName="ellipse1" refType="h" fact="0.2213"/>
            <dgm:constr type="l" for="ch" forName="ellipse3" refType="w" fact="0.5474"/>
            <dgm:constr type="t" for="ch" forName="ellipse3" refType="h" fact="0.8712"/>
            <dgm:constr type="w" for="ch" forName="ellipse3" refType="w" fact="0.1444"/>
            <dgm:constr type="h" for="ch" forName="ellipse3" refType="h" fact="0.1288"/>
            <dgm:constr type="l" for="ch" forName="ellipse2" refType="w" fact="0.7333"/>
            <dgm:constr type="t" for="ch" forName="ellipse2" refType="h" fact="0.0887"/>
            <dgm:constr type="w" for="ch" forName="ellipse2" refType="w" fact="0.1444"/>
            <dgm:constr type="h" for="ch" forName="ellipse2" refType="h" fact="0.1288"/>
          </dgm:constrLst>
        </dgm:if>
        <dgm:if name="Name37" axis="ch ch" ptType="node node" st="1 1" cnt="1 0" func="cnt" op="equ" val="3">
          <dgm:alg type="composite">
            <dgm:param type="ar" val="1.0811"/>
          </dgm:alg>
          <dgm:constrLst>
            <dgm:constr type="l" for="ch" forName="childText1_3" refType="w" fact="0.1649"/>
            <dgm:constr type="t" for="ch" forName="childText1_3" refType="h" fact="0.5389"/>
            <dgm:constr type="w" for="ch" forName="childText1_3" refType="w" fact="0.4265"/>
            <dgm:constr type="h" for="ch" forName="childText1_3" refType="h" fact="0.4611"/>
            <dgm:constr type="l" for="ch" forName="childText1_1" refType="w" fact="0.1573"/>
            <dgm:constr type="t" for="ch" forName="childText1_1" refType="h" fact="0"/>
            <dgm:constr type="w" for="ch" forName="childText1_1" refType="w" fact="0.4265"/>
            <dgm:constr type="h" for="ch" forName="childText1_1" refType="h" fact="0.4611"/>
            <dgm:constr type="l" for="ch" forName="childText1_2" refType="w" fact="0.5735"/>
            <dgm:constr type="t" for="ch" forName="childText1_2" refType="h" fact="0.2754"/>
            <dgm:constr type="w" for="ch" forName="childText1_2" refType="w" fact="0.4265"/>
            <dgm:constr type="h" for="ch" forName="childText1_2" refType="h" fact="0.4611"/>
            <dgm:constr type="l" for="ch" forName="ellipse1" refType="w" fact="0"/>
            <dgm:constr type="t" for="ch" forName="ellipse1" refType="h" fact="0.3855"/>
            <dgm:constr type="w" for="ch" forName="ellipse1" refType="w" fact="0.2095"/>
            <dgm:constr type="h" for="ch" forName="ellipse1" refType="h" fact="0.2264"/>
            <dgm:constr type="l" for="ch" forName="ellipse3" refType="w" fact="0.6181"/>
            <dgm:constr type="t" for="ch" forName="ellipse3" refType="h" fact="0.7647"/>
            <dgm:constr type="w" for="ch" forName="ellipse3" refType="w" fact="0.1219"/>
            <dgm:constr type="h" for="ch" forName="ellipse3" refType="h" fact="0.1317"/>
            <dgm:constr type="l" for="ch" forName="ellipse2" refType="w" fact="0.6188"/>
            <dgm:constr type="t" for="ch" forName="ellipse2" refType="h" fact="0.0907"/>
            <dgm:constr type="w" for="ch" forName="ellipse2" refType="w" fact="0.1219"/>
            <dgm:constr type="h" for="ch" forName="ellipse2" refType="h" fact="0.1317"/>
          </dgm:constrLst>
        </dgm:if>
        <dgm:else name="Name38">
          <dgm:alg type="composite">
            <dgm:param type="ar" val="0.9472"/>
          </dgm:alg>
          <dgm:constrLst>
            <dgm:constr type="l" for="ch" forName="childText1_3" refType="w" fact="0"/>
            <dgm:constr type="t" for="ch" forName="childText1_3" refType="h" fact="0.6035"/>
            <dgm:constr type="w" for="ch" forName="childText1_3" refType="w" fact="0.4186"/>
            <dgm:constr type="h" for="ch" forName="childText1_3" refType="h" fact="0.3965"/>
            <dgm:constr type="l" for="ch" forName="childText1_1" refType="w" fact="0.0981"/>
            <dgm:constr type="t" for="ch" forName="childText1_1" refType="h" fact="0"/>
            <dgm:constr type="w" for="ch" forName="childText1_1" refType="w" fact="0.4186"/>
            <dgm:constr type="h" for="ch" forName="childText1_1" refType="h" fact="0.3965"/>
            <dgm:constr type="l" for="ch" forName="childText1_2" refType="w" fact="0.5385"/>
            <dgm:constr type="t" for="ch" forName="childText1_2" refType="h" fact="0.1304"/>
            <dgm:constr type="w" for="ch" forName="childText1_2" refType="w" fact="0.4186"/>
            <dgm:constr type="h" for="ch" forName="childText1_2" refType="h" fact="0.3965"/>
            <dgm:constr type="l" for="ch" forName="ellipse4" refType="w" fact="0.3222"/>
            <dgm:constr type="t" for="ch" forName="ellipse4" refType="h" fact="0.4232"/>
            <dgm:constr type="w" for="ch" forName="ellipse4" refType="w" fact="0.2056"/>
            <dgm:constr type="h" for="ch" forName="ellipse4" refType="h" fact="0.1947"/>
            <dgm:constr type="l" for="ch" forName="ellipse1" refType="w" fact="0.1489"/>
            <dgm:constr type="t" for="ch" forName="ellipse1" refType="h" fact="0.4502"/>
            <dgm:constr type="w" for="ch" forName="ellipse1" refType="w" fact="0.1196"/>
            <dgm:constr type="h" for="ch" forName="ellipse1" refType="h" fact="0.1133"/>
            <dgm:constr type="l" for="ch" forName="ellipse2" refType="w" fact="0.5384"/>
            <dgm:constr type="t" for="ch" forName="ellipse2" refType="h" fact="0.0124"/>
            <dgm:constr type="w" for="ch" forName="ellipse2" refType="w" fact="0.1196"/>
            <dgm:constr type="h" for="ch" forName="ellipse2" refType="h" fact="0.1133"/>
            <dgm:constr type="l" for="ch" forName="childText1_4" refType="w" fact="0.4625"/>
            <dgm:constr type="t" for="ch" forName="childText1_4" refType="h" fact="0.5719"/>
            <dgm:constr type="w" for="ch" forName="childText1_4" refType="w" fact="0.4186"/>
            <dgm:constr type="h" for="ch" forName="childText1_4" refType="h" fact="0.3965"/>
            <dgm:constr type="l" for="ch" forName="ellipse3" refType="w" fact="0.8804"/>
            <dgm:constr type="t" for="ch" forName="ellipse3" refType="h" fact="0.5329"/>
            <dgm:constr type="w" for="ch" forName="ellipse3" refType="w" fact="0.1196"/>
            <dgm:constr type="h" for="ch" forName="ellipse3" refType="h" fact="0.1133"/>
            <dgm:constr type="l" for="ch" forName="ellipse5" refType="w" fact="0.0146"/>
            <dgm:constr type="t" for="ch" forName="ellipse5" refType="h" fact="0.5228"/>
            <dgm:constr type="w" for="ch" forName="ellipse5" refType="w" fact="0.0899"/>
            <dgm:constr type="h" for="ch" forName="ellipse5" refType="h" fact="0.0851"/>
          </dgm:constrLst>
        </dgm:else>
      </dgm:choose>
      <dgm:forEach name="Name39" axis="ch ch" ptType="node node" st="1 1" cnt="1 1">
        <dgm:layoutNode name="childText1_1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1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ellipse2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Name40" axis="ch ch" ptType="node node" st="1 2" cnt="1 1">
        <dgm:layoutNode name="childText1_2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3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Name41" axis="ch ch" ptType="node node" st="1 3" cnt="1 1">
        <dgm:layoutNode name="childText1_3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forEach>
      <dgm:forEach name="Name42" axis="ch ch" ptType="node node" st="1 4" cnt="1 1">
        <dgm:layoutNode name="childText1_4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4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ellipse5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layoutNode>
    <dgm:choose name="Name43">
      <dgm:if name="Name44" axis="ch ch" ptType="node node" st="3 1" cnt="1 0" func="cnt" op="gte" val="1">
        <dgm:layoutNode name="rightChild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ch des" ptType="node node" st="3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45"/>
    </dgm:choose>
    <dgm:layoutNode name="parentText1" styleLbl="revTx">
      <dgm:varLst>
        <dgm:chMax val="4"/>
        <dgm:chPref val="3"/>
        <dgm:bulletEnabled val="1"/>
      </dgm:varLst>
      <dgm:alg type="tx"/>
      <dgm:shape xmlns:r="http://schemas.openxmlformats.org/officeDocument/2006/relationships" type="rect" r:blip="">
        <dgm:adjLst/>
      </dgm:shape>
      <dgm:presOf axis="ch self" ptType="node node" st="1 1" cnt="1 0"/>
      <dgm:constrLst>
        <dgm:constr type="lMarg" refType="primFontSz" fact="0.3"/>
        <dgm:constr type="rMarg" refType="primFontSz" fact="0.3"/>
        <dgm:constr type="tMarg" refType="primFontSz" fact="0.3"/>
        <dgm:constr type="bMarg" refType="primFontSz" fact="0.3"/>
      </dgm:constrLst>
      <dgm:ruleLst>
        <dgm:rule type="primFontSz" val="5" fact="NaN" max="NaN"/>
      </dgm:ruleLst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PhasedProcess">
  <dgm:title val=""/>
  <dgm:desc val=""/>
  <dgm:catLst>
    <dgm:cat type="process" pri="1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clrData>
  <dgm:layoutNode name="Name0">
    <dgm:varLst>
      <dgm:chMax val="3"/>
      <dgm:chPref val="3"/>
      <dgm:bulletEnabled val="1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gte" val="3">
        <dgm:alg type="composite">
          <dgm:param type="ar" val="2.8316"/>
        </dgm:alg>
        <dgm:choose name="Name3">
          <dgm:if name="Name4" func="var" arg="dir" op="equ" val="norm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parentText3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rightChild" refType="primFontSz" refFor="des" refForName="parentText1" op="lte"/>
              <dgm:constr type="primFontSz" for="des" forName="rightChild" refType="primFontSz" refFor="des" refForName="parentText2" op="lte"/>
              <dgm:constr type="primFontSz" for="des" forName="rightChild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0567"/>
              <dgm:constr type="t" for="ch" forName="leftComposite" refType="h" fact="0.1159"/>
              <dgm:constr type="w" for="ch" forName="leftComposite" refType="w" fact="0.2455"/>
              <dgm:constr type="h" for="ch" forName="leftComposite" refType="h" fact="0.6953"/>
              <dgm:constr type="l" for="ch" forName="middleComposite" refType="w" fact="0.365"/>
              <dgm:constr type="t" for="ch" forName="middleComposite" refType="h" fact="0.1545"/>
              <dgm:constr type="w" for="ch" forName="middleComposite" refType="w" fact="0.2728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3305"/>
              <dgm:constr type="h" for="ch" forName="arc1" refType="h" fact="0.9357"/>
              <dgm:constr type="l" for="ch" forName="arc2" refType="w" fact="0.3295"/>
              <dgm:constr type="t" for="ch" forName="arc2" refType="h" fact="0"/>
              <dgm:constr type="w" for="ch" forName="arc2" refType="w" fact="0.3305"/>
              <dgm:constr type="h" for="ch" forName="arc2" refType="h" fact="0.9357"/>
              <dgm:constr type="l" for="ch" forName="arc3" refType="w" fact="0.3401"/>
              <dgm:constr type="t" for="ch" forName="arc3" refType="h" fact="0"/>
              <dgm:constr type="w" for="ch" forName="arc3" refType="w" fact="0.3305"/>
              <dgm:constr type="h" for="ch" forName="arc3" refType="h" fact="0.9357"/>
              <dgm:constr type="l" for="ch" forName="arc4" refType="w" fact="0.6695"/>
              <dgm:constr type="t" for="ch" forName="arc4" refType="h" fact="0"/>
              <dgm:constr type="w" for="ch" forName="arc4" refType="w" fact="0.3305"/>
              <dgm:constr type="h" for="ch" forName="arc4" refType="h" fact="0.9357"/>
              <dgm:constr type="l" for="ch" forName="rightChild" refType="w" fact="0.713"/>
              <dgm:constr type="t" for="ch" forName="rightChild" refType="h" fact="0.1934"/>
              <dgm:constr type="w" for="ch" forName="rightChild" refType="w" fact="0.193"/>
              <dgm:constr type="h" for="ch" forName="rightChild" refType="h" fact="0.5464"/>
              <dgm:constr type="l" for="ch" forName="parentText1" refType="w" fact="0.0621"/>
              <dgm:constr type="t" for="ch" forName="parentText1" refType="h" fact="0.8128"/>
              <dgm:constr type="w" for="ch" forName="parentText1" refType="w" fact="0.2509"/>
              <dgm:constr type="h" for="ch" forName="parentText1" refType="h" fact="0.1872"/>
              <dgm:constr type="l" for="ch" forName="parentText2" refType="w" fact="0.3792"/>
              <dgm:constr type="t" for="ch" forName="parentText2" refType="h" fact="0.8128"/>
              <dgm:constr type="w" for="ch" forName="parentText2" refType="w" fact="0.2509"/>
              <dgm:constr type="h" for="ch" forName="parentText2" refType="h" fact="0.1872"/>
              <dgm:constr type="l" for="ch" forName="parentText3" refType="w" fact="0.6845"/>
              <dgm:constr type="t" for="ch" forName="parentText3" refType="h" fact="0.8128"/>
              <dgm:constr type="w" for="ch" forName="parentText3" refType="w" fact="0.2509"/>
              <dgm:constr type="h" for="ch" forName="parentText3" refType="h" fact="0.1872"/>
            </dgm:constrLst>
          </dgm:if>
          <dgm:else name="Name5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parentText3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rightChild" refType="primFontSz" refFor="des" refForName="parentText1" op="lte"/>
              <dgm:constr type="primFontSz" for="des" forName="rightChild" refType="primFontSz" refFor="des" refForName="parentText2" op="lte"/>
              <dgm:constr type="primFontSz" for="des" forName="rightChild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72"/>
              <dgm:constr type="t" for="ch" forName="leftComposite" refType="h" fact="0.1159"/>
              <dgm:constr type="w" for="ch" forName="leftComposite" refType="w" fact="0.2455"/>
              <dgm:constr type="h" for="ch" forName="leftComposite" refType="h" fact="0.6953"/>
              <dgm:constr type="l" for="ch" forName="middleComposite" refType="w" fact="0.365"/>
              <dgm:constr type="t" for="ch" forName="middleComposite" refType="h" fact="0.1545"/>
              <dgm:constr type="w" for="ch" forName="middleComposite" refType="w" fact="0.2728"/>
              <dgm:constr type="h" for="ch" forName="middleComposite" refType="h" fact="0.6567"/>
              <dgm:constr type="l" for="ch" forName="rightChild" refType="w" fact="0.09"/>
              <dgm:constr type="t" for="ch" forName="rightChild" refType="h" fact="0.1934"/>
              <dgm:constr type="w" for="ch" forName="rightChild" refType="w" fact="0.193"/>
              <dgm:constr type="h" for="ch" forName="rightChild" refType="h" fact="0.5464"/>
              <dgm:constr type="l" for="ch" forName="arc1" refType="w" fact="0"/>
              <dgm:constr type="t" for="ch" forName="arc1" refType="h" fact="0"/>
              <dgm:constr type="w" for="ch" forName="arc1" refType="w" fact="0.3305"/>
              <dgm:constr type="h" for="ch" forName="arc1" refType="h" fact="0.9357"/>
              <dgm:constr type="l" for="ch" forName="arc2" refType="w" fact="0.3295"/>
              <dgm:constr type="t" for="ch" forName="arc2" refType="h" fact="0"/>
              <dgm:constr type="w" for="ch" forName="arc2" refType="w" fact="0.3305"/>
              <dgm:constr type="h" for="ch" forName="arc2" refType="h" fact="0.9357"/>
              <dgm:constr type="l" for="ch" forName="arc3" refType="w" fact="0.3401"/>
              <dgm:constr type="t" for="ch" forName="arc3" refType="h" fact="0"/>
              <dgm:constr type="w" for="ch" forName="arc3" refType="w" fact="0.3305"/>
              <dgm:constr type="h" for="ch" forName="arc3" refType="h" fact="0.9357"/>
              <dgm:constr type="l" for="ch" forName="arc4" refType="w" fact="0.6695"/>
              <dgm:constr type="t" for="ch" forName="arc4" refType="h" fact="0"/>
              <dgm:constr type="w" for="ch" forName="arc4" refType="w" fact="0.3305"/>
              <dgm:constr type="h" for="ch" forName="arc4" refType="h" fact="0.9357"/>
              <dgm:constr type="l" for="ch" forName="parentText1" refType="w" fact="0.7"/>
              <dgm:constr type="t" for="ch" forName="parentText1" refType="h" fact="0.8128"/>
              <dgm:constr type="w" for="ch" forName="parentText1" refType="w" fact="0.2509"/>
              <dgm:constr type="h" for="ch" forName="parentText1" refType="h" fact="0.1872"/>
              <dgm:constr type="l" for="ch" forName="parentText2" refType="w" fact="0.3792"/>
              <dgm:constr type="t" for="ch" forName="parentText2" refType="h" fact="0.8128"/>
              <dgm:constr type="w" for="ch" forName="parentText2" refType="w" fact="0.2509"/>
              <dgm:constr type="h" for="ch" forName="parentText2" refType="h" fact="0.1872"/>
              <dgm:constr type="l" for="ch" forName="parentText3" refType="w" fact="0.062"/>
              <dgm:constr type="t" for="ch" forName="parentText3" refType="h" fact="0.8128"/>
              <dgm:constr type="w" for="ch" forName="parentText3" refType="w" fact="0.2509"/>
              <dgm:constr type="h" for="ch" forName="parentText3" refType="h" fact="0.1872"/>
            </dgm:constrLst>
          </dgm:else>
        </dgm:choose>
      </dgm:if>
      <dgm:if name="Name6" axis="ch" ptType="node" func="cnt" op="gte" val="2">
        <dgm:alg type="composite">
          <dgm:param type="ar" val="1.8986"/>
        </dgm:alg>
        <dgm:choose name="Name7">
          <dgm:if name="Name8" func="var" arg="dir" op="equ" val="norm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0941"/>
              <dgm:constr type="t" for="ch" forName="leftComposite" refType="h" fact="0.1159"/>
              <dgm:constr type="w" for="ch" forName="leftComposite" refType="w" fact="0.3469"/>
              <dgm:constr type="h" for="ch" forName="leftComposite" refType="h" fact="0.6953"/>
              <dgm:constr type="l" for="ch" forName="middleComposite" refType="w" fact="0.5782"/>
              <dgm:constr type="t" for="ch" forName="middleComposite" refType="h" fact="0.1159"/>
              <dgm:constr type="w" for="ch" forName="middleComposite" refType="w" fact="0.3389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4928"/>
              <dgm:constr type="h" for="ch" forName="arc1" refType="h" fact="0.9357"/>
              <dgm:constr type="l" for="ch" forName="arc3" refType="w" fact="0.5072"/>
              <dgm:constr type="t" for="ch" forName="arc3" refType="h" fact="0"/>
              <dgm:constr type="w" for="ch" forName="arc3" refType="w" fact="0.4928"/>
              <dgm:constr type="h" for="ch" forName="arc3" refType="h" fact="0.9357"/>
              <dgm:constr type="l" for="ch" forName="parentText1" refType="w" fact="0.0926"/>
              <dgm:constr type="t" for="ch" forName="parentText1" refType="h" fact="0.8128"/>
              <dgm:constr type="w" for="ch" forName="parentText1" refType="w" fact="0.3742"/>
              <dgm:constr type="h" for="ch" forName="parentText1" refType="h" fact="0.1872"/>
              <dgm:constr type="l" for="ch" forName="parentText2" refType="w" fact="0.5655"/>
              <dgm:constr type="t" for="ch" forName="parentText2" refType="h" fact="0.8128"/>
              <dgm:constr type="w" for="ch" forName="parentText2" refType="w" fact="0.3742"/>
              <dgm:constr type="h" for="ch" forName="parentText2" refType="h" fact="0.1872"/>
            </dgm:constrLst>
          </dgm:if>
          <dgm:else name="Name9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592"/>
              <dgm:constr type="t" for="ch" forName="leftComposite" refType="h" fact="0.1159"/>
              <dgm:constr type="w" for="ch" forName="leftComposite" refType="w" fact="0.3469"/>
              <dgm:constr type="h" for="ch" forName="leftComposite" refType="h" fact="0.6953"/>
              <dgm:constr type="l" for="ch" forName="middleComposite" refType="w" fact="0.0941"/>
              <dgm:constr type="t" for="ch" forName="middleComposite" refType="h" fact="0.1159"/>
              <dgm:constr type="w" for="ch" forName="middleComposite" refType="w" fact="0.3389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4928"/>
              <dgm:constr type="h" for="ch" forName="arc1" refType="h" fact="0.9357"/>
              <dgm:constr type="l" for="ch" forName="arc3" refType="w" fact="0.5072"/>
              <dgm:constr type="t" for="ch" forName="arc3" refType="h" fact="0"/>
              <dgm:constr type="w" for="ch" forName="arc3" refType="w" fact="0.4928"/>
              <dgm:constr type="h" for="ch" forName="arc3" refType="h" fact="0.9357"/>
              <dgm:constr type="l" for="ch" forName="parentText2" refType="w" fact="0.0926"/>
              <dgm:constr type="t" for="ch" forName="parentText2" refType="h" fact="0.8128"/>
              <dgm:constr type="w" for="ch" forName="parentText2" refType="w" fact="0.3742"/>
              <dgm:constr type="h" for="ch" forName="parentText2" refType="h" fact="0.1872"/>
              <dgm:constr type="l" for="ch" forName="parentText1" refType="w" fact="0.5655"/>
              <dgm:constr type="t" for="ch" forName="parentText1" refType="h" fact="0.8128"/>
              <dgm:constr type="w" for="ch" forName="parentText1" refType="w" fact="0.3742"/>
              <dgm:constr type="h" for="ch" forName="parentText1" refType="h" fact="0.1872"/>
            </dgm:constrLst>
          </dgm:else>
        </dgm:choose>
      </dgm:if>
      <dgm:else name="Name10">
        <dgm:alg type="composite">
          <dgm:param type="ar" val="0.8036"/>
        </dgm:alg>
        <dgm:constrLst>
          <dgm:constr type="primFontSz" for="des" forName="parentText1" val="65"/>
          <dgm:constr type="primFontSz" for="des" forName="childText1_1" val="65"/>
          <dgm:constr type="primFontSz" for="des" forName="childText1_1" refType="primFontSz" refFor="des" refForName="parentText1" op="lte"/>
          <dgm:constr type="primFontSz" for="des" forName="childText1_2" refType="primFontSz" refFor="des" refForName="parentText1" op="lte"/>
          <dgm:constr type="primFontSz" for="des" forName="childText1_3" refType="primFontSz" refFor="des" refForName="parentText1" op="lte"/>
          <dgm:constr type="primFontSz" for="des" forName="childText1_4" refType="primFontSz" refFor="des" refForName="parentText1" op="lte"/>
          <dgm:constr type="primFontSz" for="des" forName="childText1_1" refType="primFontSz" refFor="des" refForName="parentText2" op="lte"/>
          <dgm:constr type="primFontSz" for="des" forName="childText1_2" refType="primFontSz" refFor="des" refForName="parentText2" op="lte"/>
          <dgm:constr type="primFontSz" for="des" forName="childText1_3" refType="primFontSz" refFor="des" refForName="parentText2" op="lte"/>
          <dgm:constr type="primFontSz" for="des" forName="childText1_4" refType="primFontSz" refFor="des" refForName="parentText2" op="lte"/>
          <dgm:constr type="primFontSz" for="des" forName="childText1_1" refType="primFontSz" refFor="des" refForName="parentText3" op="lte"/>
          <dgm:constr type="primFontSz" for="des" forName="childText1_2" refType="primFontSz" refFor="des" refForName="parentText3" op="lte"/>
          <dgm:constr type="primFontSz" for="des" forName="childText1_3" refType="primFontSz" refFor="des" refForName="parentText3" op="lte"/>
          <dgm:constr type="primFontSz" for="des" forName="childText1_4" refType="primFontSz" refFor="des" refForName="parentText3" op="lte"/>
          <dgm:constr type="primFontSz" for="des" forName="childText1_2" refType="primFontSz" refFor="des" refForName="childText1_1" op="equ"/>
          <dgm:constr type="primFontSz" for="des" forName="childText1_3" refType="primFontSz" refFor="des" refForName="childText1_1" op="equ"/>
          <dgm:constr type="primFontSz" for="des" forName="childText1_4" refType="primFontSz" refFor="des" refForName="childText1_1" op="equ"/>
          <dgm:constr type="l" for="ch" forName="leftComposite" refType="w" fact="0"/>
          <dgm:constr type="t" for="ch" forName="leftComposite" refType="h" fact="0.1159"/>
          <dgm:constr type="w" for="ch" forName="leftComposite" refType="w"/>
          <dgm:constr type="h" for="ch" forName="leftComposite" refType="h" fact="0.6953"/>
          <dgm:constr type="l" for="ch" forName="parentText1" refType="w" fact="0"/>
          <dgm:constr type="t" for="ch" forName="parentText1" refType="h" fact="0.8128"/>
          <dgm:constr type="w" for="ch" forName="parentText1" refType="w"/>
          <dgm:constr type="h" for="ch" forName="parentText1" refType="h" fact="0.1872"/>
        </dgm:constrLst>
      </dgm:else>
    </dgm:choose>
    <dgm:choose name="Name11">
      <dgm:if name="Name12" axis="ch" ptType="node" func="cnt" op="gte" val="1">
        <dgm:choose name="Name13">
          <dgm:if name="Name14" axis="ch" ptType="node" func="cnt" op="gte" val="2">
            <dgm:layoutNode name="arc1">
              <dgm:alg type="sp"/>
              <dgm:shape xmlns:r="http://schemas.openxmlformats.org/officeDocument/2006/relationships" rot="9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arc3">
              <dgm:alg type="sp"/>
              <dgm:shape xmlns:r="http://schemas.openxmlformats.org/officeDocument/2006/relationships" rot="27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parentText2" styleLbl="revTx">
              <dgm:varLst>
                <dgm:chMax val="4"/>
                <dgm:chPref val="3"/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15"/>
        </dgm:choose>
        <dgm:choose name="Name16">
          <dgm:if name="Name17" axis="ch" ptType="node" func="cnt" op="gte" val="3">
            <dgm:layoutNode name="arc2">
              <dgm:alg type="sp"/>
              <dgm:shape xmlns:r="http://schemas.openxmlformats.org/officeDocument/2006/relationships" rot="9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arc4">
              <dgm:alg type="sp"/>
              <dgm:shape xmlns:r="http://schemas.openxmlformats.org/officeDocument/2006/relationships" rot="27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parentText3" styleLbl="revTx">
              <dgm:varLst>
                <dgm:chMax val="1"/>
                <dgm:chPref val="1"/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ch self" ptType="node node" st="3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18"/>
        </dgm:choose>
      </dgm:if>
      <dgm:else name="Name19"/>
    </dgm:choose>
    <dgm:layoutNode name="middleComposite">
      <dgm:choose name="Name20">
        <dgm:if name="Name21" axis="ch ch" ptType="node node" st="2 1" cnt="1 0" func="cnt" op="lte" val="1">
          <dgm:alg type="composite">
            <dgm:param type="ar" val="1"/>
          </dgm:alg>
        </dgm:if>
        <dgm:if name="Name22" axis="ch ch" ptType="node node" st="2 1" cnt="1 0" func="cnt" op="equ" val="2">
          <dgm:alg type="composite">
            <dgm:param type="ar" val="1.792"/>
          </dgm:alg>
        </dgm:if>
        <dgm:if name="Name23" axis="ch ch" ptType="node node" st="2 1" cnt="1 0" func="cnt" op="equ" val="3">
          <dgm:alg type="composite">
            <dgm:param type="ar" val="1"/>
          </dgm:alg>
        </dgm:if>
        <dgm:else name="Name24">
          <dgm:alg type="composite">
            <dgm:param type="ar" val="1"/>
          </dgm:alg>
        </dgm:else>
      </dgm:choose>
      <dgm:shape xmlns:r="http://schemas.openxmlformats.org/officeDocument/2006/relationships" r:blip="">
        <dgm:adjLst/>
      </dgm:shape>
      <dgm:presOf/>
      <dgm:choose name="Name25">
        <dgm:if name="Name26" axis="ch ch" ptType="node node" st="2 1" cnt="1 0" func="cnt" op="lte" val="1">
          <dgm:constrLst>
            <dgm:constr type="ctrX" for="ch" forName="circ1" refType="w" fact="0.5"/>
            <dgm:constr type="ctrY" for="ch" forName="circ1" refType="h" fact="0.5"/>
            <dgm:constr type="w" for="ch" forName="circ1" refType="w"/>
            <dgm:constr type="h" for="ch" forName="circ1" refType="h"/>
            <dgm:constr type="l" for="ch" forName="circ1Tx" refType="w" fact="0.2"/>
            <dgm:constr type="t" for="ch" forName="circ1Tx" refType="h" fact="0.1"/>
            <dgm:constr type="w" for="ch" forName="circ1Tx" refType="w" fact="0.6"/>
            <dgm:constr type="h" for="ch" forName="circ1Tx" refType="h" fact="0.8"/>
          </dgm:constrLst>
        </dgm:if>
        <dgm:if name="Name27" axis="ch ch" ptType="node node" st="2 1" cnt="1 0" func="cnt" op="equ" val="2">
          <dgm:constrLst>
            <dgm:constr type="ctrX" for="ch" forName="circ1" refType="w" fact="0.3"/>
            <dgm:constr type="ctrY" for="ch" forName="circ1" refType="h" fact="0.5"/>
            <dgm:constr type="w" for="ch" forName="circ1" refType="w" fact="0.555"/>
            <dgm:constr type="h" for="ch" forName="circ1" refType="h" fact="0.99456"/>
            <dgm:constr type="l" for="ch" forName="circ1Tx" refType="w" fact="0.1"/>
            <dgm:constr type="t" for="ch" forName="circ1Tx" refType="h" fact="0.12"/>
            <dgm:constr type="w" for="ch" forName="circ1Tx" refType="w" fact="0.32"/>
            <dgm:constr type="h" for="ch" forName="circ1Tx" refType="h" fact="0.76"/>
            <dgm:constr type="ctrX" for="ch" forName="circ2" refType="w" fact="0.7"/>
            <dgm:constr type="ctrY" for="ch" forName="circ2" refType="h" fact="0.5"/>
            <dgm:constr type="w" for="ch" forName="circ2" refType="w" fact="0.555"/>
            <dgm:constr type="h" for="ch" forName="circ2" refType="h" fact="0.99456"/>
            <dgm:constr type="l" for="ch" forName="circ2Tx" refType="w" fact="0.58"/>
            <dgm:constr type="t" for="ch" forName="circ2Tx" refType="h" fact="0.12"/>
            <dgm:constr type="w" for="ch" forName="circ2Tx" refType="w" fact="0.32"/>
            <dgm:constr type="h" for="ch" forName="circ2Tx" refType="h" fact="0.76"/>
          </dgm:constrLst>
        </dgm:if>
        <dgm:if name="Name28" axis="ch ch" ptType="node node" st="2 1" cnt="1 0" func="cnt" op="equ" val="3">
          <dgm:constrLst>
            <dgm:constr type="ctrX" for="ch" forName="circ1" refType="w" fact="0.5"/>
            <dgm:constr type="ctrY" for="ch" forName="circ1" refType="w" fact="0.25"/>
            <dgm:constr type="w" for="ch" forName="circ1" refType="w" fact="0.6"/>
            <dgm:constr type="h" for="ch" forName="circ1" refType="h" fact="0.6"/>
            <dgm:constr type="l" for="ch" forName="circ1Tx" refType="w" fact="0.28"/>
            <dgm:constr type="t" for="ch" forName="circ1Tx" refType="h" fact="0.055"/>
            <dgm:constr type="w" for="ch" forName="circ1Tx" refType="w" fact="0.44"/>
            <dgm:constr type="h" for="ch" forName="circ1Tx" refType="h" fact="0.27"/>
            <dgm:constr type="ctrX" for="ch" forName="circ2" refType="w" fact="0.7165"/>
            <dgm:constr type="ctrY" for="ch" forName="circ2" refType="w" fact="0.625"/>
            <dgm:constr type="w" for="ch" forName="circ2" refType="w" fact="0.6"/>
            <dgm:constr type="h" for="ch" forName="circ2" refType="h" fact="0.6"/>
            <dgm:constr type="l" for="ch" forName="circ2Tx" refType="w" fact="0.6"/>
            <dgm:constr type="t" for="ch" forName="circ2Tx" refType="h" fact="0.48"/>
            <dgm:constr type="w" for="ch" forName="circ2Tx" refType="w" fact="0.36"/>
            <dgm:constr type="h" for="ch" forName="circ2Tx" refType="h" fact="0.33"/>
            <dgm:constr type="ctrX" for="ch" forName="circ3" refType="w" fact="0.2835"/>
            <dgm:constr type="ctrY" for="ch" forName="circ3" refType="w" fact="0.625"/>
            <dgm:constr type="w" for="ch" forName="circ3" refType="w" fact="0.6"/>
            <dgm:constr type="h" for="ch" forName="circ3" refType="h" fact="0.6"/>
            <dgm:constr type="l" for="ch" forName="circ3Tx" refType="w" fact="0.04"/>
            <dgm:constr type="t" for="ch" forName="circ3Tx" refType="h" fact="0.48"/>
            <dgm:constr type="w" for="ch" forName="circ3Tx" refType="w" fact="0.36"/>
            <dgm:constr type="h" for="ch" forName="circ3Tx" refType="h" fact="0.33"/>
          </dgm:constrLst>
        </dgm:if>
        <dgm:else name="Name29">
          <dgm:constrLst>
            <dgm:constr type="ctrX" for="ch" forName="circ1" refType="w" fact="0.5"/>
            <dgm:constr type="ctrY" for="ch" forName="circ1" refType="w" fact="0.27"/>
            <dgm:constr type="w" for="ch" forName="circ1" refType="w" fact="0.52"/>
            <dgm:constr type="h" for="ch" forName="circ1" refType="h" fact="0.52"/>
            <dgm:constr type="l" for="ch" forName="circ1Tx" refType="w" fact="0.3"/>
            <dgm:constr type="t" for="ch" forName="circ1Tx" refType="h" fact="0.08"/>
            <dgm:constr type="w" for="ch" forName="circ1Tx" refType="w" fact="0.4"/>
            <dgm:constr type="h" for="ch" forName="circ1Tx" refType="h" fact="0.165"/>
            <dgm:constr type="ctrX" for="ch" forName="circ2" refType="w" fact="0.73"/>
            <dgm:constr type="ctrY" for="ch" forName="circ2" refType="w" fact="0.5"/>
            <dgm:constr type="w" for="ch" forName="circ2" refType="w" fact="0.52"/>
            <dgm:constr type="h" for="ch" forName="circ2" refType="h" fact="0.52"/>
            <dgm:constr type="r" for="ch" forName="circ2Tx" refType="w" fact="0.95"/>
            <dgm:constr type="t" for="ch" forName="circ2Tx" refType="h" fact="0.3"/>
            <dgm:constr type="w" for="ch" forName="circ2Tx" refType="w" fact="0.2"/>
            <dgm:constr type="h" for="ch" forName="circ2Tx" refType="h" fact="0.4"/>
            <dgm:constr type="ctrX" for="ch" forName="circ3" refType="w" fact="0.5"/>
            <dgm:constr type="ctrY" for="ch" forName="circ3" refType="w" fact="0.73"/>
            <dgm:constr type="w" for="ch" forName="circ3" refType="w" fact="0.52"/>
            <dgm:constr type="h" for="ch" forName="circ3" refType="h" fact="0.52"/>
            <dgm:constr type="l" for="ch" forName="circ3Tx" refType="w" fact="0.3"/>
            <dgm:constr type="b" for="ch" forName="circ3Tx" refType="h" fact="0.92"/>
            <dgm:constr type="w" for="ch" forName="circ3Tx" refType="w" fact="0.4"/>
            <dgm:constr type="h" for="ch" forName="circ3Tx" refType="h" fact="0.165"/>
            <dgm:constr type="ctrX" for="ch" forName="circ4" refType="w" fact="0.27"/>
            <dgm:constr type="ctrY" for="ch" forName="circ4" refType="h" fact="0.5"/>
            <dgm:constr type="w" for="ch" forName="circ4" refType="w" fact="0.52"/>
            <dgm:constr type="h" for="ch" forName="circ4" refType="h" fact="0.52"/>
            <dgm:constr type="l" for="ch" forName="circ4Tx" refType="w" fact="0.05"/>
            <dgm:constr type="t" for="ch" forName="circ4Tx" refType="h" fact="0.3"/>
            <dgm:constr type="w" for="ch" forName="circ4Tx" refType="w" fact="0.2"/>
            <dgm:constr type="h" for="ch" forName="circ4Tx" refType="h" fact="0.4"/>
          </dgm:constrLst>
        </dgm:else>
      </dgm:choose>
      <dgm:ruleLst/>
      <dgm:forEach name="Name30" axis="ch ch" ptType="node node" st="2 1" cnt="1 1">
        <dgm:layoutNode name="circ1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1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1" axis="ch ch" ptType="node node" st="2 2" cnt="1 1">
        <dgm:layoutNode name="circ2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2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2" axis="ch ch" ptType="node node" st="2 3" cnt="1 1">
        <dgm:layoutNode name="circ3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3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3" axis="ch ch" ptType="node node" st="2 4" cnt="1 1">
        <dgm:layoutNode name="circ4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4Tx" styleLbl="revTx">
          <dgm:varLst>
            <dgm:chMax val="0"/>
            <dgm:chPref val="0"/>
            <dgm:bulletEnabled val="1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</dgm:layoutNode>
    <dgm:layoutNode name="leftComposite">
      <dgm:choose name="Name34">
        <dgm:if name="Name35" axis="ch ch" ptType="node node" st="1 1" cnt="1 0" func="cnt" op="lte" val="1">
          <dgm:alg type="composite">
            <dgm:param type="ar" val="1.3085"/>
          </dgm:alg>
          <dgm:constrLst>
            <dgm:constr type="l" for="ch" forName="childText1_1" refType="w" fact="0.2124"/>
            <dgm:constr type="t" for="ch" forName="childText1_1" refType="h" fact="0"/>
            <dgm:constr type="w" for="ch" forName="childText1_1" refType="w" fact="0.5759"/>
            <dgm:constr type="h" for="ch" forName="childText1_1" refType="h" fact="0.7535"/>
            <dgm:constr type="l" for="ch" forName="ellipse1" refType="w" fact="0"/>
            <dgm:constr type="t" for="ch" forName="ellipse1" refType="h" fact="0.63"/>
            <dgm:constr type="w" for="ch" forName="ellipse1" refType="w" fact="0.2828"/>
            <dgm:constr type="h" for="ch" forName="ellipse1" refType="h" fact="0.37"/>
            <dgm:constr type="l" for="ch" forName="ellipse2" refType="w" fact="0.82"/>
            <dgm:constr type="t" for="ch" forName="ellipse2" refType="h" fact="0.17"/>
            <dgm:constr type="w" for="ch" forName="ellipse2" refType="w" fact="0.1645"/>
            <dgm:constr type="h" for="ch" forName="ellipse2" refType="h" fact="0.2153"/>
          </dgm:constrLst>
        </dgm:if>
        <dgm:if name="Name36" axis="ch ch" ptType="node node" st="1 1" cnt="1 0" func="cnt" op="equ" val="2">
          <dgm:alg type="composite">
            <dgm:param type="ar" val="0.8917"/>
          </dgm:alg>
          <dgm:constrLst>
            <dgm:constr type="l" for="ch" forName="childText1_1" refType="w" fact="0.1864"/>
            <dgm:constr type="t" for="ch" forName="childText1_1" refType="h" fact="0"/>
            <dgm:constr type="w" for="ch" forName="childText1_1" refType="w" fact="0.5055"/>
            <dgm:constr type="h" for="ch" forName="childText1_1" refType="h" fact="0.4507"/>
            <dgm:constr type="l" for="ch" forName="childText1_2" refType="w" fact="0.4945"/>
            <dgm:constr type="t" for="ch" forName="childText1_2" refType="h" fact="0.3929"/>
            <dgm:constr type="w" for="ch" forName="childText1_2" refType="w" fact="0.5055"/>
            <dgm:constr type="h" for="ch" forName="childText1_2" refType="h" fact="0.4507"/>
            <dgm:constr type="l" for="ch" forName="ellipse1" refType="w" fact="0"/>
            <dgm:constr type="t" for="ch" forName="ellipse1" refType="h" fact="0.3768"/>
            <dgm:constr type="w" for="ch" forName="ellipse1" refType="w" fact="0.2482"/>
            <dgm:constr type="h" for="ch" forName="ellipse1" refType="h" fact="0.2213"/>
            <dgm:constr type="l" for="ch" forName="ellipse3" refType="w" fact="0.5474"/>
            <dgm:constr type="t" for="ch" forName="ellipse3" refType="h" fact="0.8712"/>
            <dgm:constr type="w" for="ch" forName="ellipse3" refType="w" fact="0.1444"/>
            <dgm:constr type="h" for="ch" forName="ellipse3" refType="h" fact="0.1288"/>
            <dgm:constr type="l" for="ch" forName="ellipse2" refType="w" fact="0.7333"/>
            <dgm:constr type="t" for="ch" forName="ellipse2" refType="h" fact="0.0887"/>
            <dgm:constr type="w" for="ch" forName="ellipse2" refType="w" fact="0.1444"/>
            <dgm:constr type="h" for="ch" forName="ellipse2" refType="h" fact="0.1288"/>
          </dgm:constrLst>
        </dgm:if>
        <dgm:if name="Name37" axis="ch ch" ptType="node node" st="1 1" cnt="1 0" func="cnt" op="equ" val="3">
          <dgm:alg type="composite">
            <dgm:param type="ar" val="1.0811"/>
          </dgm:alg>
          <dgm:constrLst>
            <dgm:constr type="l" for="ch" forName="childText1_3" refType="w" fact="0.1649"/>
            <dgm:constr type="t" for="ch" forName="childText1_3" refType="h" fact="0.5389"/>
            <dgm:constr type="w" for="ch" forName="childText1_3" refType="w" fact="0.4265"/>
            <dgm:constr type="h" for="ch" forName="childText1_3" refType="h" fact="0.4611"/>
            <dgm:constr type="l" for="ch" forName="childText1_1" refType="w" fact="0.1573"/>
            <dgm:constr type="t" for="ch" forName="childText1_1" refType="h" fact="0"/>
            <dgm:constr type="w" for="ch" forName="childText1_1" refType="w" fact="0.4265"/>
            <dgm:constr type="h" for="ch" forName="childText1_1" refType="h" fact="0.4611"/>
            <dgm:constr type="l" for="ch" forName="childText1_2" refType="w" fact="0.5735"/>
            <dgm:constr type="t" for="ch" forName="childText1_2" refType="h" fact="0.2754"/>
            <dgm:constr type="w" for="ch" forName="childText1_2" refType="w" fact="0.4265"/>
            <dgm:constr type="h" for="ch" forName="childText1_2" refType="h" fact="0.4611"/>
            <dgm:constr type="l" for="ch" forName="ellipse1" refType="w" fact="0"/>
            <dgm:constr type="t" for="ch" forName="ellipse1" refType="h" fact="0.3855"/>
            <dgm:constr type="w" for="ch" forName="ellipse1" refType="w" fact="0.2095"/>
            <dgm:constr type="h" for="ch" forName="ellipse1" refType="h" fact="0.2264"/>
            <dgm:constr type="l" for="ch" forName="ellipse3" refType="w" fact="0.6181"/>
            <dgm:constr type="t" for="ch" forName="ellipse3" refType="h" fact="0.7647"/>
            <dgm:constr type="w" for="ch" forName="ellipse3" refType="w" fact="0.1219"/>
            <dgm:constr type="h" for="ch" forName="ellipse3" refType="h" fact="0.1317"/>
            <dgm:constr type="l" for="ch" forName="ellipse2" refType="w" fact="0.6188"/>
            <dgm:constr type="t" for="ch" forName="ellipse2" refType="h" fact="0.0907"/>
            <dgm:constr type="w" for="ch" forName="ellipse2" refType="w" fact="0.1219"/>
            <dgm:constr type="h" for="ch" forName="ellipse2" refType="h" fact="0.1317"/>
          </dgm:constrLst>
        </dgm:if>
        <dgm:else name="Name38">
          <dgm:alg type="composite">
            <dgm:param type="ar" val="0.9472"/>
          </dgm:alg>
          <dgm:constrLst>
            <dgm:constr type="l" for="ch" forName="childText1_3" refType="w" fact="0"/>
            <dgm:constr type="t" for="ch" forName="childText1_3" refType="h" fact="0.6035"/>
            <dgm:constr type="w" for="ch" forName="childText1_3" refType="w" fact="0.4186"/>
            <dgm:constr type="h" for="ch" forName="childText1_3" refType="h" fact="0.3965"/>
            <dgm:constr type="l" for="ch" forName="childText1_1" refType="w" fact="0.0981"/>
            <dgm:constr type="t" for="ch" forName="childText1_1" refType="h" fact="0"/>
            <dgm:constr type="w" for="ch" forName="childText1_1" refType="w" fact="0.4186"/>
            <dgm:constr type="h" for="ch" forName="childText1_1" refType="h" fact="0.3965"/>
            <dgm:constr type="l" for="ch" forName="childText1_2" refType="w" fact="0.5385"/>
            <dgm:constr type="t" for="ch" forName="childText1_2" refType="h" fact="0.1304"/>
            <dgm:constr type="w" for="ch" forName="childText1_2" refType="w" fact="0.4186"/>
            <dgm:constr type="h" for="ch" forName="childText1_2" refType="h" fact="0.3965"/>
            <dgm:constr type="l" for="ch" forName="ellipse4" refType="w" fact="0.3222"/>
            <dgm:constr type="t" for="ch" forName="ellipse4" refType="h" fact="0.4232"/>
            <dgm:constr type="w" for="ch" forName="ellipse4" refType="w" fact="0.2056"/>
            <dgm:constr type="h" for="ch" forName="ellipse4" refType="h" fact="0.1947"/>
            <dgm:constr type="l" for="ch" forName="ellipse1" refType="w" fact="0.1489"/>
            <dgm:constr type="t" for="ch" forName="ellipse1" refType="h" fact="0.4502"/>
            <dgm:constr type="w" for="ch" forName="ellipse1" refType="w" fact="0.1196"/>
            <dgm:constr type="h" for="ch" forName="ellipse1" refType="h" fact="0.1133"/>
            <dgm:constr type="l" for="ch" forName="ellipse2" refType="w" fact="0.5384"/>
            <dgm:constr type="t" for="ch" forName="ellipse2" refType="h" fact="0.0124"/>
            <dgm:constr type="w" for="ch" forName="ellipse2" refType="w" fact="0.1196"/>
            <dgm:constr type="h" for="ch" forName="ellipse2" refType="h" fact="0.1133"/>
            <dgm:constr type="l" for="ch" forName="childText1_4" refType="w" fact="0.4625"/>
            <dgm:constr type="t" for="ch" forName="childText1_4" refType="h" fact="0.5719"/>
            <dgm:constr type="w" for="ch" forName="childText1_4" refType="w" fact="0.4186"/>
            <dgm:constr type="h" for="ch" forName="childText1_4" refType="h" fact="0.3965"/>
            <dgm:constr type="l" for="ch" forName="ellipse3" refType="w" fact="0.8804"/>
            <dgm:constr type="t" for="ch" forName="ellipse3" refType="h" fact="0.5329"/>
            <dgm:constr type="w" for="ch" forName="ellipse3" refType="w" fact="0.1196"/>
            <dgm:constr type="h" for="ch" forName="ellipse3" refType="h" fact="0.1133"/>
            <dgm:constr type="l" for="ch" forName="ellipse5" refType="w" fact="0.0146"/>
            <dgm:constr type="t" for="ch" forName="ellipse5" refType="h" fact="0.5228"/>
            <dgm:constr type="w" for="ch" forName="ellipse5" refType="w" fact="0.0899"/>
            <dgm:constr type="h" for="ch" forName="ellipse5" refType="h" fact="0.0851"/>
          </dgm:constrLst>
        </dgm:else>
      </dgm:choose>
      <dgm:forEach name="Name39" axis="ch ch" ptType="node node" st="1 1" cnt="1 1">
        <dgm:layoutNode name="childText1_1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1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ellipse2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Name40" axis="ch ch" ptType="node node" st="1 2" cnt="1 1">
        <dgm:layoutNode name="childText1_2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3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Name41" axis="ch ch" ptType="node node" st="1 3" cnt="1 1">
        <dgm:layoutNode name="childText1_3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forEach>
      <dgm:forEach name="Name42" axis="ch ch" ptType="node node" st="1 4" cnt="1 1">
        <dgm:layoutNode name="childText1_4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4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ellipse5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layoutNode>
    <dgm:choose name="Name43">
      <dgm:if name="Name44" axis="ch ch" ptType="node node" st="3 1" cnt="1 0" func="cnt" op="gte" val="1">
        <dgm:layoutNode name="rightChild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ch des" ptType="node node" st="3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45"/>
    </dgm:choose>
    <dgm:layoutNode name="parentText1" styleLbl="revTx">
      <dgm:varLst>
        <dgm:chMax val="4"/>
        <dgm:chPref val="3"/>
        <dgm:bulletEnabled val="1"/>
      </dgm:varLst>
      <dgm:alg type="tx"/>
      <dgm:shape xmlns:r="http://schemas.openxmlformats.org/officeDocument/2006/relationships" type="rect" r:blip="">
        <dgm:adjLst/>
      </dgm:shape>
      <dgm:presOf axis="ch self" ptType="node node" st="1 1" cnt="1 0"/>
      <dgm:constrLst>
        <dgm:constr type="lMarg" refType="primFontSz" fact="0.3"/>
        <dgm:constr type="rMarg" refType="primFontSz" fact="0.3"/>
        <dgm:constr type="tMarg" refType="primFontSz" fact="0.3"/>
        <dgm:constr type="bMarg" refType="primFontSz" fact="0.3"/>
      </dgm:constrLst>
      <dgm:ruleLst>
        <dgm:rule type="primFontSz" val="5" fact="NaN" max="NaN"/>
      </dgm:ruleLst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553432-977E-496C-B3F6-366B8E20F732}" type="datetimeFigureOut">
              <a:rPr lang="en-US" smtClean="0"/>
              <a:pPr/>
              <a:t>4/9/19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5620EA-48A5-4EB3-9C56-86CA904842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326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620EA-48A5-4EB3-9C56-86CA904842E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81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620EA-48A5-4EB3-9C56-86CA904842E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103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620EA-48A5-4EB3-9C56-86CA904842E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103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620EA-48A5-4EB3-9C56-86CA904842E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103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620EA-48A5-4EB3-9C56-86CA904842E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79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620EA-48A5-4EB3-9C56-86CA904842E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79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620EA-48A5-4EB3-9C56-86CA904842E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103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620EA-48A5-4EB3-9C56-86CA904842E4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620EA-48A5-4EB3-9C56-86CA904842E4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620EA-48A5-4EB3-9C56-86CA904842E4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620EA-48A5-4EB3-9C56-86CA904842E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10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620EA-48A5-4EB3-9C56-86CA904842E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79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620EA-48A5-4EB3-9C56-86CA904842E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79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620EA-48A5-4EB3-9C56-86CA904842E4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620EA-48A5-4EB3-9C56-86CA904842E4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620EA-48A5-4EB3-9C56-86CA904842E4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103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620EA-48A5-4EB3-9C56-86CA904842E4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10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620EA-48A5-4EB3-9C56-86CA904842E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79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620EA-48A5-4EB3-9C56-86CA904842E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620EA-48A5-4EB3-9C56-86CA904842E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79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0BF68-55E5-4DC3-8EC3-1CF08F6009D7}" type="slidenum">
              <a:rPr lang="ar-SA" smtClean="0"/>
              <a:pPr/>
              <a:t>7</a:t>
            </a:fld>
            <a:endParaRPr lang="ar-S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620EA-48A5-4EB3-9C56-86CA904842E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103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620EA-48A5-4EB3-9C56-86CA904842E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103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620EA-48A5-4EB3-9C56-86CA904842E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10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ec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2192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628573" y="609600"/>
            <a:ext cx="971627" cy="971626"/>
          </a:xfrm>
          <a:prstGeom prst="ellipse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557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ec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2192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Oval 2"/>
          <p:cNvSpPr/>
          <p:nvPr userDrawn="1"/>
        </p:nvSpPr>
        <p:spPr>
          <a:xfrm>
            <a:off x="249953" y="2170613"/>
            <a:ext cx="971627" cy="971626"/>
          </a:xfrm>
          <a:prstGeom prst="ellipse">
            <a:avLst/>
          </a:prstGeom>
          <a:noFill/>
          <a:ln w="38100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94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ec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2192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Oval 2"/>
          <p:cNvSpPr/>
          <p:nvPr userDrawn="1"/>
        </p:nvSpPr>
        <p:spPr>
          <a:xfrm>
            <a:off x="249953" y="3731624"/>
            <a:ext cx="971627" cy="971626"/>
          </a:xfrm>
          <a:prstGeom prst="ellipse">
            <a:avLst/>
          </a:prstGeom>
          <a:noFill/>
          <a:ln w="38100"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415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ec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2192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Oval 2"/>
          <p:cNvSpPr/>
          <p:nvPr userDrawn="1"/>
        </p:nvSpPr>
        <p:spPr>
          <a:xfrm>
            <a:off x="628573" y="5292638"/>
            <a:ext cx="971627" cy="971626"/>
          </a:xfrm>
          <a:prstGeom prst="ellipse">
            <a:avLst/>
          </a:prstGeom>
          <a:noFill/>
          <a:ln w="38100"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690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6760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CE6A99-A650-4B5A-B922-6269C9642E1C}" type="datetimeFigureOut">
              <a:rPr lang="en-US" smtClean="0"/>
              <a:pPr/>
              <a:t>4/9/19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78255A-5DD8-47ED-A7DA-62988983C4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402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slide" Target="../slides/slide3.xml"/><Relationship Id="rId9" Type="http://schemas.openxmlformats.org/officeDocument/2006/relationships/slide" Target="../slides/slide8.xml"/><Relationship Id="rId10" Type="http://schemas.openxmlformats.org/officeDocument/2006/relationships/slide" Target="../slides/slide1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tter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pattFill prst="openDmnd">
            <a:fgClr>
              <a:schemeClr val="tx1">
                <a:lumMod val="65000"/>
                <a:lumOff val="35000"/>
              </a:schemeClr>
            </a:fgClr>
            <a:bgClr>
              <a:schemeClr val="tx1">
                <a:lumMod val="50000"/>
                <a:lumOff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erlay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100000"/>
                  <a:alpha val="45000"/>
                </a:schemeClr>
              </a:gs>
              <a:gs pos="45000">
                <a:srgbClr val="262626">
                  <a:alpha val="90000"/>
                </a:srgbClr>
              </a:gs>
              <a:gs pos="100000">
                <a:schemeClr val="tx1">
                  <a:lumMod val="100000"/>
                  <a:alpha val="91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39"/>
          <p:cNvSpPr/>
          <p:nvPr/>
        </p:nvSpPr>
        <p:spPr>
          <a:xfrm>
            <a:off x="595466" y="-152400"/>
            <a:ext cx="8700935" cy="7162800"/>
          </a:xfrm>
          <a:custGeom>
            <a:avLst/>
            <a:gdLst/>
            <a:ahLst/>
            <a:cxnLst/>
            <a:rect l="l" t="t" r="r" b="b"/>
            <a:pathLst>
              <a:path w="8700934" h="6857998">
                <a:moveTo>
                  <a:pt x="1234706" y="0"/>
                </a:moveTo>
                <a:lnTo>
                  <a:pt x="8700934" y="0"/>
                </a:lnTo>
                <a:lnTo>
                  <a:pt x="8700934" y="6857998"/>
                </a:lnTo>
                <a:lnTo>
                  <a:pt x="1234706" y="6857998"/>
                </a:lnTo>
                <a:cubicBezTo>
                  <a:pt x="463452" y="5927219"/>
                  <a:pt x="0" y="4732232"/>
                  <a:pt x="0" y="3428999"/>
                </a:cubicBezTo>
                <a:cubicBezTo>
                  <a:pt x="0" y="2125767"/>
                  <a:pt x="463452" y="930779"/>
                  <a:pt x="1234706" y="0"/>
                </a:cubicBezTo>
                <a:close/>
              </a:path>
            </a:pathLst>
          </a:custGeom>
          <a:noFill/>
          <a:ln>
            <a:solidFill>
              <a:schemeClr val="tx1">
                <a:lumMod val="75000"/>
                <a:lumOff val="25000"/>
              </a:schemeClr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0" name="Oval 3"/>
          <p:cNvSpPr/>
          <p:nvPr/>
        </p:nvSpPr>
        <p:spPr>
          <a:xfrm>
            <a:off x="983533" y="2"/>
            <a:ext cx="8160467" cy="6858001"/>
          </a:xfrm>
          <a:custGeom>
            <a:avLst/>
            <a:gdLst/>
            <a:ahLst/>
            <a:cxnLst/>
            <a:rect l="l" t="t" r="r" b="b"/>
            <a:pathLst>
              <a:path w="8160467" h="6858001">
                <a:moveTo>
                  <a:pt x="1366289" y="0"/>
                </a:moveTo>
                <a:lnTo>
                  <a:pt x="8160467" y="0"/>
                </a:lnTo>
                <a:lnTo>
                  <a:pt x="8160467" y="6858001"/>
                </a:lnTo>
                <a:lnTo>
                  <a:pt x="1366290" y="6858001"/>
                </a:lnTo>
                <a:cubicBezTo>
                  <a:pt x="518992" y="5964655"/>
                  <a:pt x="0" y="4757436"/>
                  <a:pt x="0" y="3429000"/>
                </a:cubicBezTo>
                <a:cubicBezTo>
                  <a:pt x="0" y="2100565"/>
                  <a:pt x="518992" y="893346"/>
                  <a:pt x="1366289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3"/>
          <p:cNvSpPr/>
          <p:nvPr/>
        </p:nvSpPr>
        <p:spPr>
          <a:xfrm>
            <a:off x="1319261" y="5228471"/>
            <a:ext cx="7824740" cy="1629531"/>
          </a:xfrm>
          <a:custGeom>
            <a:avLst/>
            <a:gdLst/>
            <a:ahLst/>
            <a:cxnLst/>
            <a:rect l="l" t="t" r="r" b="b"/>
            <a:pathLst>
              <a:path w="7824740" h="1629531">
                <a:moveTo>
                  <a:pt x="0" y="0"/>
                </a:moveTo>
                <a:lnTo>
                  <a:pt x="7824740" y="0"/>
                </a:lnTo>
                <a:lnTo>
                  <a:pt x="7824740" y="1629531"/>
                </a:lnTo>
                <a:lnTo>
                  <a:pt x="1030562" y="1629531"/>
                </a:lnTo>
                <a:cubicBezTo>
                  <a:pt x="587553" y="1163412"/>
                  <a:pt x="234833" y="610980"/>
                  <a:pt x="0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hlinkClick r:id="rId8" action="ppaction://hlinksldjump"/>
          </p:cNvPr>
          <p:cNvSpPr/>
          <p:nvPr/>
        </p:nvSpPr>
        <p:spPr>
          <a:xfrm>
            <a:off x="752362" y="733387"/>
            <a:ext cx="724052" cy="72405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hlinkClick r:id="rId9" action="ppaction://hlinksldjump"/>
          </p:cNvPr>
          <p:cNvSpPr/>
          <p:nvPr/>
        </p:nvSpPr>
        <p:spPr>
          <a:xfrm>
            <a:off x="373742" y="2294400"/>
            <a:ext cx="724052" cy="72405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hlinkClick r:id="rId10" action="ppaction://hlinksldjump"/>
          </p:cNvPr>
          <p:cNvSpPr/>
          <p:nvPr/>
        </p:nvSpPr>
        <p:spPr>
          <a:xfrm>
            <a:off x="373742" y="3855411"/>
            <a:ext cx="724052" cy="724052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hlinkClick r:id="" action="ppaction://noaction"/>
          </p:cNvPr>
          <p:cNvSpPr/>
          <p:nvPr/>
        </p:nvSpPr>
        <p:spPr>
          <a:xfrm>
            <a:off x="752362" y="5416425"/>
            <a:ext cx="724052" cy="724052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Placeholder 17"/>
          <p:cNvSpPr>
            <a:spLocks noGrp="1"/>
          </p:cNvSpPr>
          <p:nvPr>
            <p:ph type="title"/>
          </p:nvPr>
        </p:nvSpPr>
        <p:spPr>
          <a:xfrm>
            <a:off x="457200" y="-127437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link 4">
            <a:hlinkClick r:id="rId8" action="ppaction://hlinksldjump"/>
          </p:cNvPr>
          <p:cNvSpPr/>
          <p:nvPr/>
        </p:nvSpPr>
        <p:spPr>
          <a:xfrm>
            <a:off x="752362" y="733387"/>
            <a:ext cx="724052" cy="724052"/>
          </a:xfrm>
          <a:prstGeom prst="ellipse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ink 3">
            <a:hlinkClick r:id="rId9" action="ppaction://hlinksldjump"/>
          </p:cNvPr>
          <p:cNvSpPr/>
          <p:nvPr/>
        </p:nvSpPr>
        <p:spPr>
          <a:xfrm>
            <a:off x="373742" y="2294400"/>
            <a:ext cx="724052" cy="724052"/>
          </a:xfrm>
          <a:prstGeom prst="ellipse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link 2">
            <a:hlinkClick r:id="rId10" action="ppaction://hlinksldjump"/>
          </p:cNvPr>
          <p:cNvSpPr/>
          <p:nvPr/>
        </p:nvSpPr>
        <p:spPr>
          <a:xfrm>
            <a:off x="373742" y="3855411"/>
            <a:ext cx="724052" cy="724052"/>
          </a:xfrm>
          <a:prstGeom prst="ellipse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link 1">
            <a:hlinkClick r:id="" action="ppaction://noaction"/>
          </p:cNvPr>
          <p:cNvSpPr/>
          <p:nvPr/>
        </p:nvSpPr>
        <p:spPr>
          <a:xfrm>
            <a:off x="752362" y="5416425"/>
            <a:ext cx="724052" cy="724052"/>
          </a:xfrm>
          <a:prstGeom prst="ellipse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903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5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microsoft.com/office/2007/relationships/hdphoto" Target="../media/hdphoto1.wdp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hyperlink" Target="https://www.google.com.sa/url?sa=i&amp;rct=j&amp;q=&amp;esrc=s&amp;frm=1&amp;source=images&amp;cd=&amp;cad=rja&amp;uact=8&amp;docid=hiIgd17MXTSkrM&amp;tbnid=rdvEoYPaUl65_M:&amp;ved=0CAUQjRw&amp;url=https://sph.uth.edu/research/centers/dell/&amp;ei=GuWOU4WkOMKUPM7OgZAD&amp;psig=AFQjCNF6FHG8ZO8T2v8oNoGp4ZpFkw2Qxw&amp;ust=1401960056286066" TargetMode="External"/><Relationship Id="rId5" Type="http://schemas.openxmlformats.org/officeDocument/2006/relationships/image" Target="../media/image13.png"/><Relationship Id="rId6" Type="http://schemas.openxmlformats.org/officeDocument/2006/relationships/image" Target="../media/image14.jpeg"/><Relationship Id="rId1" Type="http://schemas.openxmlformats.org/officeDocument/2006/relationships/tags" Target="../tags/tag10.xml"/><Relationship Id="rId2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image" Target="../media/image15.png"/><Relationship Id="rId1" Type="http://schemas.openxmlformats.org/officeDocument/2006/relationships/tags" Target="../tags/tag11.xml"/><Relationship Id="rId2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image" Target="../media/image16.jpeg"/><Relationship Id="rId1" Type="http://schemas.openxmlformats.org/officeDocument/2006/relationships/tags" Target="../tags/tag12.xml"/><Relationship Id="rId2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9.png"/><Relationship Id="rId12" Type="http://schemas.microsoft.com/office/2007/relationships/hdphoto" Target="../media/hdphoto6.wdp"/><Relationship Id="rId13" Type="http://schemas.openxmlformats.org/officeDocument/2006/relationships/image" Target="../media/image20.png"/><Relationship Id="rId14" Type="http://schemas.microsoft.com/office/2007/relationships/hdphoto" Target="../media/hdphoto7.wdp"/><Relationship Id="rId15" Type="http://schemas.openxmlformats.org/officeDocument/2006/relationships/image" Target="../media/image21.png"/><Relationship Id="rId16" Type="http://schemas.openxmlformats.org/officeDocument/2006/relationships/image" Target="../media/image22.png"/><Relationship Id="rId1" Type="http://schemas.openxmlformats.org/officeDocument/2006/relationships/tags" Target="../tags/tag13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Relationship Id="rId4" Type="http://schemas.openxmlformats.org/officeDocument/2006/relationships/diagramData" Target="../diagrams/data3.xml"/><Relationship Id="rId5" Type="http://schemas.openxmlformats.org/officeDocument/2006/relationships/diagramLayout" Target="../diagrams/layout3.xml"/><Relationship Id="rId6" Type="http://schemas.openxmlformats.org/officeDocument/2006/relationships/diagramQuickStyle" Target="../diagrams/quickStyle3.xml"/><Relationship Id="rId7" Type="http://schemas.openxmlformats.org/officeDocument/2006/relationships/diagramColors" Target="../diagrams/colors3.xml"/><Relationship Id="rId8" Type="http://schemas.microsoft.com/office/2007/relationships/diagramDrawing" Target="../diagrams/drawing3.xml"/><Relationship Id="rId9" Type="http://schemas.openxmlformats.org/officeDocument/2006/relationships/image" Target="../media/image17.png"/><Relationship Id="rId10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image" Target="../media/image23.png"/><Relationship Id="rId5" Type="http://schemas.microsoft.com/office/2007/relationships/hdphoto" Target="../media/hdphoto8.wdp"/><Relationship Id="rId1" Type="http://schemas.openxmlformats.org/officeDocument/2006/relationships/tags" Target="../tags/tag14.xml"/><Relationship Id="rId2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microsoft.com/office/2007/relationships/hdphoto" Target="../media/hdphoto9.wdp"/><Relationship Id="rId7" Type="http://schemas.openxmlformats.org/officeDocument/2006/relationships/image" Target="../media/image26.png"/><Relationship Id="rId8" Type="http://schemas.microsoft.com/office/2007/relationships/hdphoto" Target="../media/hdphoto10.wdp"/><Relationship Id="rId9" Type="http://schemas.openxmlformats.org/officeDocument/2006/relationships/image" Target="../media/image27.png"/><Relationship Id="rId10" Type="http://schemas.microsoft.com/office/2007/relationships/hdphoto" Target="../media/hdphoto11.wdp"/><Relationship Id="rId1" Type="http://schemas.openxmlformats.org/officeDocument/2006/relationships/tags" Target="../tags/tag15.xml"/><Relationship Id="rId2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diagramQuickStyle" Target="../diagrams/quickStyle5.xml"/><Relationship Id="rId12" Type="http://schemas.openxmlformats.org/officeDocument/2006/relationships/diagramColors" Target="../diagrams/colors5.xml"/><Relationship Id="rId13" Type="http://schemas.microsoft.com/office/2007/relationships/diagramDrawing" Target="../diagrams/drawing5.xml"/><Relationship Id="rId14" Type="http://schemas.openxmlformats.org/officeDocument/2006/relationships/image" Target="../media/image28.png"/><Relationship Id="rId15" Type="http://schemas.openxmlformats.org/officeDocument/2006/relationships/image" Target="../media/image29.png"/><Relationship Id="rId16" Type="http://schemas.openxmlformats.org/officeDocument/2006/relationships/image" Target="../media/image30.png"/><Relationship Id="rId17" Type="http://schemas.openxmlformats.org/officeDocument/2006/relationships/image" Target="../media/image31.png"/><Relationship Id="rId18" Type="http://schemas.openxmlformats.org/officeDocument/2006/relationships/hyperlink" Target="http://www.google.com.sa/url?sa=i&amp;rct=j&amp;q=&amp;esrc=s&amp;frm=1&amp;source=images&amp;cd=&amp;cad=rja&amp;uact=8&amp;docid=xec_DQYlvqlDZM&amp;tbnid=Ji2SL-iqxLiZEM:&amp;ved=0CAUQjRw&amp;url=http://graphicdesign.stackexchange.com/questions/19495/what-could-be-most-indicative-icon-for-blog&amp;ei=O9qOU4jBLcaSOMLGgaAG&amp;psig=AFQjCNFtlRjpAeP2a2L-F-NbKjxlukVySA&amp;ust=1401957301480154" TargetMode="External"/><Relationship Id="rId19" Type="http://schemas.openxmlformats.org/officeDocument/2006/relationships/image" Target="../media/image32.png"/><Relationship Id="rId1" Type="http://schemas.openxmlformats.org/officeDocument/2006/relationships/tags" Target="../tags/tag16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Relationship Id="rId4" Type="http://schemas.openxmlformats.org/officeDocument/2006/relationships/diagramData" Target="../diagrams/data4.xml"/><Relationship Id="rId5" Type="http://schemas.openxmlformats.org/officeDocument/2006/relationships/diagramLayout" Target="../diagrams/layout4.xml"/><Relationship Id="rId6" Type="http://schemas.openxmlformats.org/officeDocument/2006/relationships/diagramQuickStyle" Target="../diagrams/quickStyle4.xml"/><Relationship Id="rId7" Type="http://schemas.openxmlformats.org/officeDocument/2006/relationships/diagramColors" Target="../diagrams/colors4.xml"/><Relationship Id="rId8" Type="http://schemas.microsoft.com/office/2007/relationships/diagramDrawing" Target="../diagrams/drawing4.xml"/><Relationship Id="rId9" Type="http://schemas.openxmlformats.org/officeDocument/2006/relationships/diagramData" Target="../diagrams/data5.xml"/><Relationship Id="rId10" Type="http://schemas.openxmlformats.org/officeDocument/2006/relationships/diagramLayout" Target="../diagrams/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image" Target="../media/image33.png"/><Relationship Id="rId5" Type="http://schemas.microsoft.com/office/2007/relationships/hdphoto" Target="../media/hdphoto12.wdp"/><Relationship Id="rId1" Type="http://schemas.openxmlformats.org/officeDocument/2006/relationships/tags" Target="../tags/tag17.xml"/><Relationship Id="rId2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image" Target="../media/image33.png"/><Relationship Id="rId5" Type="http://schemas.microsoft.com/office/2007/relationships/hdphoto" Target="../media/hdphoto12.wdp"/><Relationship Id="rId1" Type="http://schemas.openxmlformats.org/officeDocument/2006/relationships/tags" Target="../tags/tag18.xml"/><Relationship Id="rId2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image" Target="../media/image34.png"/><Relationship Id="rId5" Type="http://schemas.microsoft.com/office/2007/relationships/hdphoto" Target="../media/hdphoto13.wdp"/><Relationship Id="rId1" Type="http://schemas.openxmlformats.org/officeDocument/2006/relationships/tags" Target="../tags/tag19.xml"/><Relationship Id="rId2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2.png"/><Relationship Id="rId5" Type="http://schemas.microsoft.com/office/2007/relationships/hdphoto" Target="../media/hdphoto2.wdp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image" Target="../media/image35.png"/><Relationship Id="rId5" Type="http://schemas.microsoft.com/office/2007/relationships/hdphoto" Target="../media/hdphoto14.wdp"/><Relationship Id="rId1" Type="http://schemas.openxmlformats.org/officeDocument/2006/relationships/tags" Target="../tags/tag20.xml"/><Relationship Id="rId2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4" Type="http://schemas.openxmlformats.org/officeDocument/2006/relationships/image" Target="../media/image25.png"/><Relationship Id="rId5" Type="http://schemas.microsoft.com/office/2007/relationships/hdphoto" Target="../media/hdphoto9.wdp"/><Relationship Id="rId6" Type="http://schemas.openxmlformats.org/officeDocument/2006/relationships/image" Target="../media/image24.png"/><Relationship Id="rId7" Type="http://schemas.openxmlformats.org/officeDocument/2006/relationships/image" Target="../media/image26.png"/><Relationship Id="rId8" Type="http://schemas.microsoft.com/office/2007/relationships/hdphoto" Target="../media/hdphoto10.wdp"/><Relationship Id="rId1" Type="http://schemas.openxmlformats.org/officeDocument/2006/relationships/tags" Target="../tags/tag21.xml"/><Relationship Id="rId2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4" Type="http://schemas.openxmlformats.org/officeDocument/2006/relationships/image" Target="../media/image33.png"/><Relationship Id="rId5" Type="http://schemas.microsoft.com/office/2007/relationships/hdphoto" Target="../media/hdphoto12.wdp"/><Relationship Id="rId1" Type="http://schemas.openxmlformats.org/officeDocument/2006/relationships/tags" Target="../tags/tag22.xml"/><Relationship Id="rId2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4" Type="http://schemas.openxmlformats.org/officeDocument/2006/relationships/image" Target="../media/image34.png"/><Relationship Id="rId5" Type="http://schemas.microsoft.com/office/2007/relationships/hdphoto" Target="../media/hdphoto13.wdp"/><Relationship Id="rId1" Type="http://schemas.openxmlformats.org/officeDocument/2006/relationships/tags" Target="../tags/tag23.xml"/><Relationship Id="rId2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4" Type="http://schemas.openxmlformats.org/officeDocument/2006/relationships/image" Target="../media/image35.png"/><Relationship Id="rId5" Type="http://schemas.microsoft.com/office/2007/relationships/hdphoto" Target="../media/hdphoto14.wdp"/><Relationship Id="rId1" Type="http://schemas.openxmlformats.org/officeDocument/2006/relationships/tags" Target="../tags/tag24.xml"/><Relationship Id="rId2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6" Type="http://schemas.openxmlformats.org/officeDocument/2006/relationships/image" Target="../media/image38.png"/><Relationship Id="rId7" Type="http://schemas.openxmlformats.org/officeDocument/2006/relationships/image" Target="../media/image39.png"/><Relationship Id="rId1" Type="http://schemas.openxmlformats.org/officeDocument/2006/relationships/tags" Target="../tags/tag25.xml"/><Relationship Id="rId2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diagramData" Target="../diagrams/data1.xml"/><Relationship Id="rId5" Type="http://schemas.openxmlformats.org/officeDocument/2006/relationships/diagramLayout" Target="../diagrams/layout1.xml"/><Relationship Id="rId6" Type="http://schemas.openxmlformats.org/officeDocument/2006/relationships/diagramQuickStyle" Target="../diagrams/quickStyle1.xml"/><Relationship Id="rId7" Type="http://schemas.openxmlformats.org/officeDocument/2006/relationships/diagramColors" Target="../diagrams/colors1.xml"/><Relationship Id="rId8" Type="http://schemas.microsoft.com/office/2007/relationships/diagramDrawing" Target="../diagrams/drawing1.xml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4.png"/><Relationship Id="rId5" Type="http://schemas.microsoft.com/office/2007/relationships/hdphoto" Target="../media/hdphoto3.wdp"/><Relationship Id="rId1" Type="http://schemas.openxmlformats.org/officeDocument/2006/relationships/tags" Target="../tags/tag5.xml"/><Relationship Id="rId2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.png"/><Relationship Id="rId12" Type="http://schemas.microsoft.com/office/2007/relationships/hdphoto" Target="../media/hdphoto4.wdp"/><Relationship Id="rId1" Type="http://schemas.openxmlformats.org/officeDocument/2006/relationships/tags" Target="../tags/tag6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Relationship Id="rId4" Type="http://schemas.openxmlformats.org/officeDocument/2006/relationships/diagramData" Target="../diagrams/data2.xml"/><Relationship Id="rId5" Type="http://schemas.openxmlformats.org/officeDocument/2006/relationships/diagramLayout" Target="../diagrams/layout2.xml"/><Relationship Id="rId6" Type="http://schemas.openxmlformats.org/officeDocument/2006/relationships/diagramQuickStyle" Target="../diagrams/quickStyle2.xml"/><Relationship Id="rId7" Type="http://schemas.openxmlformats.org/officeDocument/2006/relationships/diagramColors" Target="../diagrams/colors2.xml"/><Relationship Id="rId8" Type="http://schemas.microsoft.com/office/2007/relationships/diagramDrawing" Target="../diagrams/drawing2.xml"/><Relationship Id="rId9" Type="http://schemas.openxmlformats.org/officeDocument/2006/relationships/image" Target="../media/image5.png"/><Relationship Id="rId10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jpeg"/><Relationship Id="rId1" Type="http://schemas.openxmlformats.org/officeDocument/2006/relationships/tags" Target="../tags/tag8.xml"/><Relationship Id="rId2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microsoft.com/office/2007/relationships/hdphoto" Target="../media/hdphoto5.wdp"/><Relationship Id="rId1" Type="http://schemas.openxmlformats.org/officeDocument/2006/relationships/tags" Target="../tags/tag9.xml"/><Relationship Id="rId2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11560" y="2303875"/>
            <a:ext cx="6165685" cy="1863080"/>
          </a:xfrm>
        </p:spPr>
        <p:txBody>
          <a:bodyPr>
            <a:normAutofit fontScale="90000"/>
          </a:bodyPr>
          <a:lstStyle/>
          <a:p>
            <a:pPr algn="r" rtl="1">
              <a:lnSpc>
                <a:spcPct val="150000"/>
              </a:lnSpc>
            </a:pPr>
            <a:r>
              <a:rPr lang="ar-SA" sz="3200" dirty="0">
                <a:solidFill>
                  <a:srgbClr val="F7CB29"/>
                </a:solidFill>
                <a:latin typeface="Arial"/>
                <a:ea typeface="Simplified Arabic"/>
                <a:cs typeface="PT Bold Heading" pitchFamily="2" charset="-78"/>
              </a:rPr>
              <a:t> تكنولوجيا التعليم</a:t>
            </a:r>
            <a:br>
              <a:rPr lang="ar-SA" sz="3200" dirty="0">
                <a:solidFill>
                  <a:srgbClr val="F7CB29"/>
                </a:solidFill>
                <a:latin typeface="Arial"/>
                <a:ea typeface="Simplified Arabic"/>
                <a:cs typeface="PT Bold Heading" pitchFamily="2" charset="-78"/>
              </a:rPr>
            </a:br>
            <a:r>
              <a:rPr lang="ar-SA" sz="2700" dirty="0">
                <a:solidFill>
                  <a:srgbClr val="F7CB29"/>
                </a:solidFill>
                <a:latin typeface="Arial"/>
                <a:ea typeface="Simplified Arabic"/>
                <a:cs typeface="PT Bold Heading" pitchFamily="2" charset="-78"/>
              </a:rPr>
              <a:t/>
            </a:r>
            <a:br>
              <a:rPr lang="ar-SA" sz="2700" dirty="0">
                <a:solidFill>
                  <a:srgbClr val="F7CB29"/>
                </a:solidFill>
                <a:latin typeface="Arial"/>
                <a:ea typeface="Simplified Arabic"/>
                <a:cs typeface="PT Bold Heading" pitchFamily="2" charset="-78"/>
              </a:rPr>
            </a:br>
            <a:r>
              <a:rPr lang="ar-SA" sz="2700" dirty="0">
                <a:solidFill>
                  <a:srgbClr val="F7CB29"/>
                </a:solidFill>
                <a:latin typeface="Arial"/>
                <a:ea typeface="Simplified Arabic"/>
                <a:cs typeface="PT Bold Heading" pitchFamily="2" charset="-78"/>
              </a:rPr>
              <a:t>        </a:t>
            </a:r>
            <a:r>
              <a:rPr lang="ar-SA" sz="3200" dirty="0">
                <a:solidFill>
                  <a:srgbClr val="F7CB29"/>
                </a:solidFill>
                <a:latin typeface="Arial"/>
                <a:ea typeface="Simplified Arabic"/>
                <a:cs typeface="PT Bold Heading" pitchFamily="2" charset="-78"/>
              </a:rPr>
              <a:t>والاتصال التربوي </a:t>
            </a:r>
            <a:endParaRPr lang="en-US" sz="3200" dirty="0">
              <a:solidFill>
                <a:srgbClr val="F7CB29"/>
              </a:solidFill>
            </a:endParaRPr>
          </a:p>
        </p:txBody>
      </p:sp>
      <p:pic>
        <p:nvPicPr>
          <p:cNvPr id="1034" name="Picture 10" descr="http://www.aid-n.com/wp-content/uploads/2013/09/Integrate-Technology-Into-A-Lesson-Plan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00" b="90000" l="4200" r="99700">
                        <a14:foregroundMark x1="11300" y1="39467" x2="37400" y2="56933"/>
                        <a14:backgroundMark x1="49100" y1="44267" x2="57700" y2="82133"/>
                        <a14:backgroundMark x1="66800" y1="32800" x2="65700" y2="34267"/>
                        <a14:backgroundMark x1="70800" y1="36533" x2="68200" y2="37600"/>
                        <a14:backgroundMark x1="28000" y1="65600" x2="35500" y2="61200"/>
                        <a14:backgroundMark x1="31300" y1="53200" x2="29800" y2="52267"/>
                        <a14:backgroundMark x1="82500" y1="85333" x2="85700" y2="79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22" t="22725" r="5704" b="13607"/>
          <a:stretch/>
        </p:blipFill>
        <p:spPr bwMode="auto">
          <a:xfrm>
            <a:off x="3806915" y="548680"/>
            <a:ext cx="4558743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512589" y="2933945"/>
            <a:ext cx="52931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6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Simplified Arabic"/>
                <a:cs typeface="PT Bold Heading" pitchFamily="2" charset="-78"/>
              </a:rPr>
              <a:t>و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168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906815" y="2258870"/>
            <a:ext cx="5760640" cy="3347288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2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421651" y="593685"/>
            <a:ext cx="7245804" cy="990109"/>
            <a:chOff x="1421651" y="593685"/>
            <a:chExt cx="7245804" cy="990109"/>
          </a:xfrm>
          <a:solidFill>
            <a:schemeClr val="bg1">
              <a:lumMod val="50000"/>
            </a:schemeClr>
          </a:solidFill>
        </p:grpSpPr>
        <p:sp>
          <p:nvSpPr>
            <p:cNvPr id="7" name="Flowchart: Stored Data 6"/>
            <p:cNvSpPr/>
            <p:nvPr/>
          </p:nvSpPr>
          <p:spPr>
            <a:xfrm flipH="1">
              <a:off x="1421651" y="593685"/>
              <a:ext cx="1845204" cy="990109"/>
            </a:xfrm>
            <a:prstGeom prst="flowChartOnlineStora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546775" y="593685"/>
              <a:ext cx="6120680" cy="99010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/>
          <p:cNvSpPr/>
          <p:nvPr/>
        </p:nvSpPr>
        <p:spPr>
          <a:xfrm>
            <a:off x="3700422" y="786825"/>
            <a:ext cx="25330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3200" dirty="0">
                <a:solidFill>
                  <a:schemeClr val="accent2">
                    <a:lumMod val="75000"/>
                  </a:schemeClr>
                </a:solidFill>
                <a:cs typeface="PT Bold Heading" pitchFamily="2" charset="-78"/>
              </a:rPr>
              <a:t>التنمية المهارية والحركية</a:t>
            </a:r>
            <a:endParaRPr lang="en-US" sz="3200" dirty="0">
              <a:solidFill>
                <a:schemeClr val="accent2">
                  <a:lumMod val="75000"/>
                </a:schemeClr>
              </a:solidFill>
              <a:cs typeface="PT Bold Heading" pitchFamily="2" charset="-78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01570" y="728700"/>
            <a:ext cx="810090" cy="765085"/>
          </a:xfrm>
          <a:prstGeom prst="ellipse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11560" y="593685"/>
            <a:ext cx="990111" cy="990109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13919" y="2258870"/>
            <a:ext cx="810090" cy="809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مستطيل 2"/>
          <p:cNvSpPr/>
          <p:nvPr/>
        </p:nvSpPr>
        <p:spPr>
          <a:xfrm>
            <a:off x="5003025" y="2573905"/>
            <a:ext cx="3619425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rtl="1">
              <a:lnSpc>
                <a:spcPct val="200000"/>
              </a:lnSpc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</a:pPr>
            <a:r>
              <a:rPr lang="ar-SA" sz="2000" dirty="0">
                <a:solidFill>
                  <a:schemeClr val="bg1"/>
                </a:solidFill>
                <a:latin typeface="Traditional Arabic" pitchFamily="18" charset="-78"/>
                <a:cs typeface="PT Bold Heading" pitchFamily="2" charset="-78"/>
              </a:rPr>
              <a:t>تتطور المهارات الحركية بمعدلات متفاوتة بين الأطفال. </a:t>
            </a:r>
          </a:p>
          <a:p>
            <a:pPr marL="285750" indent="-285750" algn="just" rtl="1">
              <a:lnSpc>
                <a:spcPct val="200000"/>
              </a:lnSpc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</a:pPr>
            <a:r>
              <a:rPr lang="ar-SA" sz="2000" dirty="0">
                <a:solidFill>
                  <a:schemeClr val="bg1"/>
                </a:solidFill>
                <a:latin typeface="Traditional Arabic" pitchFamily="18" charset="-78"/>
                <a:cs typeface="PT Bold Heading" pitchFamily="2" charset="-78"/>
              </a:rPr>
              <a:t>تعلم الكتابة وتشكيل الحروف قد يكون مملاً وصعبًا بالنسبة لطلاب هذه المرحلة.</a:t>
            </a:r>
          </a:p>
        </p:txBody>
      </p:sp>
      <p:pic>
        <p:nvPicPr>
          <p:cNvPr id="14" name="Picture 2" descr="https://sph.uth.tmc.edu/content/uploads/2012/04/Physical-Activity-button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850" y="458670"/>
            <a:ext cx="1176610" cy="117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://3.bp.blogspot.com/-CIHw6LSKBUo/Ut92GN5iZFI/AAAAAAABuVU/1E6Ej1BuMwE/s1600/move+&amp;+learn+with+shapes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03" b="20163"/>
          <a:stretch/>
        </p:blipFill>
        <p:spPr bwMode="auto">
          <a:xfrm>
            <a:off x="1485680" y="2168860"/>
            <a:ext cx="3562350" cy="341099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53449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2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421651" y="593685"/>
            <a:ext cx="7245804" cy="990109"/>
            <a:chOff x="1421651" y="593685"/>
            <a:chExt cx="7245804" cy="990109"/>
          </a:xfrm>
          <a:solidFill>
            <a:schemeClr val="bg1">
              <a:lumMod val="50000"/>
            </a:schemeClr>
          </a:solidFill>
        </p:grpSpPr>
        <p:sp>
          <p:nvSpPr>
            <p:cNvPr id="7" name="Flowchart: Stored Data 6"/>
            <p:cNvSpPr/>
            <p:nvPr/>
          </p:nvSpPr>
          <p:spPr>
            <a:xfrm flipH="1">
              <a:off x="1421651" y="593685"/>
              <a:ext cx="1845204" cy="990109"/>
            </a:xfrm>
            <a:prstGeom prst="flowChartOnlineStora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546775" y="593685"/>
              <a:ext cx="6120680" cy="99010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/>
          <p:cNvSpPr/>
          <p:nvPr/>
        </p:nvSpPr>
        <p:spPr>
          <a:xfrm>
            <a:off x="4178118" y="786825"/>
            <a:ext cx="15776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3200" dirty="0">
                <a:solidFill>
                  <a:schemeClr val="accent2">
                    <a:lumMod val="75000"/>
                  </a:schemeClr>
                </a:solidFill>
                <a:cs typeface="PT Bold Heading" pitchFamily="2" charset="-78"/>
              </a:rPr>
              <a:t>التنمية اللغوية</a:t>
            </a:r>
            <a:endParaRPr lang="en-US" sz="3200" dirty="0">
              <a:solidFill>
                <a:schemeClr val="accent2">
                  <a:lumMod val="75000"/>
                </a:schemeClr>
              </a:solidFill>
              <a:cs typeface="PT Bold Heading" pitchFamily="2" charset="-78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01570" y="728700"/>
            <a:ext cx="810090" cy="765085"/>
          </a:xfrm>
          <a:prstGeom prst="ellipse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11560" y="593685"/>
            <a:ext cx="990111" cy="990109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13919" y="2258870"/>
            <a:ext cx="810090" cy="809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مستطيل 2"/>
          <p:cNvSpPr/>
          <p:nvPr/>
        </p:nvSpPr>
        <p:spPr>
          <a:xfrm>
            <a:off x="1421651" y="1813173"/>
            <a:ext cx="7245803" cy="2039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rtl="1">
              <a:lnSpc>
                <a:spcPct val="200000"/>
              </a:lnSpc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</a:pPr>
            <a:r>
              <a:rPr lang="ar-SA" sz="2200" dirty="0">
                <a:solidFill>
                  <a:schemeClr val="bg1"/>
                </a:solidFill>
                <a:latin typeface="Traditional Arabic" pitchFamily="18" charset="-78"/>
                <a:cs typeface="PT Bold Heading" pitchFamily="2" charset="-78"/>
              </a:rPr>
              <a:t>الفرص والحوافز تسهم في تطوير اللغة للمتعلمين  باستخدام الحاسب.</a:t>
            </a:r>
          </a:p>
          <a:p>
            <a:pPr marL="285750" indent="-285750" algn="just" rtl="1">
              <a:lnSpc>
                <a:spcPct val="200000"/>
              </a:lnSpc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</a:pPr>
            <a:r>
              <a:rPr lang="ar-SA" sz="2200" dirty="0">
                <a:solidFill>
                  <a:schemeClr val="bg1"/>
                </a:solidFill>
                <a:cs typeface="PT Bold Heading" pitchFamily="2" charset="-78"/>
              </a:rPr>
              <a:t>توفر للطلاب وسائل التعبير عن اهتماماتهم وآرائهم.</a:t>
            </a:r>
          </a:p>
          <a:p>
            <a:pPr marL="285750" indent="-285750" algn="just" rtl="1">
              <a:lnSpc>
                <a:spcPct val="200000"/>
              </a:lnSpc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</a:pPr>
            <a:r>
              <a:rPr lang="ar-SA" sz="2200" dirty="0">
                <a:solidFill>
                  <a:schemeClr val="bg1"/>
                </a:solidFill>
                <a:cs typeface="PT Bold Heading" pitchFamily="2" charset="-78"/>
              </a:rPr>
              <a:t>التعلم القائم على المشاريع يحسن قدرات المتعلمين على القراءة والكتابة.</a:t>
            </a:r>
            <a:endParaRPr lang="ar-SA" sz="2200" dirty="0">
              <a:solidFill>
                <a:schemeClr val="bg1"/>
              </a:solidFill>
              <a:latin typeface="Traditional Arabic" pitchFamily="18" charset="-78"/>
              <a:cs typeface="PT Bold Heading" pitchFamily="2" charset="-78"/>
            </a:endParaRPr>
          </a:p>
        </p:txBody>
      </p:sp>
      <p:pic>
        <p:nvPicPr>
          <p:cNvPr id="7170" name="Picture 2" descr="http://icons.iconarchive.com/icons/custom-icon-design/pretty-office-3/256/Select-Language-ic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678" y="3852193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966270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906815" y="2663570"/>
            <a:ext cx="5175575" cy="3032598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2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421651" y="593685"/>
            <a:ext cx="7245804" cy="990109"/>
            <a:chOff x="1421651" y="593685"/>
            <a:chExt cx="7245804" cy="990109"/>
          </a:xfrm>
          <a:solidFill>
            <a:schemeClr val="bg1">
              <a:lumMod val="50000"/>
            </a:schemeClr>
          </a:solidFill>
        </p:grpSpPr>
        <p:sp>
          <p:nvSpPr>
            <p:cNvPr id="7" name="Flowchart: Stored Data 6"/>
            <p:cNvSpPr/>
            <p:nvPr/>
          </p:nvSpPr>
          <p:spPr>
            <a:xfrm flipH="1">
              <a:off x="1421651" y="593685"/>
              <a:ext cx="1845204" cy="990109"/>
            </a:xfrm>
            <a:prstGeom prst="flowChartOnlineStora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546775" y="593685"/>
              <a:ext cx="6120680" cy="99010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/>
          <p:cNvSpPr/>
          <p:nvPr/>
        </p:nvSpPr>
        <p:spPr>
          <a:xfrm>
            <a:off x="4178118" y="786825"/>
            <a:ext cx="15776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3200" dirty="0">
                <a:solidFill>
                  <a:schemeClr val="accent2">
                    <a:lumMod val="75000"/>
                  </a:schemeClr>
                </a:solidFill>
                <a:cs typeface="PT Bold Heading" pitchFamily="2" charset="-78"/>
              </a:rPr>
              <a:t>التنمية اللغوية</a:t>
            </a:r>
            <a:endParaRPr lang="en-US" sz="3200" dirty="0">
              <a:solidFill>
                <a:schemeClr val="accent2">
                  <a:lumMod val="75000"/>
                </a:schemeClr>
              </a:solidFill>
              <a:cs typeface="PT Bold Heading" pitchFamily="2" charset="-78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01570" y="728700"/>
            <a:ext cx="810090" cy="765085"/>
          </a:xfrm>
          <a:prstGeom prst="ellipse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11560" y="593685"/>
            <a:ext cx="990111" cy="990109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13919" y="2258870"/>
            <a:ext cx="810090" cy="809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مستطيل 2"/>
          <p:cNvSpPr/>
          <p:nvPr/>
        </p:nvSpPr>
        <p:spPr>
          <a:xfrm>
            <a:off x="4695093" y="2663571"/>
            <a:ext cx="3612321" cy="3139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algn="ctr" rtl="1">
              <a:lnSpc>
                <a:spcPct val="150000"/>
              </a:lnSpc>
              <a:buClr>
                <a:schemeClr val="accent2">
                  <a:lumMod val="75000"/>
                </a:schemeClr>
              </a:buClr>
            </a:pPr>
            <a:r>
              <a:rPr lang="ar-SA" sz="2200" dirty="0">
                <a:solidFill>
                  <a:schemeClr val="bg1"/>
                </a:solidFill>
                <a:cs typeface="PT Bold Heading" pitchFamily="2" charset="-78"/>
              </a:rPr>
              <a:t>تقدم التقنية طرقاً مختلفة للتعلم ولعرض ما تعلمه الطلاب.</a:t>
            </a:r>
          </a:p>
          <a:p>
            <a:pPr marL="109728" algn="ctr" rtl="1">
              <a:lnSpc>
                <a:spcPct val="150000"/>
              </a:lnSpc>
              <a:buClr>
                <a:schemeClr val="accent2">
                  <a:lumMod val="75000"/>
                </a:schemeClr>
              </a:buClr>
            </a:pPr>
            <a:r>
              <a:rPr lang="ar-SA" sz="2200" dirty="0">
                <a:solidFill>
                  <a:schemeClr val="bg1"/>
                </a:solidFill>
                <a:cs typeface="PT Bold Heading" pitchFamily="2" charset="-78"/>
              </a:rPr>
              <a:t>خصوصاً وأن كل طفل يتعلم بأسلوب وطريقة تختلف عن الآخرين. </a:t>
            </a:r>
          </a:p>
        </p:txBody>
      </p:sp>
      <p:pic>
        <p:nvPicPr>
          <p:cNvPr id="9218" name="Picture 2" descr="http://rs.ksu.edu.sa/wp-content/uploads/2013/04/13654924939474273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722" y="2663570"/>
            <a:ext cx="3116293" cy="303259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491729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2</a:t>
            </a:r>
          </a:p>
        </p:txBody>
      </p:sp>
      <p:grpSp>
        <p:nvGrpSpPr>
          <p:cNvPr id="3" name="Group 5"/>
          <p:cNvGrpSpPr/>
          <p:nvPr/>
        </p:nvGrpSpPr>
        <p:grpSpPr>
          <a:xfrm>
            <a:off x="1421651" y="593685"/>
            <a:ext cx="7245804" cy="990109"/>
            <a:chOff x="1421651" y="593685"/>
            <a:chExt cx="7245804" cy="990109"/>
          </a:xfrm>
          <a:solidFill>
            <a:schemeClr val="bg1">
              <a:lumMod val="50000"/>
            </a:schemeClr>
          </a:solidFill>
        </p:grpSpPr>
        <p:sp>
          <p:nvSpPr>
            <p:cNvPr id="7" name="Flowchart: Stored Data 6"/>
            <p:cNvSpPr/>
            <p:nvPr/>
          </p:nvSpPr>
          <p:spPr>
            <a:xfrm flipH="1">
              <a:off x="1421651" y="593685"/>
              <a:ext cx="1845204" cy="990109"/>
            </a:xfrm>
            <a:prstGeom prst="flowChartOnlineStora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546775" y="593685"/>
              <a:ext cx="6120680" cy="99010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/>
          <p:cNvSpPr/>
          <p:nvPr/>
        </p:nvSpPr>
        <p:spPr>
          <a:xfrm>
            <a:off x="3942483" y="786825"/>
            <a:ext cx="20489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3200" dirty="0">
                <a:solidFill>
                  <a:schemeClr val="accent2">
                    <a:lumMod val="75000"/>
                  </a:schemeClr>
                </a:solidFill>
                <a:cs typeface="PT Bold Heading" pitchFamily="2" charset="-78"/>
              </a:rPr>
              <a:t>طرق مختلفة للتعلم</a:t>
            </a:r>
            <a:endParaRPr lang="en-US" sz="3200" dirty="0">
              <a:solidFill>
                <a:schemeClr val="accent2">
                  <a:lumMod val="75000"/>
                </a:schemeClr>
              </a:solidFill>
              <a:cs typeface="PT Bold Heading" pitchFamily="2" charset="-78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01570" y="728700"/>
            <a:ext cx="810090" cy="765085"/>
          </a:xfrm>
          <a:prstGeom prst="ellipse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11560" y="593685"/>
            <a:ext cx="990111" cy="990109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13919" y="2258870"/>
            <a:ext cx="810090" cy="809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9091973"/>
              </p:ext>
            </p:extLst>
          </p:nvPr>
        </p:nvGraphicFramePr>
        <p:xfrm>
          <a:off x="1826695" y="1988839"/>
          <a:ext cx="6840759" cy="3944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9460" name="Picture 4" descr="http://imgs3.soufunimg.com/news/2014_04/10/1397131727544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25172">
            <a:off x="1798881" y="2546091"/>
            <a:ext cx="590253" cy="590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http://files.softicons.com/download/application-icons/mega-pack-icons-1-by-nikolay-verin/png/256/PowerPoint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092" y="1943835"/>
            <a:ext cx="630070" cy="630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4" name="Picture 8" descr="http://spinsucks.com/wp-content/uploads/2013/07/FunFriday-Three-Podcasts-for-Your-%E2%80%98Must-Listen%E2%80%99-List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89" b="89974" l="5100" r="96933">
                        <a14:foregroundMark x1="38467" y1="46198" x2="48333" y2="50246"/>
                        <a14:foregroundMark x1="42600" y1="33371" x2="62867" y2="478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092" y="3287329"/>
            <a:ext cx="741683" cy="653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8" name="Picture 12" descr="http://www.iconshock.com/img_jpg/SUPERVISTA/networking/jpg/256/video_conference_icon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172" b="99609" l="5469" r="100000">
                        <a14:foregroundMark x1="23828" y1="62891" x2="32813" y2="66406"/>
                        <a14:foregroundMark x1="82031" y1="63281" x2="69141" y2="61719"/>
                        <a14:foregroundMark x1="84375" y1="58984" x2="72266" y2="58594"/>
                        <a14:foregroundMark x1="19531" y1="46484" x2="12500" y2="7031"/>
                        <a14:foregroundMark x1="14453" y1="7031" x2="69531" y2="3906"/>
                        <a14:foregroundMark x1="71875" y1="7031" x2="75391" y2="38672"/>
                        <a14:foregroundMark x1="51953" y1="17188" x2="45313" y2="285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695" y="3879050"/>
            <a:ext cx="792552" cy="792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70" name="Picture 14" descr="http://www.schoox.com/theme/schoox/images/howitworks/icon_virtual_classroom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164" y="4671602"/>
            <a:ext cx="1063613" cy="921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72" name="Picture 16" descr="http://socialrhythms.files.wordpress.com/2011/06/blog_icon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705" y="5458267"/>
            <a:ext cx="536018" cy="536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30560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1</a:t>
            </a:r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5067056" y="2707450"/>
            <a:ext cx="3240360" cy="256675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lnSpc>
                <a:spcPct val="150000"/>
              </a:lnSpc>
              <a:buNone/>
            </a:pPr>
            <a:r>
              <a:rPr lang="ar-SA" sz="2200" dirty="0">
                <a:solidFill>
                  <a:schemeClr val="bg1"/>
                </a:solidFill>
                <a:cs typeface="PT Bold Heading" pitchFamily="2" charset="-78"/>
              </a:rPr>
              <a:t>عملية تفاعل مشتركة بالرموز اللفظية وغير اللفظية بين المرسل والمستقبل من خلال القنوات المناسبة بغرض تحقيق أهداف محددة.</a:t>
            </a:r>
            <a:endParaRPr lang="en-US" sz="2200" dirty="0">
              <a:solidFill>
                <a:schemeClr val="bg1"/>
              </a:solidFill>
              <a:cs typeface="PT Bold Heading" pitchFamily="2" charset="-78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421651" y="593685"/>
            <a:ext cx="7245804" cy="990109"/>
            <a:chOff x="1421651" y="593685"/>
            <a:chExt cx="7245804" cy="990109"/>
          </a:xfrm>
          <a:solidFill>
            <a:schemeClr val="bg1">
              <a:lumMod val="50000"/>
            </a:schemeClr>
          </a:solidFill>
        </p:grpSpPr>
        <p:sp>
          <p:nvSpPr>
            <p:cNvPr id="7" name="Flowchart: Stored Data 6"/>
            <p:cNvSpPr/>
            <p:nvPr/>
          </p:nvSpPr>
          <p:spPr>
            <a:xfrm flipH="1">
              <a:off x="1421651" y="593685"/>
              <a:ext cx="1845204" cy="990109"/>
            </a:xfrm>
            <a:prstGeom prst="flowChartOnlineStora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546775" y="593685"/>
              <a:ext cx="6120680" cy="99010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/>
          <p:cNvSpPr/>
          <p:nvPr/>
        </p:nvSpPr>
        <p:spPr>
          <a:xfrm>
            <a:off x="3374190" y="786825"/>
            <a:ext cx="31854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3200" b="1" dirty="0">
                <a:solidFill>
                  <a:schemeClr val="accent2">
                    <a:lumMod val="75000"/>
                  </a:schemeClr>
                </a:solidFill>
                <a:cs typeface="PT Bold Heading" pitchFamily="2" charset="-78"/>
              </a:rPr>
              <a:t>تعريف نظرية الاتصال التعليمي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cs typeface="PT Bold Heading" pitchFamily="2" charset="-78"/>
            </a:endParaRPr>
          </a:p>
        </p:txBody>
      </p:sp>
      <p:sp>
        <p:nvSpPr>
          <p:cNvPr id="3" name="Oval 2"/>
          <p:cNvSpPr/>
          <p:nvPr/>
        </p:nvSpPr>
        <p:spPr>
          <a:xfrm>
            <a:off x="701570" y="728700"/>
            <a:ext cx="810090" cy="765085"/>
          </a:xfrm>
          <a:prstGeom prst="ellipse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11560" y="593685"/>
            <a:ext cx="990111" cy="990109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13919" y="2258870"/>
            <a:ext cx="810090" cy="809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c 4"/>
          <p:cNvSpPr/>
          <p:nvPr/>
        </p:nvSpPr>
        <p:spPr>
          <a:xfrm>
            <a:off x="3536885" y="2033845"/>
            <a:ext cx="5149915" cy="3645405"/>
          </a:xfrm>
          <a:prstGeom prst="arc">
            <a:avLst>
              <a:gd name="adj1" fmla="val 14136180"/>
              <a:gd name="adj2" fmla="val 7703659"/>
            </a:avLst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http://socialmediainbusiness.com/wp-content/uploads/2012/01/Fig-46-P3Slide18-communicati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0676" y1="31529" x2="32488" y2="19106"/>
                        <a14:foregroundMark x1="6723" y1="48856" x2="8092" y2="62695"/>
                        <a14:foregroundMark x1="22544" y1="45805" x2="6522" y2="34798"/>
                        <a14:foregroundMark x1="22303" y1="66182" x2="10346" y2="65964"/>
                        <a14:foregroundMark x1="23913" y1="47221" x2="27053" y2="48238"/>
                        <a14:foregroundMark x1="5153" y1="39666" x2="7166" y2="30113"/>
                        <a14:foregroundMark x1="51208" y1="44570" x2="68398" y2="47221"/>
                        <a14:foregroundMark x1="68841" y1="64729" x2="71337" y2="61061"/>
                        <a14:foregroundMark x1="34944" y1="47221" x2="34300" y2="64330"/>
                        <a14:foregroundMark x1="78784" y1="73084" x2="78100" y2="62296"/>
                        <a14:foregroundMark x1="74919" y1="30512" x2="95733" y2="30912"/>
                        <a14:foregroundMark x1="39251" y1="79186" x2="40137" y2="87141"/>
                        <a14:foregroundMark x1="30878" y1="80240" x2="28865" y2="91645"/>
                        <a14:foregroundMark x1="26610" y1="89393" x2="31804" y2="76571"/>
                        <a14:foregroundMark x1="49638" y1="18707" x2="53261" y2="30113"/>
                        <a14:foregroundMark x1="83535" y1="50272" x2="91425" y2="41918"/>
                        <a14:foregroundMark x1="76973" y1="48238" x2="83293" y2="50672"/>
                        <a14:foregroundMark x1="85105" y1="64947" x2="91667" y2="75554"/>
                        <a14:foregroundMark x1="90298" y1="80240" x2="83052" y2="87541"/>
                        <a14:foregroundMark x1="66345" y1="77770" x2="76731" y2="87977"/>
                        <a14:foregroundMark x1="51892" y1="20923" x2="55072" y2="26226"/>
                        <a14:foregroundMark x1="21860" y1="47221" x2="25684" y2="50490"/>
                        <a14:foregroundMark x1="49396" y1="33963" x2="52134" y2="30113"/>
                        <a14:foregroundMark x1="48269" y1="10134" x2="52134" y2="8100"/>
                        <a14:foregroundMark x1="84179" y1="17290" x2="92552" y2="17290"/>
                        <a14:foregroundMark x1="95491" y1="23393" x2="96618" y2="25027"/>
                        <a14:foregroundMark x1="82609" y1="58009" x2="88043" y2="60661"/>
                        <a14:foregroundMark x1="76731" y1="49255" x2="77415" y2="56193"/>
                        <a14:foregroundMark x1="44686" y1="34399" x2="33615" y2="39085"/>
                        <a14:foregroundMark x1="55274" y1="33963" x2="66143" y2="37232"/>
                        <a14:foregroundMark x1="75403" y1="48020" x2="66345" y2="37850"/>
                        <a14:foregroundMark x1="25483" y1="54559" x2="26167" y2="65347"/>
                        <a14:foregroundMark x1="32005" y1="41300" x2="25926" y2="49255"/>
                        <a14:foregroundMark x1="73349" y1="71050" x2="64090" y2="78169"/>
                        <a14:foregroundMark x1="60709" y1="79622" x2="50322" y2="81039"/>
                        <a14:foregroundMark x1="32005" y1="74718" x2="28180" y2="67599"/>
                        <a14:foregroundMark x1="33615" y1="75118" x2="39010" y2="79005"/>
                        <a14:foregroundMark x1="35870" y1="85107" x2="43760" y2="88158"/>
                        <a14:foregroundMark x1="28180" y1="67381" x2="26167" y2="65165"/>
                        <a14:foregroundMark x1="25684" y1="50490" x2="25483" y2="53941"/>
                        <a14:foregroundMark x1="49195" y1="33781" x2="45813" y2="33781"/>
                        <a14:foregroundMark x1="44686" y1="80240" x2="49638" y2="80639"/>
                        <a14:foregroundMark x1="60266" y1="79804" x2="64090" y2="77988"/>
                        <a14:foregroundMark x1="77415" y1="57392" x2="77214" y2="60879"/>
                        <a14:foregroundMark x1="83293" y1="20523" x2="81723" y2="23175"/>
                        <a14:backgroundMark x1="39533" y1="50490" x2="60306" y2="61860"/>
                        <a14:backgroundMark x1="59622" y1="50781" x2="43961" y2="67708"/>
                        <a14:backgroundMark x1="39855" y1="56629" x2="41908" y2="61242"/>
                        <a14:backgroundMark x1="63366" y1="52960" x2="62359" y2="63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018" y="1628800"/>
            <a:ext cx="3870430" cy="429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2654572" y="3609020"/>
            <a:ext cx="1278585" cy="930429"/>
          </a:xfrm>
          <a:prstGeom prst="round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000" dirty="0">
                <a:solidFill>
                  <a:schemeClr val="tx1">
                    <a:lumMod val="50000"/>
                    <a:lumOff val="50000"/>
                  </a:schemeClr>
                </a:solidFill>
                <a:cs typeface="PT Bold Heading" pitchFamily="2" charset="-78"/>
              </a:rPr>
              <a:t>الاتصال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cs typeface="PT Bold Heading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503155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ight Arrow 49"/>
          <p:cNvSpPr/>
          <p:nvPr/>
        </p:nvSpPr>
        <p:spPr>
          <a:xfrm rot="6549908" flipH="1">
            <a:off x="2804813" y="2672034"/>
            <a:ext cx="765085" cy="1185716"/>
          </a:xfrm>
          <a:prstGeom prst="rightArrow">
            <a:avLst>
              <a:gd name="adj1" fmla="val 74452"/>
              <a:gd name="adj2" fmla="val 31052"/>
            </a:avLst>
          </a:prstGeom>
          <a:gradFill flip="none" rotWithShape="1">
            <a:gsLst>
              <a:gs pos="0">
                <a:schemeClr val="bg2">
                  <a:lumMod val="90000"/>
                  <a:shade val="30000"/>
                  <a:satMod val="115000"/>
                  <a:alpha val="42000"/>
                </a:schemeClr>
              </a:gs>
              <a:gs pos="50000">
                <a:schemeClr val="bg2">
                  <a:lumMod val="90000"/>
                  <a:shade val="67500"/>
                  <a:satMod val="115000"/>
                </a:schemeClr>
              </a:gs>
              <a:gs pos="100000">
                <a:schemeClr val="bg2">
                  <a:lumMod val="9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 rot="1010995">
            <a:off x="2899124" y="3151057"/>
            <a:ext cx="604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dirty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ا</a:t>
            </a:r>
            <a:r>
              <a:rPr lang="ar-SA" b="1" dirty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لهدف</a:t>
            </a:r>
            <a:endParaRPr lang="en-US" b="1" dirty="0">
              <a:solidFill>
                <a:schemeClr val="bg1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49" name="Right Arrow 48"/>
          <p:cNvSpPr/>
          <p:nvPr/>
        </p:nvSpPr>
        <p:spPr>
          <a:xfrm rot="14367262" flipH="1">
            <a:off x="6019584" y="2611807"/>
            <a:ext cx="765085" cy="1185716"/>
          </a:xfrm>
          <a:prstGeom prst="rightArrow">
            <a:avLst>
              <a:gd name="adj1" fmla="val 74452"/>
              <a:gd name="adj2" fmla="val 31052"/>
            </a:avLst>
          </a:prstGeom>
          <a:gradFill flip="none" rotWithShape="1">
            <a:gsLst>
              <a:gs pos="0">
                <a:schemeClr val="bg2">
                  <a:lumMod val="90000"/>
                  <a:shade val="30000"/>
                  <a:satMod val="115000"/>
                  <a:alpha val="42000"/>
                </a:schemeClr>
              </a:gs>
              <a:gs pos="50000">
                <a:schemeClr val="bg2">
                  <a:lumMod val="90000"/>
                  <a:shade val="67500"/>
                  <a:satMod val="115000"/>
                </a:schemeClr>
              </a:gs>
              <a:gs pos="100000">
                <a:schemeClr val="bg2">
                  <a:lumMod val="9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Oval 36"/>
          <p:cNvSpPr/>
          <p:nvPr/>
        </p:nvSpPr>
        <p:spPr>
          <a:xfrm>
            <a:off x="2113743" y="3383995"/>
            <a:ext cx="1485165" cy="1530170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 dirty="0">
              <a:latin typeface="Traditional Arabic" pitchFamily="18" charset="-78"/>
              <a:cs typeface="Traditional Arabic" pitchFamily="18" charset="-78"/>
            </a:endParaRPr>
          </a:p>
          <a:p>
            <a:pPr algn="ctr"/>
            <a:endParaRPr lang="ar-SA" dirty="0">
              <a:latin typeface="Traditional Arabic" pitchFamily="18" charset="-78"/>
              <a:cs typeface="Traditional Arabic" pitchFamily="18" charset="-78"/>
            </a:endParaRPr>
          </a:p>
          <a:p>
            <a:pPr algn="ctr"/>
            <a:endParaRPr lang="ar-SA" dirty="0"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b="1" dirty="0">
                <a:latin typeface="Traditional Arabic" pitchFamily="18" charset="-78"/>
                <a:cs typeface="Traditional Arabic" pitchFamily="18" charset="-78"/>
              </a:rPr>
              <a:t>مستقبل</a:t>
            </a:r>
            <a:endParaRPr lang="en-US" b="1" dirty="0">
              <a:latin typeface="Traditional Arabic" pitchFamily="18" charset="-78"/>
              <a:cs typeface="Traditional Arabic" pitchFamily="18" charset="-78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421651" y="593685"/>
            <a:ext cx="7245804" cy="990109"/>
            <a:chOff x="1421651" y="593685"/>
            <a:chExt cx="7245804" cy="990109"/>
          </a:xfrm>
          <a:solidFill>
            <a:schemeClr val="bg1">
              <a:lumMod val="50000"/>
            </a:schemeClr>
          </a:solidFill>
        </p:grpSpPr>
        <p:sp>
          <p:nvSpPr>
            <p:cNvPr id="7" name="Flowchart: Stored Data 6"/>
            <p:cNvSpPr/>
            <p:nvPr/>
          </p:nvSpPr>
          <p:spPr>
            <a:xfrm flipH="1">
              <a:off x="1421651" y="593685"/>
              <a:ext cx="1845204" cy="990109"/>
            </a:xfrm>
            <a:prstGeom prst="flowChartOnlineStora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546775" y="593685"/>
              <a:ext cx="6120680" cy="99010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/>
          <p:cNvSpPr/>
          <p:nvPr/>
        </p:nvSpPr>
        <p:spPr>
          <a:xfrm>
            <a:off x="3710822" y="786825"/>
            <a:ext cx="25122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3200" b="1" dirty="0">
                <a:solidFill>
                  <a:schemeClr val="accent2">
                    <a:lumMod val="75000"/>
                  </a:schemeClr>
                </a:solidFill>
                <a:cs typeface="PT Bold Heading" pitchFamily="2" charset="-78"/>
              </a:rPr>
              <a:t>عناصر الاتصال التعليمي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cs typeface="PT Bold Heading" pitchFamily="2" charset="-78"/>
            </a:endParaRPr>
          </a:p>
        </p:txBody>
      </p:sp>
      <p:sp>
        <p:nvSpPr>
          <p:cNvPr id="3" name="Oval 2"/>
          <p:cNvSpPr/>
          <p:nvPr/>
        </p:nvSpPr>
        <p:spPr>
          <a:xfrm>
            <a:off x="701570" y="728700"/>
            <a:ext cx="810090" cy="765085"/>
          </a:xfrm>
          <a:prstGeom prst="ellipse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11560" y="593685"/>
            <a:ext cx="990111" cy="990109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13919" y="2258870"/>
            <a:ext cx="810090" cy="809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147175" y="3316511"/>
            <a:ext cx="1485165" cy="1530170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 dirty="0">
              <a:latin typeface="Traditional Arabic" pitchFamily="18" charset="-78"/>
              <a:cs typeface="Traditional Arabic" pitchFamily="18" charset="-78"/>
            </a:endParaRPr>
          </a:p>
          <a:p>
            <a:pPr algn="ctr"/>
            <a:endParaRPr lang="ar-SA" dirty="0">
              <a:latin typeface="Traditional Arabic" pitchFamily="18" charset="-78"/>
              <a:cs typeface="Traditional Arabic" pitchFamily="18" charset="-78"/>
            </a:endParaRPr>
          </a:p>
          <a:p>
            <a:pPr algn="ctr"/>
            <a:endParaRPr lang="ar-SA" dirty="0"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b="1" dirty="0">
                <a:latin typeface="Traditional Arabic" pitchFamily="18" charset="-78"/>
                <a:cs typeface="Traditional Arabic" pitchFamily="18" charset="-78"/>
              </a:rPr>
              <a:t>مرسل</a:t>
            </a:r>
            <a:endParaRPr lang="en-US" b="1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6" name="Arc 15"/>
          <p:cNvSpPr/>
          <p:nvPr/>
        </p:nvSpPr>
        <p:spPr>
          <a:xfrm rot="10800000">
            <a:off x="2839302" y="4194533"/>
            <a:ext cx="4097079" cy="1709740"/>
          </a:xfrm>
          <a:prstGeom prst="arc">
            <a:avLst>
              <a:gd name="adj1" fmla="val 10636062"/>
              <a:gd name="adj2" fmla="val 32796"/>
            </a:avLst>
          </a:prstGeom>
          <a:ln w="28575">
            <a:solidFill>
              <a:schemeClr val="bg1">
                <a:lumMod val="50000"/>
              </a:schemeClr>
            </a:solidFill>
            <a:prstDash val="dashDot"/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31940" y="5454225"/>
            <a:ext cx="1824184" cy="733663"/>
          </a:xfrm>
          <a:prstGeom prst="diamond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ar-SA" b="1" dirty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تغذية راجعة</a:t>
            </a:r>
            <a:endParaRPr lang="en-US" b="1" dirty="0">
              <a:solidFill>
                <a:schemeClr val="bg1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91980" y="2879648"/>
            <a:ext cx="853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b="1" dirty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قناة اتصال</a:t>
            </a:r>
            <a:endParaRPr lang="en-US" b="1" dirty="0">
              <a:solidFill>
                <a:schemeClr val="bg1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20" name="TextBox 19"/>
          <p:cNvSpPr txBox="1"/>
          <p:nvPr/>
        </p:nvSpPr>
        <p:spPr>
          <a:xfrm rot="19767262">
            <a:off x="6094990" y="2964236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b="1" dirty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الهدف</a:t>
            </a:r>
            <a:endParaRPr lang="en-US" b="1" dirty="0">
              <a:solidFill>
                <a:schemeClr val="bg1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22" name="Arc 21"/>
          <p:cNvSpPr/>
          <p:nvPr/>
        </p:nvSpPr>
        <p:spPr>
          <a:xfrm rot="10800000">
            <a:off x="1961711" y="1988840"/>
            <a:ext cx="5895654" cy="4590509"/>
          </a:xfrm>
          <a:prstGeom prst="arc">
            <a:avLst>
              <a:gd name="adj1" fmla="val 230956"/>
              <a:gd name="adj2" fmla="val 166970"/>
            </a:avLst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5382090" y="4149080"/>
            <a:ext cx="720080" cy="0"/>
          </a:xfrm>
          <a:prstGeom prst="straightConnector1">
            <a:avLst/>
          </a:prstGeom>
          <a:ln>
            <a:solidFill>
              <a:schemeClr val="bg2">
                <a:lumMod val="9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2" descr="http://swft.cobb.ent.sirsidynix.net.au/custom/web/content/cobb/images/dagobert83_female_user_ic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381" y="3656846"/>
            <a:ext cx="673854" cy="673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ncrypted-tbn2.gstatic.com/images?q=tbn:ANd9GcSELoRLsCtH_AiFgqAfE8iAk_D6ZQJ7ZlY1VpCW8XhcphsME9E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5588" l="9804" r="946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215" y="3584664"/>
            <a:ext cx="794536" cy="79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cdn.cultofmac.com/wp-content/uploads/2013/05/message-icon.jp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129" y="3699030"/>
            <a:ext cx="1145966" cy="85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4559043" y="3924055"/>
            <a:ext cx="6430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000" b="1" dirty="0">
                <a:latin typeface="Traditional Arabic" pitchFamily="18" charset="-78"/>
                <a:cs typeface="Traditional Arabic" pitchFamily="18" charset="-78"/>
              </a:rPr>
              <a:t>رسالة</a:t>
            </a:r>
            <a:endParaRPr lang="en-US" sz="2000" b="1" dirty="0">
              <a:latin typeface="Traditional Arabic" pitchFamily="18" charset="-78"/>
              <a:cs typeface="Traditional Arabic" pitchFamily="18" charset="-78"/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 flipH="1">
            <a:off x="3626895" y="4149080"/>
            <a:ext cx="720080" cy="0"/>
          </a:xfrm>
          <a:prstGeom prst="straightConnector1">
            <a:avLst/>
          </a:prstGeom>
          <a:ln>
            <a:solidFill>
              <a:schemeClr val="bg2">
                <a:lumMod val="9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4017407" y="1808820"/>
            <a:ext cx="1723344" cy="733663"/>
          </a:xfrm>
          <a:prstGeom prst="diamond">
            <a:avLst/>
          </a:prstGeom>
          <a:solidFill>
            <a:schemeClr val="bg1">
              <a:lumMod val="6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ar-SA" dirty="0">
                <a:solidFill>
                  <a:schemeClr val="bg1">
                    <a:lumMod val="95000"/>
                  </a:schemeClr>
                </a:solidFill>
                <a:latin typeface="Traditional Arabic" pitchFamily="18" charset="-78"/>
                <a:cs typeface="PT Bold Heading" pitchFamily="2" charset="-78"/>
              </a:rPr>
              <a:t>بيئة الاتصال</a:t>
            </a:r>
            <a:endParaRPr lang="en-US" dirty="0">
              <a:solidFill>
                <a:schemeClr val="bg1">
                  <a:lumMod val="95000"/>
                </a:schemeClr>
              </a:solidFill>
              <a:latin typeface="Traditional Arabic" pitchFamily="18" charset="-78"/>
              <a:cs typeface="PT Bold Heading" pitchFamily="2" charset="-78"/>
            </a:endParaRPr>
          </a:p>
        </p:txBody>
      </p:sp>
      <p:pic>
        <p:nvPicPr>
          <p:cNvPr id="1034" name="Picture 10" descr="http://gfxpremium.com/wp-content/uploads/2013/03/communication.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464" t="19529" r="14804" b="25434"/>
          <a:stretch/>
        </p:blipFill>
        <p:spPr bwMode="auto">
          <a:xfrm rot="8038483">
            <a:off x="4592615" y="3133921"/>
            <a:ext cx="993028" cy="593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Oval 41"/>
          <p:cNvSpPr/>
          <p:nvPr/>
        </p:nvSpPr>
        <p:spPr>
          <a:xfrm>
            <a:off x="7301751" y="4330700"/>
            <a:ext cx="495054" cy="521830"/>
          </a:xfrm>
          <a:prstGeom prst="ellipse">
            <a:avLst/>
          </a:prstGeom>
          <a:gradFill flip="none" rotWithShape="1">
            <a:gsLst>
              <a:gs pos="13000">
                <a:srgbClr val="F7CB29"/>
              </a:gs>
              <a:gs pos="100000">
                <a:srgbClr val="FFFF00"/>
              </a:gs>
              <a:gs pos="100000">
                <a:srgbClr val="F7CB29"/>
              </a:gs>
            </a:gsLst>
            <a:lin ang="13500000" scaled="1"/>
            <a:tileRect/>
          </a:gra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dirty="0"/>
              <a:t>2</a:t>
            </a:r>
            <a:endParaRPr lang="en-US" sz="3200" dirty="0"/>
          </a:p>
        </p:txBody>
      </p:sp>
      <p:sp>
        <p:nvSpPr>
          <p:cNvPr id="65" name="Oval 64"/>
          <p:cNvSpPr/>
          <p:nvPr/>
        </p:nvSpPr>
        <p:spPr>
          <a:xfrm>
            <a:off x="3161713" y="4392335"/>
            <a:ext cx="495054" cy="521830"/>
          </a:xfrm>
          <a:prstGeom prst="ellipse">
            <a:avLst/>
          </a:prstGeom>
          <a:gradFill flip="none" rotWithShape="1">
            <a:gsLst>
              <a:gs pos="13000">
                <a:srgbClr val="F7CB29"/>
              </a:gs>
              <a:gs pos="100000">
                <a:srgbClr val="FFFF00"/>
              </a:gs>
              <a:gs pos="100000">
                <a:srgbClr val="F7CB29"/>
              </a:gs>
            </a:gsLst>
            <a:lin ang="13500000" scaled="1"/>
            <a:tileRect/>
          </a:gra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dirty="0"/>
              <a:t>5</a:t>
            </a:r>
            <a:endParaRPr lang="en-US" sz="3200" dirty="0"/>
          </a:p>
        </p:txBody>
      </p:sp>
      <p:sp>
        <p:nvSpPr>
          <p:cNvPr id="66" name="Oval 65"/>
          <p:cNvSpPr/>
          <p:nvPr/>
        </p:nvSpPr>
        <p:spPr>
          <a:xfrm>
            <a:off x="5732681" y="1914736"/>
            <a:ext cx="495054" cy="521830"/>
          </a:xfrm>
          <a:prstGeom prst="ellipse">
            <a:avLst/>
          </a:prstGeom>
          <a:gradFill flip="none" rotWithShape="1">
            <a:gsLst>
              <a:gs pos="13000">
                <a:srgbClr val="F7CB29"/>
              </a:gs>
              <a:gs pos="100000">
                <a:srgbClr val="FFFF00"/>
              </a:gs>
              <a:gs pos="100000">
                <a:srgbClr val="F7CB29"/>
              </a:gs>
            </a:gsLst>
            <a:lin ang="13500000" scaled="1"/>
            <a:tileRect/>
          </a:gra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dirty="0"/>
              <a:t>8</a:t>
            </a:r>
            <a:endParaRPr lang="en-US" sz="3200" dirty="0"/>
          </a:p>
        </p:txBody>
      </p:sp>
      <p:sp>
        <p:nvSpPr>
          <p:cNvPr id="67" name="Oval 66"/>
          <p:cNvSpPr/>
          <p:nvPr/>
        </p:nvSpPr>
        <p:spPr>
          <a:xfrm>
            <a:off x="5607115" y="5560141"/>
            <a:ext cx="495054" cy="521830"/>
          </a:xfrm>
          <a:prstGeom prst="ellipse">
            <a:avLst/>
          </a:prstGeom>
          <a:gradFill flip="none" rotWithShape="1">
            <a:gsLst>
              <a:gs pos="13000">
                <a:srgbClr val="F7CB29"/>
              </a:gs>
              <a:gs pos="100000">
                <a:srgbClr val="FFFF00"/>
              </a:gs>
              <a:gs pos="100000">
                <a:srgbClr val="F7CB29"/>
              </a:gs>
            </a:gsLst>
            <a:lin ang="13500000" scaled="1"/>
            <a:tileRect/>
          </a:gra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dirty="0"/>
              <a:t>7</a:t>
            </a:r>
            <a:endParaRPr lang="en-US" sz="3200" dirty="0"/>
          </a:p>
        </p:txBody>
      </p:sp>
      <p:sp>
        <p:nvSpPr>
          <p:cNvPr id="68" name="Oval 67"/>
          <p:cNvSpPr/>
          <p:nvPr/>
        </p:nvSpPr>
        <p:spPr>
          <a:xfrm>
            <a:off x="6409429" y="2411497"/>
            <a:ext cx="495054" cy="521830"/>
          </a:xfrm>
          <a:prstGeom prst="ellipse">
            <a:avLst/>
          </a:prstGeom>
          <a:gradFill flip="none" rotWithShape="1">
            <a:gsLst>
              <a:gs pos="13000">
                <a:srgbClr val="F7CB29"/>
              </a:gs>
              <a:gs pos="100000">
                <a:srgbClr val="FFFF00"/>
              </a:gs>
              <a:gs pos="100000">
                <a:srgbClr val="F7CB29"/>
              </a:gs>
            </a:gsLst>
            <a:lin ang="13500000" scaled="1"/>
            <a:tileRect/>
          </a:gra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dirty="0"/>
              <a:t>1</a:t>
            </a:r>
            <a:endParaRPr lang="en-US" sz="3200" dirty="0"/>
          </a:p>
        </p:txBody>
      </p:sp>
      <p:sp>
        <p:nvSpPr>
          <p:cNvPr id="69" name="Oval 68"/>
          <p:cNvSpPr/>
          <p:nvPr/>
        </p:nvSpPr>
        <p:spPr>
          <a:xfrm>
            <a:off x="3103854" y="2633132"/>
            <a:ext cx="495054" cy="521830"/>
          </a:xfrm>
          <a:prstGeom prst="ellipse">
            <a:avLst/>
          </a:prstGeom>
          <a:gradFill flip="none" rotWithShape="1">
            <a:gsLst>
              <a:gs pos="13000">
                <a:srgbClr val="F7CB29"/>
              </a:gs>
              <a:gs pos="100000">
                <a:srgbClr val="FFFF00"/>
              </a:gs>
              <a:gs pos="100000">
                <a:srgbClr val="F7CB29"/>
              </a:gs>
            </a:gsLst>
            <a:lin ang="13500000" scaled="1"/>
            <a:tileRect/>
          </a:gra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dirty="0"/>
              <a:t>6</a:t>
            </a:r>
            <a:endParaRPr lang="en-US" sz="3200" dirty="0"/>
          </a:p>
        </p:txBody>
      </p:sp>
      <p:sp>
        <p:nvSpPr>
          <p:cNvPr id="70" name="Oval 69"/>
          <p:cNvSpPr/>
          <p:nvPr/>
        </p:nvSpPr>
        <p:spPr>
          <a:xfrm>
            <a:off x="3986935" y="2704518"/>
            <a:ext cx="495054" cy="521830"/>
          </a:xfrm>
          <a:prstGeom prst="ellipse">
            <a:avLst/>
          </a:prstGeom>
          <a:gradFill flip="none" rotWithShape="1">
            <a:gsLst>
              <a:gs pos="13000">
                <a:srgbClr val="F7CB29"/>
              </a:gs>
              <a:gs pos="100000">
                <a:srgbClr val="FFFF00"/>
              </a:gs>
              <a:gs pos="100000">
                <a:srgbClr val="F7CB29"/>
              </a:gs>
            </a:gsLst>
            <a:lin ang="13500000" scaled="1"/>
            <a:tileRect/>
          </a:gra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dirty="0"/>
              <a:t>4</a:t>
            </a:r>
            <a:endParaRPr lang="en-US" sz="3200" dirty="0"/>
          </a:p>
        </p:txBody>
      </p:sp>
      <p:sp>
        <p:nvSpPr>
          <p:cNvPr id="71" name="Oval 70"/>
          <p:cNvSpPr/>
          <p:nvPr/>
        </p:nvSpPr>
        <p:spPr>
          <a:xfrm>
            <a:off x="5123115" y="4392335"/>
            <a:ext cx="495054" cy="521830"/>
          </a:xfrm>
          <a:prstGeom prst="ellipse">
            <a:avLst/>
          </a:prstGeom>
          <a:gradFill flip="none" rotWithShape="1">
            <a:gsLst>
              <a:gs pos="13000">
                <a:srgbClr val="F7CB29"/>
              </a:gs>
              <a:gs pos="100000">
                <a:srgbClr val="FFFF00"/>
              </a:gs>
              <a:gs pos="100000">
                <a:srgbClr val="F7CB29"/>
              </a:gs>
            </a:gsLst>
            <a:lin ang="13500000" scaled="1"/>
            <a:tileRect/>
          </a:gra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dirty="0"/>
              <a:t>3</a:t>
            </a: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15191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2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421651" y="593685"/>
            <a:ext cx="7245804" cy="990109"/>
            <a:chOff x="1421651" y="593685"/>
            <a:chExt cx="7245804" cy="990109"/>
          </a:xfrm>
          <a:solidFill>
            <a:schemeClr val="bg1">
              <a:lumMod val="50000"/>
            </a:schemeClr>
          </a:solidFill>
        </p:grpSpPr>
        <p:sp>
          <p:nvSpPr>
            <p:cNvPr id="7" name="Flowchart: Stored Data 6"/>
            <p:cNvSpPr/>
            <p:nvPr/>
          </p:nvSpPr>
          <p:spPr>
            <a:xfrm flipH="1">
              <a:off x="1421651" y="593685"/>
              <a:ext cx="1845204" cy="990109"/>
            </a:xfrm>
            <a:prstGeom prst="flowChartOnlineStora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546775" y="593685"/>
              <a:ext cx="6120680" cy="99010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/>
          <p:cNvSpPr/>
          <p:nvPr/>
        </p:nvSpPr>
        <p:spPr>
          <a:xfrm>
            <a:off x="3766136" y="786825"/>
            <a:ext cx="24016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3200" b="1" dirty="0">
                <a:solidFill>
                  <a:schemeClr val="accent2">
                    <a:lumMod val="75000"/>
                  </a:schemeClr>
                </a:solidFill>
                <a:cs typeface="PT Bold Heading" pitchFamily="2" charset="-78"/>
              </a:rPr>
              <a:t>لغات الاتصال التعليمي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cs typeface="PT Bold Heading" pitchFamily="2" charset="-78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01570" y="728700"/>
            <a:ext cx="810090" cy="765085"/>
          </a:xfrm>
          <a:prstGeom prst="ellipse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11560" y="593685"/>
            <a:ext cx="990111" cy="990109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13919" y="2258870"/>
            <a:ext cx="810090" cy="809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04338435"/>
              </p:ext>
            </p:extLst>
          </p:nvPr>
        </p:nvGraphicFramePr>
        <p:xfrm>
          <a:off x="1601671" y="1583794"/>
          <a:ext cx="6120679" cy="25652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6" name="Diagram 35"/>
          <p:cNvGraphicFramePr/>
          <p:nvPr>
            <p:extLst>
              <p:ext uri="{D42A27DB-BD31-4B8C-83A1-F6EECF244321}">
                <p14:modId xmlns:p14="http://schemas.microsoft.com/office/powerpoint/2010/main" val="3291669103"/>
              </p:ext>
            </p:extLst>
          </p:nvPr>
        </p:nvGraphicFramePr>
        <p:xfrm>
          <a:off x="1511660" y="3813728"/>
          <a:ext cx="6435714" cy="3575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5" name="Right Brace 4"/>
          <p:cNvSpPr/>
          <p:nvPr/>
        </p:nvSpPr>
        <p:spPr>
          <a:xfrm>
            <a:off x="7722350" y="2753925"/>
            <a:ext cx="964450" cy="2520279"/>
          </a:xfrm>
          <a:prstGeom prst="rightBrace">
            <a:avLst>
              <a:gd name="adj1" fmla="val 58921"/>
              <a:gd name="adj2" fmla="val 49386"/>
            </a:avLst>
          </a:prstGeom>
          <a:noFill/>
          <a:ln w="57150">
            <a:solidFill>
              <a:srgbClr val="F7CB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http://icons.iconarchive.com/icons/custom-icon-design/pretty-office-8/256/Eye-icon.pn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57" b="19550"/>
          <a:stretch/>
        </p:blipFill>
        <p:spPr bwMode="auto">
          <a:xfrm>
            <a:off x="3086835" y="6219312"/>
            <a:ext cx="587401" cy="36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cdn1.iconfinder.com/data/icons/disable-sign/300/Sign-language-512.png"/>
          <p:cNvPicPr>
            <a:picLocks noChangeAspect="1" noChangeArrowheads="1"/>
          </p:cNvPicPr>
          <p:nvPr/>
        </p:nvPicPr>
        <p:blipFill rotWithShape="1"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17" b="16323"/>
          <a:stretch/>
        </p:blipFill>
        <p:spPr bwMode="auto">
          <a:xfrm>
            <a:off x="3896925" y="4989540"/>
            <a:ext cx="990110" cy="68971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coderbyte.com/images/ProfilePictures/davjohnson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540" y="4623144"/>
            <a:ext cx="415471" cy="651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https://cdn3.iconfinder.com/data/icons/medicon/512/mouth_verbalize_utter_talk-512.png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47" b="15856"/>
          <a:stretch/>
        </p:blipFill>
        <p:spPr bwMode="auto">
          <a:xfrm>
            <a:off x="3986935" y="2522961"/>
            <a:ext cx="630070" cy="396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AutoShape 12" descr="data:image/jpeg;base64,/9j/4AAQSkZJRgABAQAAAQABAAD/2wCEAAkGBwwQDQwSEg0PDxAPDQ0NDQ8PDhAMDRANFR0iIhQVFRQYKCggGBolHhQXITEhJSktLi4uFx8zRDMsNygtLysBCgoKDQ0MFAwMFCscHxwrKysrKyssKysrKysrKysrKysrKysrKysrKysrKysrKysrKysrKysrKysrKysrKysrK//AABEIAOsAzwMBIgACEQEDEQH/xAAcAAEAAwEBAQEBAAAAAAAAAAAABgcIAQUEAgP/xABIEAABAgIDCQ0GBAYBBQEAAAAAAQIDBAURFwYHEiFUVZKU0hMxMzVBUVNxcnSxstEVFjRSk8EiQmGBFCQyQ5GhYiVEgrPCI//EABUBAQEAAAAAAAAAAAAAAAAAAAAB/8QAFBEBAAAAAAAAAAAAAAAAAAAAAP/aAAwDAQACEQMRAD8AvEAAAAAAAAAAAAAAAAAAAAAAAAAAAAAOHTgAAAdAAFJQ779Jq1q/w0pjRF/pi7R+rXaTyeU0Yu0VzB/oZ2W+BatHXpGRoECL7Qc3dYMKLg/w6Lg4SItVeFj3wr4LXaTyeU0Yu0LXaTyeU0Yu0evY2zOTtWTaFjbM5O1ZNoI8i12k8nlNGLtH5ffbpRd6DKp/4RF+57NjbM5O1ZNoWNszk7Vk2gPEtapXopbQf6i1qleiltB/qe3Y2zOTtWTaFjbM5O1ZNoDxLWqV6KW0H+otapXopbQf6nt2Nszk7Vk2hY2zOTtWTaA8S1qleiltB/qLWqV6KW0H+p7djbM5O1ZNoWNszk7Vk2gPEtapXopbQf6i1qleiltB/qe3Y2zOTtWTaFjbM5O1ZNoDxLWqV6KW0H+otapXopbQf6nt2Nszk7Vk2hY2zOTtWTaA8S1qleiltB/qLWqV6KW0H+p7djbM5O1ZNorSnqPSVnJmAj90SDFWHhq3AV1XLVjqCtB3GUtFnKPlo8RGo+Ij8JGIqNxOVEqr6j3CKXr+JZLqi+dSVhA4dOAAAB0AAZOhcG3sJ4GobnvgJHukt5EMvQuDb2E8DUNz3wEj3SW8iAegCt7+bUWj5KtEX+fbvpX/AG3lLbkz5G6KAaxBk7cmfI3RQbkz5G6KAaxOVmT9yZ8jdFBuTPkbooBrCsVmT9yZ8rdFBuTPkbooBrAGT9yZ8rdFBuTPkbooBrAGT9yZ8jdFBuTPkbooBrAGT9yZ8rdFCw7yTGpSUepqJ/Ku3kRPzIBdpm+7njake8v+xpAzfdzxtSPeX/YC5r1/Esl1RfOpKyKXr+JZLqi+dSVgDh04AAAHQcAGT4XBt7CeBqG574CR7pLeRDL0Lg29hPA1Bc98DI90lvIgEJv48Xyffm/+t5TJoO+FcxGpKWgQocWHCWHMJGV0RHKipguSpKuX8X+iCWPz2WS2jEArcFkWPz2WS2jEFj89lktoxAqtwWRY/PZZLaMQWPz2WS2jEArcFkWPz2WS+jEFj89lktoxAK3BZFj89lktoxBY/PZZLaMQCtwWRY/PZZL6MQWPz2WS+jEArcsG8pxjH7q7zIf3sfnssl9GISa4G4OZo6aiRYkxCiNfBWHVDR6ORa0WvH1BE+M33c8bUj3l/wBjSBm+7njake8v+wFzXr+JZLqi+dSVkUvX8SyXVF86kqA6cAAAAAAAMnwuDb2E8DUFz3wMj3SW8iGX4XBt7CeBqC574GR7pLeRAPRBGLvbqX0ZLwIrYDY+6TCQFa6IsLBTBc6utEWv+iqr9SE2yRs2w9adsAW6CorZI2bYetO2BbJGzbD1p2wBbpyoqO2SNm2HrTtgWyRs2w9adsAW6CorZI2bYetO2BbJGzbD1p2wBboKitkjZth607YFskbNsPWnbAFugqK2SNm2HrTtgWyRs2w9adsAW6cRCo7ZI2bYetO2CR3DXfRKSmYkF0o2CjISxMJsZYqrjRKqlanOBOjN13PG1I95f9jSJm67njake8v+wFzXr+JZLqi+dSVEVvX8SyXVF86kqAAAAAAAOgDJ0Lg29hPA1Bc98DI90lvIhl+Dwbewngahue+Ake6S3kQCN30qBm56UlocuxHvZNJFciuRlTMByV1r+rkK0s1pvJ2fWYX9UAKBs1pvJ2fWYLNabydn1mF/VBAKBs1pvJ2fWYLNabydn1mF/VCoCgbNabydn1mCzWm8nZ9Zhf1QqAoGzWm8nZ9Zgs1pvJ2fWYX+AKAs1pvJ2fWYLNabydn1mF/nAKBs1pvJ2fWYTC9jcjSMlOxYkeE1jHQFYipEa/8AFWnIhZ4AHhzdyNExYj4kSRgPe9yue9zK3Odzqe2dA+aQkYEvCZDgw2w4bK8FjUqaleNav8nkSF2FHR56LKMjIsViYlxbnEeleE1juVUqx9f6KQe+Xd9wknKPxVKyajtX/MOGqf7X9iq4T3Nc1zVVrmK1zHNXBVrk3lReRUA1WCBXubu0nWpLzDmtmmpVDdXU2YYib6cz0x1py1V86JPQAAA6DgAyfB4NvYTwNQXPfASPdJbyIZfhcG3sJ4GoLnvgJHukt5EA+W6q6WXo2DCixmxHNiRUgt3NEcuFgquOtUxVNUjNrlF9DNaDPUX5pOPGkZRsKDFjOSda5WwYT4zkbub8ao1FqTGmP9So/YNJZvndTmNkC3LXKL6Ga0GeotcovoZrQZ6lR+waSzfO6nMbI9g0lm+d1OY2QLctcovoZrQZ6i1yi+hmtBnqVH7BpLN87qcxsj2DSWb53U5jZAty1yi+hmtBnqLXKL6Ga0GepUfsGks3zupzGyPYNJZvndTmNkKty1yi+hmtBnqLXKL6Ga0GepUfsGks3zupzGyPYNJZvndTmNkC3LXKL6Ga0GeotcovoZrQZ6lR+waSzfO6nMbI9g0lm+d1OY2QNEXNU7Bn5ZI8Jr2sV72IkRER1bVqXePVIbenlosKiYbYkKJCfu8wuBFhuhPqV2JcFyIpMggcKsvm3eq3Dk5R+NUcyajtX+lN5YbF5+d3JvdX8b213+DgSk2/8OJsvHctVXMx6+CgcvlXAI1Ik5KMqaiK+Zl2piaib8RiJyc6fuVYatKlvkXvsHdJuUZ+HG+Yl2pXVzvhonJztAq5j1a5rkVWua5r2uRanNci1oqLyKioi1l3XurvGzrWy8w5rZtqfgdvNmGom+nM9MdafpXz1UrKS8SLEhw4bFfEiOayGxqVq5y7xe1wFxMOj4e6RKok3ERMN9SK2E35GfdeUKmIACAAAyfC4NvYTwNQXPfAyPdJbyIZfhcG3sJ4GoLnvgZHukt5EA9AAAAAAAAAAAAAAAAAre+bd02A18pLPrjuRWx4rVxQWr+VFT86/wCj6r5N3KSbHS8ByLNPbU9yY0gMXl7fMnJvlIqqqqqqqqqqqqqtaqq76qvOAOHQFWne0u+wcCUm4n4a0bLR3rjTkSG9ebmUtkytAgviPYxjVe97kYxrUrc5y7yIho+4+j5uWkYEKYjrGitTGu/gN5GV/mq51CO0XcvIS01MTEKCjYsda3LvtZz4CflrXGp7IAAAAAABk+Fwbewngague+Bke6S3kQy/C4NvYTwNQXPfAyPdJbyIB6AOnAAAAAAAAAAAAEIviXcNkGbjBwXzcRqqleNsBq/mcnKvMh9l3l2UKjoOC1Wvmojf/wAYS40anzvRN5PGooOcmosaI+JEer4kRyue52NVVQPzGive9z3uV73uVz3OWtznLvqqn4ACh1jVVUREVVVURqIlaqq7yInOcRFWrlVVqRExqql0XtLhf4ZrZqZZ/MuSuDDd/YavKqfOv+gPpvcXDtkmNjx2o6be2tEVK0l2L+VP+S8q/t1zsAIAAAAAAAAyfC4NvYTwNQ3PfASPdJbyIZehcG3sJ4GobnvgJHukt5EA9A4dAHAdAHAdOAAAAI3dxdXCo6WwvwujxEckvCVcar8yp8qVn2XWU/Do+TiR3NwlRUZCh1oiviLvJ1cq/ohnemKUmJuO+NGfhxH7/I1reRrU5GpzAfyn52NHivixXrEiPWt7l31X0P4ABQHC072FwmFuc5NMxIqPlYLk3+aI9PBP3A+m9fcKrMCcmodT8TpWC5MbE6RyLvO5k5N8tEGertaUm20rSDWzUw1qTD0a1sxFa1ExYkRFqQI0KCMXtYz30PJue9z3KkWtz3K96/iXfVcaknAAAAAAAAAyfC4NvYTwNQ3PfASPdJbyIZehcG3sJ4GobnvgJHukt5EA9AAAAAAAAHAABUt/Ckq3yUsipUiPmIiV461xNrTSKtJHfDpP+JpWbcjkc1jtwYqb2CzEv+6yOBQHCeXt7hlnXpMR2ubKscisaqYKzDk5Oxzry7wH13tbg/4lWTUy1UgNcjoEJcW7OTec7/h49W/cyJyIcYxGojWoiIiIiIiVIifoh0IGb7ueNqR7y/7GkDN93PG1I95f9gLmvX8SyXVF86kqIrev4lkuqL51JUAAAAAAAABk+Fwbewngahue+Ake6S3kQy9C4NvYTwNQ3PfASPdJbyIB6AAAAAAAAOHwU9SCS0nNRl/tQXvam/W+r8KfutSfufecexHJUqIqYsSoipi3gM4UXcpS047CZKRnYTq3Rordxhq52+7CdVX+tVZMqJvQR3YKzM22Gn5mQG7o/TdiT/ClvACJ0Re6oeXwV3BY70/uTDt1VV58HE1F6kQlUKG1jWta1GtaiI1rUqaiJyIh+gAAAAzfdzxtSPeX/Y0gZvu542pHvL/sBc16/iWS6ovnUlRFb1/Esl1RfOpKgAAAAAAAAMnwuDb2E8DUNz3wEj3SW8iGXoP9DewngX9Qt3VCw5SUY6eY17JaAx7cCLic1qIqb3OgEzBGLQKDy+HoRfQWgUHl8PQi+gEnBGLQKDy+HoRfQWgUHl8PQi+gEnOEZtAoPL4ehF9BaBQeXw9CL6ASYEZtAoPL4ehF9BaBQeXw9CL6ASYEZtAoPL4ehF9BaBQeXw9CL6ASYEZtAoPL4ehF9BaBQeXw9CL6ASYEZtAoPL4ehF9BaBQeXw9CL6ASYzfdzxtSPeX/AGLqtAoPL4ehF9Cj7rJqFGpGeiw3I+HEjufDciKiObz4wLsvX8SyXVF86kqIrev4lkuqL51JUAAAAAAdAAGYYNztKYDP+mT/APS3/sZnZP37vUpm2f1GZ2TTYAzJ7vUpm2f1GZ2R7vUpm2f1GZ2TTYAzJ7vUpm2f1GZ2Tnu/Sebp7UplP/k04AMx+79J5untSmNke79J5untSmNk04AMx+79J5untSmNke79J5untSmNk04AMx+79J5untSmNke79J5untSmNk04AMx+79J5untSmNke79J5untSmNk04AMx+79J5untSmNke79J5untSmNk04AMx+79J5untSmNke79J5untSmNk04AIxe3l4sOiJNkSG+E9EiYTIjHQoifiXfa6pUJOAAOHQAAAAAAAAAAAAAAAAAAAAAAAAAAAAAAAAAAAAAAf//Z">
            <a:hlinkClick r:id="rId18"/>
          </p:cNvPr>
          <p:cNvSpPr>
            <a:spLocks noChangeAspect="1" noChangeArrowheads="1"/>
          </p:cNvSpPr>
          <p:nvPr/>
        </p:nvSpPr>
        <p:spPr bwMode="auto">
          <a:xfrm>
            <a:off x="114300" y="-1341438"/>
            <a:ext cx="2466975" cy="280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AutoShape 14" descr="data:image/jpeg;base64,/9j/4AAQSkZJRgABAQAAAQABAAD/2wCEAAkGBwwQDQwSEg0PDxAPDQ0NDQ8PDhAMDRANFR0iIhQVFRQYKCggGBolHhQXITEhJSktLi4uFx8zRDMsNygtLysBCgoKDQ0MFAwMFCscHxwrKysrKyssKysrKysrKysrKysrKysrKysrKysrKysrKysrKysrKysrKysrKysrKysrK//AABEIAOsAzwMBIgACEQEDEQH/xAAcAAEAAwEBAQEBAAAAAAAAAAAABgcIAQUEAgP/xABIEAABAgIDCQ0GBAYBBQEAAAAAAQIDBAURFwYHEiFUVZKU0hMxMzVBUVNxcnSxstEVFjRSk8EiQmGBFCQyQ5GhYiVEgrPCI//EABUBAQEAAAAAAAAAAAAAAAAAAAAB/8QAFBEBAAAAAAAAAAAAAAAAAAAAAP/aAAwDAQACEQMRAD8AvEAAAAAAAAAAAAAAAAAAAAAAAAAAAAAOHTgAAAdAAFJQ779Jq1q/w0pjRF/pi7R+rXaTyeU0Yu0VzB/oZ2W+BatHXpGRoECL7Qc3dYMKLg/w6Lg4SItVeFj3wr4LXaTyeU0Yu0LXaTyeU0Yu0evY2zOTtWTaFjbM5O1ZNoI8i12k8nlNGLtH5ffbpRd6DKp/4RF+57NjbM5O1ZNoWNszk7Vk2gPEtapXopbQf6i1qleiltB/qe3Y2zOTtWTaFjbM5O1ZNoDxLWqV6KW0H+otapXopbQf6nt2Nszk7Vk2hY2zOTtWTaA8S1qleiltB/qLWqV6KW0H+p7djbM5O1ZNoWNszk7Vk2gPEtapXopbQf6i1qleiltB/qe3Y2zOTtWTaFjbM5O1ZNoDxLWqV6KW0H+otapXopbQf6nt2Nszk7Vk2hY2zOTtWTaA8S1qleiltB/qLWqV6KW0H+p7djbM5O1ZNorSnqPSVnJmAj90SDFWHhq3AV1XLVjqCtB3GUtFnKPlo8RGo+Ij8JGIqNxOVEqr6j3CKXr+JZLqi+dSVhA4dOAAAB0AAZOhcG3sJ4GobnvgJHukt5EMvQuDb2E8DUNz3wEj3SW8iAegCt7+bUWj5KtEX+fbvpX/AG3lLbkz5G6KAaxBk7cmfI3RQbkz5G6KAaxOVmT9yZ8jdFBuTPkbooBrCsVmT9yZ8rdFBuTPkbooBrAGT9yZ8rdFBuTPkbooBrAGT9yZ8jdFBuTPkbooBrAGT9yZ8rdFCw7yTGpSUepqJ/Ku3kRPzIBdpm+7njake8v+xpAzfdzxtSPeX/YC5r1/Esl1RfOpKyKXr+JZLqi+dSVgDh04AAAHQcAGT4XBt7CeBqG574CR7pLeRDL0Lg29hPA1Bc98DI90lvIgEJv48Xyffm/+t5TJoO+FcxGpKWgQocWHCWHMJGV0RHKipguSpKuX8X+iCWPz2WS2jEArcFkWPz2WS2jEFj89lktoxAqtwWRY/PZZLaMQWPz2WS2jEArcFkWPz2WS+jEFj89lktoxAK3BZFj89lktoxBY/PZZLaMQCtwWRY/PZZL6MQWPz2WS+jEArcsG8pxjH7q7zIf3sfnssl9GISa4G4OZo6aiRYkxCiNfBWHVDR6ORa0WvH1BE+M33c8bUj3l/wBjSBm+7njake8v+wFzXr+JZLqi+dSVkUvX8SyXVF86kqA6cAAAAAAAMnwuDb2E8DUFz3wMj3SW8iGX4XBt7CeBqC574GR7pLeRAPRBGLvbqX0ZLwIrYDY+6TCQFa6IsLBTBc6utEWv+iqr9SE2yRs2w9adsAW6CorZI2bYetO2BbJGzbD1p2wBbpyoqO2SNm2HrTtgWyRs2w9adsAW6CorZI2bYetO2BbJGzbD1p2wBboKitkjZth607YFskbNsPWnbAFugqK2SNm2HrTtgWyRs2w9adsAW6cRCo7ZI2bYetO2CR3DXfRKSmYkF0o2CjISxMJsZYqrjRKqlanOBOjN13PG1I95f9jSJm67njake8v+wFzXr+JZLqi+dSVEVvX8SyXVF86kqAAAAAAAOgDJ0Lg29hPA1Bc98DI90lvIhl+Dwbewngahue+Ake6S3kQCN30qBm56UlocuxHvZNJFciuRlTMByV1r+rkK0s1pvJ2fWYX9UAKBs1pvJ2fWYLNabydn1mF/VBAKBs1pvJ2fWYLNabydn1mF/VCoCgbNabydn1mCzWm8nZ9Zhf1QqAoGzWm8nZ9Zgs1pvJ2fWYX+AKAs1pvJ2fWYLNabydn1mF/nAKBs1pvJ2fWYTC9jcjSMlOxYkeE1jHQFYipEa/8AFWnIhZ4AHhzdyNExYj4kSRgPe9yue9zK3Odzqe2dA+aQkYEvCZDgw2w4bK8FjUqaleNav8nkSF2FHR56LKMjIsViYlxbnEeleE1juVUqx9f6KQe+Xd9wknKPxVKyajtX/MOGqf7X9iq4T3Nc1zVVrmK1zHNXBVrk3lReRUA1WCBXubu0nWpLzDmtmmpVDdXU2YYib6cz0x1py1V86JPQAAA6DgAyfB4NvYTwNQXPfASPdJbyIZfhcG3sJ4GoLnvgJHukt5EA+W6q6WXo2DCixmxHNiRUgt3NEcuFgquOtUxVNUjNrlF9DNaDPUX5pOPGkZRsKDFjOSda5WwYT4zkbub8ao1FqTGmP9So/YNJZvndTmNkC3LXKL6Ga0GeotcovoZrQZ6lR+waSzfO6nMbI9g0lm+d1OY2QLctcovoZrQZ6i1yi+hmtBnqVH7BpLN87qcxsj2DSWb53U5jZAty1yi+hmtBnqLXKL6Ga0GepUfsGks3zupzGyPYNJZvndTmNkKty1yi+hmtBnqLXKL6Ga0GepUfsGks3zupzGyPYNJZvndTmNkC3LXKL6Ga0GeotcovoZrQZ6lR+waSzfO6nMbI9g0lm+d1OY2QNEXNU7Bn5ZI8Jr2sV72IkRER1bVqXePVIbenlosKiYbYkKJCfu8wuBFhuhPqV2JcFyIpMggcKsvm3eq3Dk5R+NUcyajtX+lN5YbF5+d3JvdX8b213+DgSk2/8OJsvHctVXMx6+CgcvlXAI1Ik5KMqaiK+Zl2piaib8RiJyc6fuVYatKlvkXvsHdJuUZ+HG+Yl2pXVzvhonJztAq5j1a5rkVWua5r2uRanNci1oqLyKioi1l3XurvGzrWy8w5rZtqfgdvNmGom+nM9MdafpXz1UrKS8SLEhw4bFfEiOayGxqVq5y7xe1wFxMOj4e6RKok3ERMN9SK2E35GfdeUKmIACAAAyfC4NvYTwNQXPfAyPdJbyIZfhcG3sJ4GoLnvgZHukt5EA9AAAAAAAAAAAAAAAAAre+bd02A18pLPrjuRWx4rVxQWr+VFT86/wCj6r5N3KSbHS8ByLNPbU9yY0gMXl7fMnJvlIqqqqqqqqqqqqqtaqq76qvOAOHQFWne0u+wcCUm4n4a0bLR3rjTkSG9ebmUtkytAgviPYxjVe97kYxrUrc5y7yIho+4+j5uWkYEKYjrGitTGu/gN5GV/mq51CO0XcvIS01MTEKCjYsda3LvtZz4CflrXGp7IAAAAAABk+Fwbewngague+Bke6S3kQy/C4NvYTwNQXPfAyPdJbyIB6AOnAAAAAAAAAAAAEIviXcNkGbjBwXzcRqqleNsBq/mcnKvMh9l3l2UKjoOC1Wvmojf/wAYS40anzvRN5PGooOcmosaI+JEer4kRyue52NVVQPzGive9z3uV73uVz3OWtznLvqqn4ACh1jVVUREVVVURqIlaqq7yInOcRFWrlVVqRExqql0XtLhf4ZrZqZZ/MuSuDDd/YavKqfOv+gPpvcXDtkmNjx2o6be2tEVK0l2L+VP+S8q/t1zsAIAAAAAAAAyfC4NvYTwNQ3PfASPdJbyIZehcG3sJ4GobnvgJHukt5EA9A4dAHAdAHAdOAAAAI3dxdXCo6WwvwujxEckvCVcar8yp8qVn2XWU/Do+TiR3NwlRUZCh1oiviLvJ1cq/ohnemKUmJuO+NGfhxH7/I1reRrU5GpzAfyn52NHivixXrEiPWt7l31X0P4ABQHC072FwmFuc5NMxIqPlYLk3+aI9PBP3A+m9fcKrMCcmodT8TpWC5MbE6RyLvO5k5N8tEGertaUm20rSDWzUw1qTD0a1sxFa1ExYkRFqQI0KCMXtYz30PJue9z3KkWtz3K96/iXfVcaknAAAAAAAAAyfC4NvYTwNQ3PfASPdJbyIZehcG3sJ4GobnvgJHukt5EA9AAAAAAAAHAABUt/Ckq3yUsipUiPmIiV461xNrTSKtJHfDpP+JpWbcjkc1jtwYqb2CzEv+6yOBQHCeXt7hlnXpMR2ubKscisaqYKzDk5Oxzry7wH13tbg/4lWTUy1UgNcjoEJcW7OTec7/h49W/cyJyIcYxGojWoiIiIiIiVIifoh0IGb7ueNqR7y/7GkDN93PG1I95f9gLmvX8SyXVF86kqIrev4lkuqL51JUAAAAAAAABk+Fwbewngahue+Ake6S3kQy9C4NvYTwNQ3PfASPdJbyIB6AAAAAAAAOHwU9SCS0nNRl/tQXvam/W+r8KfutSfufecexHJUqIqYsSoipi3gM4UXcpS047CZKRnYTq3Rordxhq52+7CdVX+tVZMqJvQR3YKzM22Gn5mQG7o/TdiT/ClvACJ0Re6oeXwV3BY70/uTDt1VV58HE1F6kQlUKG1jWta1GtaiI1rUqaiJyIh+gAAAAzfdzxtSPeX/Y0gZvu542pHvL/sBc16/iWS6ovnUlRFb1/Esl1RfOpKgAAAAAAAAMnwuDb2E8DUNz3wEj3SW8iGXoP9DewngX9Qt3VCw5SUY6eY17JaAx7cCLic1qIqb3OgEzBGLQKDy+HoRfQWgUHl8PQi+gEnBGLQKDy+HoRfQWgUHl8PQi+gEnOEZtAoPL4ehF9BaBQeXw9CL6ASYEZtAoPL4ehF9BaBQeXw9CL6ASYEZtAoPL4ehF9BaBQeXw9CL6ASYEZtAoPL4ehF9BaBQeXw9CL6ASYEZtAoPL4ehF9BaBQeXw9CL6ASYzfdzxtSPeX/AGLqtAoPL4ehF9Cj7rJqFGpGeiw3I+HEjufDciKiObz4wLsvX8SyXVF86kqIrev4lkuqL51JUAAAAAAdAAGYYNztKYDP+mT/APS3/sZnZP37vUpm2f1GZ2TTYAzJ7vUpm2f1GZ2R7vUpm2f1GZ2TTYAzJ7vUpm2f1GZ2Tnu/Sebp7UplP/k04AMx+79J5untSmNke79J5untSmNk04AMx+79J5untSmNke79J5untSmNk04AMx+79J5untSmNke79J5untSmNk04AMx+79J5untSmNke79J5untSmNk04AMx+79J5untSmNke79J5untSmNk04AMx+79J5untSmNke79J5untSmNk04AIxe3l4sOiJNkSG+E9EiYTIjHQoifiXfa6pUJOAAOHQAAAAAAAAAAAAAAAAAAAAAAAAAAAAAAAAAAAAAAf//Z">
            <a:hlinkClick r:id="rId18"/>
          </p:cNvPr>
          <p:cNvSpPr>
            <a:spLocks noChangeAspect="1" noChangeArrowheads="1"/>
          </p:cNvSpPr>
          <p:nvPr/>
        </p:nvSpPr>
        <p:spPr bwMode="auto">
          <a:xfrm>
            <a:off x="266700" y="-1189038"/>
            <a:ext cx="2466975" cy="280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32" name="Picture 16" descr="https://cdn1.iconfinder.com/data/icons/windows-8-metro-style/512/edit_property-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655" y="2835805"/>
            <a:ext cx="548190" cy="548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14396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672506C-D17A-4D01-AA4F-AD77C666B1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C672506C-D17A-4D01-AA4F-AD77C666B1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C672506C-D17A-4D01-AA4F-AD77C666B1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0EF2014-16DE-43AE-9222-D29097324A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graphicEl>
                                              <a:dgm id="{30EF2014-16DE-43AE-9222-D29097324A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30EF2014-16DE-43AE-9222-D29097324A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86C8DF7-7934-4D68-A217-C205F79BBC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786C8DF7-7934-4D68-A217-C205F79BBC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786C8DF7-7934-4D68-A217-C205F79BBC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8959D81-C042-4FAB-A0E3-8BACB5D9C2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graphicEl>
                                              <a:dgm id="{E8959D81-C042-4FAB-A0E3-8BACB5D9C2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graphicEl>
                                              <a:dgm id="{E8959D81-C042-4FAB-A0E3-8BACB5D9C2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5B1C101-0371-40F9-8170-E49EDED2B2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C5B1C101-0371-40F9-8170-E49EDED2B2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C5B1C101-0371-40F9-8170-E49EDED2B2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F36814B-DB5D-4335-BD29-FCA1B184B5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6F36814B-DB5D-4335-BD29-FCA1B184B5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6F36814B-DB5D-4335-BD29-FCA1B184B5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D7B109-1B2B-446B-880C-05E4C97287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graphicEl>
                                              <a:dgm id="{C7D7B109-1B2B-446B-880C-05E4C97287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graphicEl>
                                              <a:dgm id="{C7D7B109-1B2B-446B-880C-05E4C97287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C468231-7B2C-4402-BCB6-B12FE903D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graphicEl>
                                              <a:dgm id="{8C468231-7B2C-4402-BCB6-B12FE903D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graphicEl>
                                              <a:dgm id="{8C468231-7B2C-4402-BCB6-B12FE903D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91D6C30-8BA0-4D59-8A2E-7ED856EE88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391D6C30-8BA0-4D59-8A2E-7ED856EE88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391D6C30-8BA0-4D59-8A2E-7ED856EE88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436FB62-9C54-419F-BCA5-6A8B4B4465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graphicEl>
                                              <a:dgm id="{9436FB62-9C54-419F-BCA5-6A8B4B4465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graphicEl>
                                              <a:dgm id="{9436FB62-9C54-419F-BCA5-6A8B4B4465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graphicEl>
                                              <a:dgm id="{30EF2014-16DE-43AE-9222-D29097324A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6">
                                            <p:graphicEl>
                                              <a:dgm id="{30EF2014-16DE-43AE-9222-D29097324A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6">
                                            <p:graphicEl>
                                              <a:dgm id="{30EF2014-16DE-43AE-9222-D29097324A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graphicEl>
                                              <a:dgm id="{C672506C-D17A-4D01-AA4F-AD77C666B1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6">
                                            <p:graphicEl>
                                              <a:dgm id="{C672506C-D17A-4D01-AA4F-AD77C666B1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6">
                                            <p:graphicEl>
                                              <a:dgm id="{C672506C-D17A-4D01-AA4F-AD77C666B1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graphicEl>
                                              <a:dgm id="{786C8DF7-7934-4D68-A217-C205F79BBC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6">
                                            <p:graphicEl>
                                              <a:dgm id="{786C8DF7-7934-4D68-A217-C205F79BBC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6">
                                            <p:graphicEl>
                                              <a:dgm id="{786C8DF7-7934-4D68-A217-C205F79BBC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graphicEl>
                                              <a:dgm id="{E8959D81-C042-4FAB-A0E3-8BACB5D9C2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6">
                                            <p:graphicEl>
                                              <a:dgm id="{E8959D81-C042-4FAB-A0E3-8BACB5D9C2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6">
                                            <p:graphicEl>
                                              <a:dgm id="{E8959D81-C042-4FAB-A0E3-8BACB5D9C2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graphicEl>
                                              <a:dgm id="{C5B1C101-0371-40F9-8170-E49EDED2B2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6">
                                            <p:graphicEl>
                                              <a:dgm id="{C5B1C101-0371-40F9-8170-E49EDED2B2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6">
                                            <p:graphicEl>
                                              <a:dgm id="{C5B1C101-0371-40F9-8170-E49EDED2B2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graphicEl>
                                              <a:dgm id="{6F36814B-DB5D-4335-BD29-FCA1B184B5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6">
                                            <p:graphicEl>
                                              <a:dgm id="{6F36814B-DB5D-4335-BD29-FCA1B184B5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6">
                                            <p:graphicEl>
                                              <a:dgm id="{6F36814B-DB5D-4335-BD29-FCA1B184B5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graphicEl>
                                              <a:dgm id="{C7D7B109-1B2B-446B-880C-05E4C97287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6">
                                            <p:graphicEl>
                                              <a:dgm id="{C7D7B109-1B2B-446B-880C-05E4C97287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6">
                                            <p:graphicEl>
                                              <a:dgm id="{C7D7B109-1B2B-446B-880C-05E4C97287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graphicEl>
                                              <a:dgm id="{8C468231-7B2C-4402-BCB6-B12FE903D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6">
                                            <p:graphicEl>
                                              <a:dgm id="{8C468231-7B2C-4402-BCB6-B12FE903D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6">
                                            <p:graphicEl>
                                              <a:dgm id="{8C468231-7B2C-4402-BCB6-B12FE903D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graphicEl>
                                              <a:dgm id="{391D6C30-8BA0-4D59-8A2E-7ED856EE88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6">
                                            <p:graphicEl>
                                              <a:dgm id="{391D6C30-8BA0-4D59-8A2E-7ED856EE88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6">
                                            <p:graphicEl>
                                              <a:dgm id="{391D6C30-8BA0-4D59-8A2E-7ED856EE88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graphicEl>
                                              <a:dgm id="{532D971E-44A0-43F0-B468-AF7A2ADE30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6">
                                            <p:graphicEl>
                                              <a:dgm id="{532D971E-44A0-43F0-B468-AF7A2ADE30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6">
                                            <p:graphicEl>
                                              <a:dgm id="{532D971E-44A0-43F0-B468-AF7A2ADE30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graphicEl>
                                              <a:dgm id="{9436FB62-9C54-419F-BCA5-6A8B4B4465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6">
                                            <p:graphicEl>
                                              <a:dgm id="{9436FB62-9C54-419F-BCA5-6A8B4B4465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6">
                                            <p:graphicEl>
                                              <a:dgm id="{9436FB62-9C54-419F-BCA5-6A8B4B4465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500"/>
                            </p:stCondLst>
                            <p:childTnLst>
                              <p:par>
                                <p:cTn id="123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AtOnce"/>
        </p:bldSub>
      </p:bldGraphic>
      <p:bldGraphic spid="36" grpId="0">
        <p:bldSub>
          <a:bldDgm bld="lvlAtOnc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مستطيل 4"/>
          <p:cNvSpPr/>
          <p:nvPr/>
        </p:nvSpPr>
        <p:spPr>
          <a:xfrm>
            <a:off x="2916024" y="2074783"/>
            <a:ext cx="576064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Low" rtl="1">
              <a:lnSpc>
                <a:spcPct val="200000"/>
              </a:lnSpc>
              <a:buFont typeface="Arial" pitchFamily="34" charset="0"/>
              <a:buChar char="•"/>
            </a:pPr>
            <a:r>
              <a:rPr lang="ar-SA" sz="2200" dirty="0">
                <a:solidFill>
                  <a:schemeClr val="bg1">
                    <a:lumMod val="85000"/>
                  </a:schemeClr>
                </a:solidFill>
                <a:cs typeface="PT Bold Heading" pitchFamily="2" charset="-78"/>
              </a:rPr>
              <a:t>أن يكون المرسل ملماً بمحتوى الرسالة</a:t>
            </a:r>
          </a:p>
          <a:p>
            <a:pPr marL="342900" indent="-342900" algn="justLow" rtl="1">
              <a:lnSpc>
                <a:spcPct val="200000"/>
              </a:lnSpc>
              <a:buFont typeface="Arial" pitchFamily="34" charset="0"/>
              <a:buChar char="•"/>
            </a:pPr>
            <a:r>
              <a:rPr lang="ar-SA" sz="2200" dirty="0">
                <a:solidFill>
                  <a:schemeClr val="bg1">
                    <a:lumMod val="85000"/>
                  </a:schemeClr>
                </a:solidFill>
                <a:cs typeface="PT Bold Heading" pitchFamily="2" charset="-78"/>
              </a:rPr>
              <a:t>أن يكون له اتجاهات ايجابية نحو المستقبل</a:t>
            </a:r>
          </a:p>
          <a:p>
            <a:pPr marL="342900" indent="-342900" algn="justLow" rtl="1">
              <a:lnSpc>
                <a:spcPct val="200000"/>
              </a:lnSpc>
              <a:buFont typeface="Arial" pitchFamily="34" charset="0"/>
              <a:buChar char="•"/>
            </a:pPr>
            <a:r>
              <a:rPr lang="ar-SA" sz="2200" dirty="0">
                <a:solidFill>
                  <a:schemeClr val="bg1">
                    <a:lumMod val="85000"/>
                  </a:schemeClr>
                </a:solidFill>
                <a:cs typeface="PT Bold Heading" pitchFamily="2" charset="-78"/>
              </a:rPr>
              <a:t>أن يكون لديه مهارة في الاتصال سواء من الناحية اللفظية أو غير اللفظية</a:t>
            </a:r>
          </a:p>
          <a:p>
            <a:pPr marL="342900" indent="-342900" algn="justLow" rtl="1">
              <a:lnSpc>
                <a:spcPct val="200000"/>
              </a:lnSpc>
              <a:buFont typeface="Arial" pitchFamily="34" charset="0"/>
              <a:buChar char="•"/>
            </a:pPr>
            <a:r>
              <a:rPr lang="ar-SA" sz="2200" dirty="0">
                <a:solidFill>
                  <a:schemeClr val="bg1">
                    <a:lumMod val="85000"/>
                  </a:schemeClr>
                </a:solidFill>
                <a:cs typeface="PT Bold Heading" pitchFamily="2" charset="-78"/>
              </a:rPr>
              <a:t>أن يكون ملماً بعناصر الاتصال وفاهماً لمدى تأثير كل منها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421651" y="593685"/>
            <a:ext cx="7245804" cy="990109"/>
            <a:chOff x="1421651" y="593685"/>
            <a:chExt cx="7245804" cy="990109"/>
          </a:xfrm>
          <a:solidFill>
            <a:schemeClr val="bg1">
              <a:lumMod val="50000"/>
            </a:schemeClr>
          </a:solidFill>
        </p:grpSpPr>
        <p:sp>
          <p:nvSpPr>
            <p:cNvPr id="7" name="Flowchart: Stored Data 6"/>
            <p:cNvSpPr/>
            <p:nvPr/>
          </p:nvSpPr>
          <p:spPr>
            <a:xfrm flipH="1">
              <a:off x="1421651" y="593685"/>
              <a:ext cx="1845204" cy="990109"/>
            </a:xfrm>
            <a:prstGeom prst="flowChartOnlineStora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546775" y="593685"/>
              <a:ext cx="6120680" cy="99010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/>
          <p:cNvSpPr/>
          <p:nvPr/>
        </p:nvSpPr>
        <p:spPr>
          <a:xfrm>
            <a:off x="3398249" y="786825"/>
            <a:ext cx="31373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3200" b="1" dirty="0">
                <a:solidFill>
                  <a:schemeClr val="accent2">
                    <a:lumMod val="75000"/>
                  </a:schemeClr>
                </a:solidFill>
                <a:cs typeface="PT Bold Heading" pitchFamily="2" charset="-78"/>
              </a:rPr>
              <a:t>عوامل مساعدة تتعلق بالمرسل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cs typeface="PT Bold Heading" pitchFamily="2" charset="-78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01570" y="728700"/>
            <a:ext cx="810090" cy="765085"/>
          </a:xfrm>
          <a:prstGeom prst="ellipse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11560" y="593685"/>
            <a:ext cx="990111" cy="990109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13919" y="2258870"/>
            <a:ext cx="810090" cy="809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 descr="http://www.dynamicquest.com/wp-content/uploads/confused_man1.jp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688" b="100000" l="4297" r="100000">
                        <a14:foregroundMark x1="63477" y1="36133" x2="63477" y2="36133"/>
                        <a14:foregroundMark x1="23828" y1="83594" x2="23828" y2="83594"/>
                        <a14:foregroundMark x1="66211" y1="88281" x2="66211" y2="88281"/>
                        <a14:foregroundMark x1="46875" y1="30078" x2="63477" y2="42578"/>
                        <a14:foregroundMark x1="63867" y1="30078" x2="63477" y2="22266"/>
                        <a14:foregroundMark x1="63477" y1="35156" x2="63477" y2="351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685" y="2348880"/>
            <a:ext cx="2128215" cy="212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53598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مستطيل 4"/>
          <p:cNvSpPr/>
          <p:nvPr/>
        </p:nvSpPr>
        <p:spPr>
          <a:xfrm>
            <a:off x="2916024" y="2074783"/>
            <a:ext cx="576064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Low" rtl="1">
              <a:lnSpc>
                <a:spcPct val="200000"/>
              </a:lnSpc>
              <a:buFont typeface="Arial" pitchFamily="34" charset="0"/>
              <a:buChar char="•"/>
            </a:pPr>
            <a:r>
              <a:rPr lang="ar-SA" sz="2200" dirty="0">
                <a:solidFill>
                  <a:schemeClr val="bg1">
                    <a:lumMod val="85000"/>
                  </a:schemeClr>
                </a:solidFill>
                <a:cs typeface="PT Bold Heading" pitchFamily="2" charset="-78"/>
              </a:rPr>
              <a:t>أن يشعر بأهمية الرسالة</a:t>
            </a:r>
          </a:p>
          <a:p>
            <a:pPr marL="342900" indent="-342900" algn="justLow" rtl="1">
              <a:lnSpc>
                <a:spcPct val="200000"/>
              </a:lnSpc>
              <a:buFont typeface="Arial" pitchFamily="34" charset="0"/>
              <a:buChar char="•"/>
            </a:pPr>
            <a:r>
              <a:rPr lang="ar-SA" sz="2200" dirty="0">
                <a:solidFill>
                  <a:schemeClr val="bg1">
                    <a:lumMod val="85000"/>
                  </a:schemeClr>
                </a:solidFill>
                <a:cs typeface="PT Bold Heading" pitchFamily="2" charset="-78"/>
              </a:rPr>
              <a:t>أن تكون لديه خبرات سابقة تمكنه من فهم الرسالة</a:t>
            </a:r>
          </a:p>
          <a:p>
            <a:pPr marL="342900" indent="-342900" algn="justLow" rtl="1">
              <a:lnSpc>
                <a:spcPct val="200000"/>
              </a:lnSpc>
              <a:buFont typeface="Arial" pitchFamily="34" charset="0"/>
              <a:buChar char="•"/>
            </a:pPr>
            <a:r>
              <a:rPr lang="ar-SA" sz="2200" dirty="0">
                <a:solidFill>
                  <a:schemeClr val="bg1">
                    <a:lumMod val="85000"/>
                  </a:schemeClr>
                </a:solidFill>
                <a:cs typeface="PT Bold Heading" pitchFamily="2" charset="-78"/>
              </a:rPr>
              <a:t>أن يكون ايجابياً فعالاً</a:t>
            </a:r>
          </a:p>
        </p:txBody>
      </p:sp>
      <p:grpSp>
        <p:nvGrpSpPr>
          <p:cNvPr id="3" name="Group 5"/>
          <p:cNvGrpSpPr/>
          <p:nvPr/>
        </p:nvGrpSpPr>
        <p:grpSpPr>
          <a:xfrm>
            <a:off x="1421651" y="593685"/>
            <a:ext cx="7245804" cy="990109"/>
            <a:chOff x="1421651" y="593685"/>
            <a:chExt cx="7245804" cy="990109"/>
          </a:xfrm>
          <a:solidFill>
            <a:schemeClr val="bg1">
              <a:lumMod val="50000"/>
            </a:schemeClr>
          </a:solidFill>
        </p:grpSpPr>
        <p:sp>
          <p:nvSpPr>
            <p:cNvPr id="7" name="Flowchart: Stored Data 6"/>
            <p:cNvSpPr/>
            <p:nvPr/>
          </p:nvSpPr>
          <p:spPr>
            <a:xfrm flipH="1">
              <a:off x="1421651" y="593685"/>
              <a:ext cx="1845204" cy="990109"/>
            </a:xfrm>
            <a:prstGeom prst="flowChartOnlineStora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546775" y="593685"/>
              <a:ext cx="6120680" cy="99010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/>
          <p:cNvSpPr/>
          <p:nvPr/>
        </p:nvSpPr>
        <p:spPr>
          <a:xfrm>
            <a:off x="3294857" y="786825"/>
            <a:ext cx="33441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3200" b="1" dirty="0">
                <a:solidFill>
                  <a:schemeClr val="accent2">
                    <a:lumMod val="75000"/>
                  </a:schemeClr>
                </a:solidFill>
                <a:cs typeface="PT Bold Heading" pitchFamily="2" charset="-78"/>
              </a:rPr>
              <a:t>عوامل مساعدة تتعلق بالمستقبل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cs typeface="PT Bold Heading" pitchFamily="2" charset="-78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01570" y="728700"/>
            <a:ext cx="810090" cy="765085"/>
          </a:xfrm>
          <a:prstGeom prst="ellipse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11560" y="593685"/>
            <a:ext cx="990111" cy="990109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13919" y="2258870"/>
            <a:ext cx="810090" cy="809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 descr="http://www.dynamicquest.com/wp-content/uploads/confused_man1.jp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688" b="100000" l="4297" r="100000">
                        <a14:foregroundMark x1="63477" y1="36133" x2="63477" y2="36133"/>
                        <a14:foregroundMark x1="23828" y1="83594" x2="23828" y2="83594"/>
                        <a14:foregroundMark x1="66211" y1="88281" x2="66211" y2="88281"/>
                        <a14:foregroundMark x1="46875" y1="30078" x2="63477" y2="42578"/>
                        <a14:foregroundMark x1="63867" y1="30078" x2="63477" y2="22266"/>
                        <a14:foregroundMark x1="63477" y1="35156" x2="63477" y2="351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775" y="3609020"/>
            <a:ext cx="2128215" cy="212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53598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مستطيل 4"/>
          <p:cNvSpPr/>
          <p:nvPr/>
        </p:nvSpPr>
        <p:spPr>
          <a:xfrm>
            <a:off x="3716905" y="2169729"/>
            <a:ext cx="490005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 rtl="1">
              <a:lnSpc>
                <a:spcPct val="200000"/>
              </a:lnSpc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</a:pPr>
            <a:r>
              <a:rPr lang="ar-SA" sz="2200" dirty="0">
                <a:solidFill>
                  <a:schemeClr val="bg1">
                    <a:lumMod val="85000"/>
                  </a:schemeClr>
                </a:solidFill>
                <a:cs typeface="PT Bold Heading" pitchFamily="2" charset="-78"/>
              </a:rPr>
              <a:t>أن تكون واضحة سليمة من الأخطاء العلمية</a:t>
            </a:r>
          </a:p>
          <a:p>
            <a:pPr marL="342900" indent="-342900" algn="r" rtl="1">
              <a:lnSpc>
                <a:spcPct val="200000"/>
              </a:lnSpc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</a:pPr>
            <a:r>
              <a:rPr lang="ar-SA" sz="2200" dirty="0">
                <a:solidFill>
                  <a:schemeClr val="bg1">
                    <a:lumMod val="85000"/>
                  </a:schemeClr>
                </a:solidFill>
                <a:cs typeface="PT Bold Heading" pitchFamily="2" charset="-78"/>
              </a:rPr>
              <a:t>أن تكون في المستوى المعرفي للمستقبل ولغتها واضحة وبسيطة</a:t>
            </a:r>
          </a:p>
          <a:p>
            <a:pPr marL="342900" indent="-342900" algn="r" rtl="1">
              <a:lnSpc>
                <a:spcPct val="200000"/>
              </a:lnSpc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</a:pPr>
            <a:r>
              <a:rPr lang="ar-SA" sz="2200" dirty="0">
                <a:solidFill>
                  <a:schemeClr val="bg1">
                    <a:lumMod val="85000"/>
                  </a:schemeClr>
                </a:solidFill>
                <a:cs typeface="PT Bold Heading" pitchFamily="2" charset="-78"/>
              </a:rPr>
              <a:t>أن تساير أهداف المجتمع الذي تتم فيه عملية الاتصال</a:t>
            </a:r>
          </a:p>
          <a:p>
            <a:pPr marL="342900" indent="-342900" algn="r" rtl="1">
              <a:lnSpc>
                <a:spcPct val="200000"/>
              </a:lnSpc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</a:pPr>
            <a:r>
              <a:rPr lang="ar-SA" sz="2200" dirty="0">
                <a:solidFill>
                  <a:schemeClr val="bg1">
                    <a:lumMod val="85000"/>
                  </a:schemeClr>
                </a:solidFill>
                <a:cs typeface="PT Bold Heading" pitchFamily="2" charset="-78"/>
              </a:rPr>
              <a:t>أن تحتوي على مثيرات تجذب الانتباه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421651" y="593685"/>
            <a:ext cx="7245804" cy="990109"/>
            <a:chOff x="1421651" y="593685"/>
            <a:chExt cx="7245804" cy="990109"/>
          </a:xfrm>
          <a:solidFill>
            <a:schemeClr val="bg1">
              <a:lumMod val="50000"/>
            </a:schemeClr>
          </a:solidFill>
        </p:grpSpPr>
        <p:sp>
          <p:nvSpPr>
            <p:cNvPr id="7" name="Flowchart: Stored Data 6"/>
            <p:cNvSpPr/>
            <p:nvPr/>
          </p:nvSpPr>
          <p:spPr>
            <a:xfrm flipH="1">
              <a:off x="1421651" y="593685"/>
              <a:ext cx="1845204" cy="990109"/>
            </a:xfrm>
            <a:prstGeom prst="flowChartOnlineStora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546775" y="593685"/>
              <a:ext cx="6120680" cy="99010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/>
          <p:cNvSpPr/>
          <p:nvPr/>
        </p:nvSpPr>
        <p:spPr>
          <a:xfrm>
            <a:off x="3427096" y="786825"/>
            <a:ext cx="30796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3200" b="1" dirty="0">
                <a:solidFill>
                  <a:schemeClr val="accent2">
                    <a:lumMod val="75000"/>
                  </a:schemeClr>
                </a:solidFill>
                <a:cs typeface="PT Bold Heading" pitchFamily="2" charset="-78"/>
              </a:rPr>
              <a:t>عوامل مساعدة تتعلق بالرسالة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cs typeface="PT Bold Heading" pitchFamily="2" charset="-78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01570" y="728700"/>
            <a:ext cx="810090" cy="765085"/>
          </a:xfrm>
          <a:prstGeom prst="ellipse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11560" y="593685"/>
            <a:ext cx="990111" cy="990109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13919" y="2258870"/>
            <a:ext cx="810090" cy="809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http://www.colourbox.com/preview/8356175-810690-businessman-icon-confus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375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44253" y="3609020"/>
            <a:ext cx="1293995" cy="1767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58529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0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مخطط انسيابي: مهلة 12"/>
          <p:cNvSpPr/>
          <p:nvPr/>
        </p:nvSpPr>
        <p:spPr>
          <a:xfrm rot="10800000">
            <a:off x="2141730" y="-151650"/>
            <a:ext cx="5940660" cy="7200799"/>
          </a:xfrm>
          <a:prstGeom prst="flowChartDelay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خطط انسيابي: مهلة 13"/>
          <p:cNvSpPr/>
          <p:nvPr/>
        </p:nvSpPr>
        <p:spPr>
          <a:xfrm rot="10800000">
            <a:off x="2624772" y="-151651"/>
            <a:ext cx="5940660" cy="7200799"/>
          </a:xfrm>
          <a:prstGeom prst="flowChartDelay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خطط انسيابي: مهلة 14"/>
          <p:cNvSpPr/>
          <p:nvPr/>
        </p:nvSpPr>
        <p:spPr>
          <a:xfrm rot="10800000">
            <a:off x="3221850" y="-81389"/>
            <a:ext cx="5940660" cy="7200799"/>
          </a:xfrm>
          <a:prstGeom prst="flowChartDelay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1</a:t>
            </a:r>
          </a:p>
        </p:txBody>
      </p:sp>
      <p:sp>
        <p:nvSpPr>
          <p:cNvPr id="10" name="Rectangle 9"/>
          <p:cNvSpPr/>
          <p:nvPr/>
        </p:nvSpPr>
        <p:spPr>
          <a:xfrm>
            <a:off x="4784582" y="2319159"/>
            <a:ext cx="28151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3600" dirty="0">
                <a:solidFill>
                  <a:schemeClr val="accent1">
                    <a:lumMod val="75000"/>
                  </a:schemeClr>
                </a:solidFill>
                <a:cs typeface="PT Bold Heading" pitchFamily="2" charset="-78"/>
              </a:rPr>
              <a:t>مفهوم تكنولوجيا التعليم</a:t>
            </a:r>
            <a:endParaRPr lang="en-US" sz="3600" dirty="0">
              <a:solidFill>
                <a:schemeClr val="accent1">
                  <a:lumMod val="75000"/>
                </a:schemeClr>
              </a:solidFill>
              <a:cs typeface="PT Bold Heading" pitchFamily="2" charset="-78"/>
            </a:endParaRPr>
          </a:p>
        </p:txBody>
      </p:sp>
      <p:pic>
        <p:nvPicPr>
          <p:cNvPr id="1026" name="Picture 2" descr="http://t2.ftcdn.net/jpg/00/46/52/45/400_F_46524510_K0Ew4L6cySGEk3OuwBe9e18dzXXhDtL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79757">
            <a:off x="4584630" y="3351619"/>
            <a:ext cx="2710360" cy="271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494406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2</a:t>
            </a:r>
          </a:p>
        </p:txBody>
      </p:sp>
      <p:sp>
        <p:nvSpPr>
          <p:cNvPr id="3" name="مربع نص 2"/>
          <p:cNvSpPr txBox="1"/>
          <p:nvPr/>
        </p:nvSpPr>
        <p:spPr>
          <a:xfrm>
            <a:off x="4256966" y="2436354"/>
            <a:ext cx="441048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rtl="1">
              <a:lnSpc>
                <a:spcPct val="200000"/>
              </a:lnSpc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</a:pPr>
            <a:r>
              <a:rPr lang="ar-SA" sz="2200" dirty="0">
                <a:solidFill>
                  <a:schemeClr val="bg1">
                    <a:lumMod val="85000"/>
                  </a:schemeClr>
                </a:solidFill>
                <a:cs typeface="PT Bold Heading" pitchFamily="2" charset="-78"/>
              </a:rPr>
              <a:t>أن تكون مناسبة للعمر الزمني والمعرفي للطالب</a:t>
            </a:r>
          </a:p>
          <a:p>
            <a:pPr marL="342900" indent="-342900" algn="r" rtl="1">
              <a:lnSpc>
                <a:spcPct val="200000"/>
              </a:lnSpc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</a:pPr>
            <a:r>
              <a:rPr lang="ar-SA" sz="2200" dirty="0">
                <a:solidFill>
                  <a:schemeClr val="bg1">
                    <a:lumMod val="85000"/>
                  </a:schemeClr>
                </a:solidFill>
                <a:cs typeface="PT Bold Heading" pitchFamily="2" charset="-78"/>
              </a:rPr>
              <a:t>أن تكون جذابة ومشوقة</a:t>
            </a:r>
          </a:p>
          <a:p>
            <a:pPr marL="342900" indent="-342900" algn="r" rtl="1">
              <a:lnSpc>
                <a:spcPct val="200000"/>
              </a:lnSpc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</a:pPr>
            <a:r>
              <a:rPr lang="ar-SA" sz="2200" dirty="0">
                <a:solidFill>
                  <a:schemeClr val="bg1">
                    <a:lumMod val="85000"/>
                  </a:schemeClr>
                </a:solidFill>
                <a:cs typeface="PT Bold Heading" pitchFamily="2" charset="-78"/>
              </a:rPr>
              <a:t>أن تراعي الفروق الفردية داخل الفصل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421651" y="593685"/>
            <a:ext cx="7245804" cy="990109"/>
            <a:chOff x="1421651" y="593685"/>
            <a:chExt cx="7245804" cy="990109"/>
          </a:xfrm>
          <a:solidFill>
            <a:schemeClr val="bg1">
              <a:lumMod val="50000"/>
            </a:schemeClr>
          </a:solidFill>
        </p:grpSpPr>
        <p:sp>
          <p:nvSpPr>
            <p:cNvPr id="7" name="Flowchart: Stored Data 6"/>
            <p:cNvSpPr/>
            <p:nvPr/>
          </p:nvSpPr>
          <p:spPr>
            <a:xfrm flipH="1">
              <a:off x="1421651" y="593685"/>
              <a:ext cx="1845204" cy="990109"/>
            </a:xfrm>
            <a:prstGeom prst="flowChartOnlineStora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546775" y="593685"/>
              <a:ext cx="6120680" cy="99010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/>
          <p:cNvSpPr/>
          <p:nvPr/>
        </p:nvSpPr>
        <p:spPr>
          <a:xfrm>
            <a:off x="3052795" y="786825"/>
            <a:ext cx="38282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3200" b="1" dirty="0">
                <a:solidFill>
                  <a:schemeClr val="accent2">
                    <a:lumMod val="75000"/>
                  </a:schemeClr>
                </a:solidFill>
                <a:cs typeface="PT Bold Heading" pitchFamily="2" charset="-78"/>
              </a:rPr>
              <a:t>عوامل مساعدة تتعلق بوسيلة الاتصال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cs typeface="PT Bold Heading" pitchFamily="2" charset="-78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01570" y="728700"/>
            <a:ext cx="810090" cy="765085"/>
          </a:xfrm>
          <a:prstGeom prst="ellipse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11560" y="593685"/>
            <a:ext cx="990111" cy="990109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13919" y="2258870"/>
            <a:ext cx="810090" cy="809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http://lingos.files.wordpress.com/2010/07/instructional-design-virtual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307" b="97015" l="3200" r="97067">
                        <a14:foregroundMark x1="91600" y1="21891" x2="88400" y2="87894"/>
                        <a14:foregroundMark x1="89467" y1="10282" x2="72133" y2="47430"/>
                        <a14:foregroundMark x1="89067" y1="16750" x2="93067" y2="20066"/>
                        <a14:foregroundMark x1="65200" y1="14760" x2="64800" y2="45937"/>
                        <a14:foregroundMark x1="51733" y1="14925" x2="54267" y2="43947"/>
                        <a14:foregroundMark x1="51200" y1="31841" x2="39200" y2="43118"/>
                        <a14:foregroundMark x1="33067" y1="52239" x2="39733" y2="49254"/>
                        <a14:foregroundMark x1="62133" y1="33665" x2="57467" y2="42952"/>
                        <a14:foregroundMark x1="68533" y1="31343" x2="66000" y2="37645"/>
                        <a14:foregroundMark x1="51333" y1="41294" x2="52133" y2="32172"/>
                        <a14:foregroundMark x1="86533" y1="88557" x2="83467" y2="89386"/>
                        <a14:foregroundMark x1="61867" y1="15257" x2="61467" y2="14594"/>
                        <a14:foregroundMark x1="60400" y1="22222" x2="60267" y2="187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87" t="6479" r="3785" b="3542"/>
          <a:stretch/>
        </p:blipFill>
        <p:spPr bwMode="auto">
          <a:xfrm>
            <a:off x="1417226" y="2258870"/>
            <a:ext cx="3157459" cy="2466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677900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1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421651" y="593685"/>
            <a:ext cx="7245804" cy="990109"/>
            <a:chOff x="1421651" y="593685"/>
            <a:chExt cx="7245804" cy="990109"/>
          </a:xfrm>
          <a:solidFill>
            <a:schemeClr val="bg1">
              <a:lumMod val="50000"/>
            </a:schemeClr>
          </a:solidFill>
        </p:grpSpPr>
        <p:sp>
          <p:nvSpPr>
            <p:cNvPr id="7" name="Flowchart: Stored Data 6"/>
            <p:cNvSpPr/>
            <p:nvPr/>
          </p:nvSpPr>
          <p:spPr>
            <a:xfrm flipH="1">
              <a:off x="1421651" y="593685"/>
              <a:ext cx="1845204" cy="990109"/>
            </a:xfrm>
            <a:prstGeom prst="flowChartOnlineStora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546775" y="593685"/>
              <a:ext cx="6120680" cy="99010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/>
          <p:cNvSpPr/>
          <p:nvPr/>
        </p:nvSpPr>
        <p:spPr>
          <a:xfrm>
            <a:off x="1711884" y="786825"/>
            <a:ext cx="65101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2800" b="1" dirty="0">
                <a:solidFill>
                  <a:schemeClr val="accent2">
                    <a:lumMod val="75000"/>
                  </a:schemeClr>
                </a:solidFill>
                <a:cs typeface="PT Bold Heading" pitchFamily="2" charset="-78"/>
              </a:rPr>
              <a:t>المعوقات والعوامل المساعدة في الاتصال التعليمي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cs typeface="PT Bold Heading" pitchFamily="2" charset="-78"/>
            </a:endParaRPr>
          </a:p>
        </p:txBody>
      </p:sp>
      <p:sp>
        <p:nvSpPr>
          <p:cNvPr id="3" name="Oval 2"/>
          <p:cNvSpPr/>
          <p:nvPr/>
        </p:nvSpPr>
        <p:spPr>
          <a:xfrm>
            <a:off x="701570" y="728700"/>
            <a:ext cx="810090" cy="765085"/>
          </a:xfrm>
          <a:prstGeom prst="ellipse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11560" y="593685"/>
            <a:ext cx="990111" cy="990109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13919" y="2258870"/>
            <a:ext cx="810090" cy="809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c 21"/>
          <p:cNvSpPr/>
          <p:nvPr/>
        </p:nvSpPr>
        <p:spPr>
          <a:xfrm rot="10800000">
            <a:off x="1601671" y="2258869"/>
            <a:ext cx="6615734" cy="3465385"/>
          </a:xfrm>
          <a:prstGeom prst="arc">
            <a:avLst>
              <a:gd name="adj1" fmla="val 230956"/>
              <a:gd name="adj2" fmla="val 166970"/>
            </a:avLst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5382090" y="4149080"/>
            <a:ext cx="720080" cy="0"/>
          </a:xfrm>
          <a:prstGeom prst="straightConnector1">
            <a:avLst/>
          </a:prstGeom>
          <a:ln>
            <a:solidFill>
              <a:schemeClr val="bg2">
                <a:lumMod val="9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3626895" y="4149080"/>
            <a:ext cx="720080" cy="0"/>
          </a:xfrm>
          <a:prstGeom prst="straightConnector1">
            <a:avLst/>
          </a:prstGeom>
          <a:ln>
            <a:solidFill>
              <a:schemeClr val="bg2">
                <a:lumMod val="9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12-Point Star 37"/>
          <p:cNvSpPr/>
          <p:nvPr/>
        </p:nvSpPr>
        <p:spPr>
          <a:xfrm>
            <a:off x="3567081" y="1898830"/>
            <a:ext cx="2750789" cy="944760"/>
          </a:xfrm>
          <a:prstGeom prst="star12">
            <a:avLst/>
          </a:prstGeom>
          <a:solidFill>
            <a:srgbClr val="C00000">
              <a:alpha val="72157"/>
            </a:srgb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4017407" y="2004379"/>
            <a:ext cx="1723344" cy="733663"/>
          </a:xfrm>
          <a:prstGeom prst="diamond">
            <a:avLst/>
          </a:prstGeom>
          <a:solidFill>
            <a:schemeClr val="bg1">
              <a:lumMod val="6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ar-SA" b="1" dirty="0">
                <a:latin typeface="Traditional Arabic" pitchFamily="18" charset="-78"/>
                <a:cs typeface="PT Bold Heading" pitchFamily="2" charset="-78"/>
              </a:rPr>
              <a:t>بيئة الاتصال</a:t>
            </a:r>
            <a:endParaRPr lang="en-US" b="1" dirty="0">
              <a:latin typeface="Traditional Arabic" pitchFamily="18" charset="-78"/>
              <a:cs typeface="PT Bold Heading" pitchFamily="2" charset="-78"/>
            </a:endParaRPr>
          </a:p>
        </p:txBody>
      </p:sp>
      <p:sp>
        <p:nvSpPr>
          <p:cNvPr id="39" name="12-Point Star 38"/>
          <p:cNvSpPr/>
          <p:nvPr/>
        </p:nvSpPr>
        <p:spPr>
          <a:xfrm>
            <a:off x="5832140" y="3088919"/>
            <a:ext cx="2120719" cy="1912689"/>
          </a:xfrm>
          <a:prstGeom prst="star12">
            <a:avLst/>
          </a:prstGeom>
          <a:solidFill>
            <a:srgbClr val="C00000">
              <a:alpha val="72157"/>
            </a:srgb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/>
          </a:p>
        </p:txBody>
      </p:sp>
      <p:sp>
        <p:nvSpPr>
          <p:cNvPr id="4" name="Oval 3"/>
          <p:cNvSpPr/>
          <p:nvPr/>
        </p:nvSpPr>
        <p:spPr>
          <a:xfrm>
            <a:off x="6147175" y="3316511"/>
            <a:ext cx="1485165" cy="153017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 b="1" dirty="0">
              <a:latin typeface="Traditional Arabic" pitchFamily="18" charset="-78"/>
              <a:cs typeface="Traditional Arabic" pitchFamily="18" charset="-78"/>
            </a:endParaRPr>
          </a:p>
          <a:p>
            <a:pPr algn="ctr"/>
            <a:endParaRPr lang="ar-SA" b="1" dirty="0">
              <a:latin typeface="Traditional Arabic" pitchFamily="18" charset="-78"/>
              <a:cs typeface="Traditional Arabic" pitchFamily="18" charset="-78"/>
            </a:endParaRPr>
          </a:p>
          <a:p>
            <a:pPr algn="ctr"/>
            <a:endParaRPr lang="ar-SA" b="1" dirty="0"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b="1" dirty="0"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</a:rPr>
              <a:t>مرسل</a:t>
            </a:r>
            <a:endParaRPr lang="en-US" b="1" dirty="0">
              <a:solidFill>
                <a:schemeClr val="tx1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1028" name="Picture 4" descr="https://encrypted-tbn2.gstatic.com/images?q=tbn:ANd9GcSELoRLsCtH_AiFgqAfE8iAk_D6ZQJ7ZlY1VpCW8XhcphsME9E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5588" l="9804" r="946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215" y="3584664"/>
            <a:ext cx="794536" cy="79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12-Point Star 39"/>
          <p:cNvSpPr/>
          <p:nvPr/>
        </p:nvSpPr>
        <p:spPr>
          <a:xfrm>
            <a:off x="1778948" y="3192735"/>
            <a:ext cx="2120719" cy="1912689"/>
          </a:xfrm>
          <a:prstGeom prst="star12">
            <a:avLst/>
          </a:prstGeom>
          <a:solidFill>
            <a:srgbClr val="C00000">
              <a:alpha val="72157"/>
            </a:srgb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/>
          </a:p>
        </p:txBody>
      </p:sp>
      <p:sp>
        <p:nvSpPr>
          <p:cNvPr id="37" name="Oval 36"/>
          <p:cNvSpPr/>
          <p:nvPr/>
        </p:nvSpPr>
        <p:spPr>
          <a:xfrm>
            <a:off x="2113743" y="3383995"/>
            <a:ext cx="1485165" cy="153017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 b="1" dirty="0">
              <a:latin typeface="Traditional Arabic" pitchFamily="18" charset="-78"/>
              <a:cs typeface="Traditional Arabic" pitchFamily="18" charset="-78"/>
            </a:endParaRPr>
          </a:p>
          <a:p>
            <a:pPr algn="ctr"/>
            <a:endParaRPr lang="ar-SA" b="1" dirty="0">
              <a:latin typeface="Traditional Arabic" pitchFamily="18" charset="-78"/>
              <a:cs typeface="Traditional Arabic" pitchFamily="18" charset="-78"/>
            </a:endParaRPr>
          </a:p>
          <a:p>
            <a:pPr algn="ctr"/>
            <a:endParaRPr lang="ar-SA" b="1" dirty="0"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b="1" dirty="0"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</a:rPr>
              <a:t>مستقبل</a:t>
            </a:r>
            <a:endParaRPr lang="en-US" b="1" dirty="0">
              <a:solidFill>
                <a:schemeClr val="tx1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36" name="Picture 2" descr="http://swft.cobb.ent.sirsidynix.net.au/custom/web/content/cobb/images/dagobert83_female_user_ico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381" y="3656846"/>
            <a:ext cx="673854" cy="673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12-Point Star 40"/>
          <p:cNvSpPr/>
          <p:nvPr/>
        </p:nvSpPr>
        <p:spPr>
          <a:xfrm>
            <a:off x="4121950" y="3454655"/>
            <a:ext cx="1408318" cy="1338910"/>
          </a:xfrm>
          <a:prstGeom prst="star12">
            <a:avLst/>
          </a:prstGeom>
          <a:solidFill>
            <a:srgbClr val="C00000">
              <a:alpha val="72157"/>
            </a:srgb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/>
          </a:p>
        </p:txBody>
      </p:sp>
      <p:pic>
        <p:nvPicPr>
          <p:cNvPr id="1032" name="Picture 8" descr="http://cdn.cultofmac.com/wp-content/uploads/2013/05/message-icon.jp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129" y="3699030"/>
            <a:ext cx="1145966" cy="85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4559043" y="3924055"/>
            <a:ext cx="6430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000" b="1" dirty="0">
                <a:latin typeface="Traditional Arabic" pitchFamily="18" charset="-78"/>
                <a:cs typeface="Traditional Arabic" pitchFamily="18" charset="-78"/>
              </a:rPr>
              <a:t>رسالة</a:t>
            </a:r>
            <a:endParaRPr lang="en-US" sz="2000" b="1" dirty="0">
              <a:latin typeface="Traditional Arabic" pitchFamily="18" charset="-78"/>
              <a:cs typeface="Traditional Arabic" pitchFamily="18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23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مستطيل 4"/>
          <p:cNvSpPr/>
          <p:nvPr/>
        </p:nvSpPr>
        <p:spPr>
          <a:xfrm>
            <a:off x="2916024" y="2074783"/>
            <a:ext cx="5760640" cy="2716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Low" rtl="1">
              <a:lnSpc>
                <a:spcPct val="200000"/>
              </a:lnSpc>
              <a:buFont typeface="Arial" pitchFamily="34" charset="0"/>
              <a:buChar char="•"/>
            </a:pPr>
            <a:r>
              <a:rPr lang="ar-SA" sz="2200" dirty="0">
                <a:solidFill>
                  <a:schemeClr val="bg1">
                    <a:lumMod val="85000"/>
                  </a:schemeClr>
                </a:solidFill>
                <a:cs typeface="PT Bold Heading" pitchFamily="2" charset="-78"/>
              </a:rPr>
              <a:t>اختلاف الخبرة، يزداد كلما ازداد تجريد الرسالة.</a:t>
            </a:r>
          </a:p>
          <a:p>
            <a:pPr marL="342900" indent="-342900" algn="justLow" rtl="1">
              <a:lnSpc>
                <a:spcPct val="200000"/>
              </a:lnSpc>
              <a:buFont typeface="Arial" pitchFamily="34" charset="0"/>
              <a:buChar char="•"/>
            </a:pPr>
            <a:r>
              <a:rPr lang="ar-SA" sz="2200" dirty="0">
                <a:solidFill>
                  <a:schemeClr val="bg1">
                    <a:lumMod val="85000"/>
                  </a:schemeClr>
                </a:solidFill>
                <a:cs typeface="PT Bold Heading" pitchFamily="2" charset="-78"/>
              </a:rPr>
              <a:t>التشويش النفسي للمرسل أو عدم الثقة في ذاته.</a:t>
            </a:r>
          </a:p>
          <a:p>
            <a:pPr marL="342900" indent="-342900" algn="justLow" rtl="1">
              <a:lnSpc>
                <a:spcPct val="200000"/>
              </a:lnSpc>
              <a:buFont typeface="Arial" pitchFamily="34" charset="0"/>
              <a:buChar char="•"/>
            </a:pPr>
            <a:r>
              <a:rPr lang="ar-SA" sz="2200" dirty="0">
                <a:solidFill>
                  <a:schemeClr val="bg1">
                    <a:lumMod val="85000"/>
                  </a:schemeClr>
                </a:solidFill>
                <a:cs typeface="PT Bold Heading" pitchFamily="2" charset="-78"/>
              </a:rPr>
              <a:t>شرود ذهن المرسل مما يتعذر عليه الفهم السليم.</a:t>
            </a:r>
          </a:p>
          <a:p>
            <a:pPr marL="342900" indent="-342900" algn="justLow" rtl="1">
              <a:lnSpc>
                <a:spcPct val="200000"/>
              </a:lnSpc>
              <a:buFont typeface="Arial" pitchFamily="34" charset="0"/>
              <a:buChar char="•"/>
            </a:pPr>
            <a:r>
              <a:rPr lang="ar-SA" sz="2200" dirty="0">
                <a:solidFill>
                  <a:schemeClr val="bg1">
                    <a:lumMod val="85000"/>
                  </a:schemeClr>
                </a:solidFill>
                <a:cs typeface="PT Bold Heading" pitchFamily="2" charset="-78"/>
              </a:rPr>
              <a:t>ضعف دافعية الطلاب وعدم إقبالهم على التعلم.</a:t>
            </a:r>
          </a:p>
        </p:txBody>
      </p:sp>
      <p:grpSp>
        <p:nvGrpSpPr>
          <p:cNvPr id="3" name="Group 5"/>
          <p:cNvGrpSpPr/>
          <p:nvPr/>
        </p:nvGrpSpPr>
        <p:grpSpPr>
          <a:xfrm>
            <a:off x="1421651" y="593685"/>
            <a:ext cx="7245804" cy="990109"/>
            <a:chOff x="1421651" y="593685"/>
            <a:chExt cx="7245804" cy="990109"/>
          </a:xfrm>
          <a:solidFill>
            <a:schemeClr val="bg1">
              <a:lumMod val="50000"/>
            </a:schemeClr>
          </a:solidFill>
        </p:grpSpPr>
        <p:sp>
          <p:nvSpPr>
            <p:cNvPr id="7" name="Flowchart: Stored Data 6"/>
            <p:cNvSpPr/>
            <p:nvPr/>
          </p:nvSpPr>
          <p:spPr>
            <a:xfrm flipH="1">
              <a:off x="1421651" y="593685"/>
              <a:ext cx="1845204" cy="990109"/>
            </a:xfrm>
            <a:prstGeom prst="flowChartOnlineStora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546775" y="593685"/>
              <a:ext cx="6120680" cy="99010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/>
          <p:cNvSpPr/>
          <p:nvPr/>
        </p:nvSpPr>
        <p:spPr>
          <a:xfrm>
            <a:off x="3174624" y="786825"/>
            <a:ext cx="35846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3200" b="1" dirty="0">
                <a:solidFill>
                  <a:schemeClr val="accent2">
                    <a:lumMod val="75000"/>
                  </a:schemeClr>
                </a:solidFill>
                <a:cs typeface="PT Bold Heading" pitchFamily="2" charset="-78"/>
              </a:rPr>
              <a:t>معوقات خاصة بالمرسل والمستقبل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cs typeface="PT Bold Heading" pitchFamily="2" charset="-78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01570" y="728700"/>
            <a:ext cx="810090" cy="765085"/>
          </a:xfrm>
          <a:prstGeom prst="ellipse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11560" y="593685"/>
            <a:ext cx="990111" cy="990109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13919" y="2258870"/>
            <a:ext cx="810090" cy="809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 descr="http://www.dynamicquest.com/wp-content/uploads/confused_man1.jp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688" b="100000" l="4297" r="100000">
                        <a14:foregroundMark x1="63477" y1="36133" x2="63477" y2="36133"/>
                        <a14:foregroundMark x1="23828" y1="83594" x2="23828" y2="83594"/>
                        <a14:foregroundMark x1="66211" y1="88281" x2="66211" y2="88281"/>
                        <a14:foregroundMark x1="46875" y1="30078" x2="63477" y2="42578"/>
                        <a14:foregroundMark x1="63867" y1="30078" x2="63477" y2="22266"/>
                        <a14:foregroundMark x1="63477" y1="35156" x2="63477" y2="351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685" y="2348880"/>
            <a:ext cx="2128215" cy="212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53598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مستطيل 4"/>
          <p:cNvSpPr/>
          <p:nvPr/>
        </p:nvSpPr>
        <p:spPr>
          <a:xfrm>
            <a:off x="2546776" y="2169729"/>
            <a:ext cx="607018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 rtl="1">
              <a:lnSpc>
                <a:spcPct val="200000"/>
              </a:lnSpc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</a:pPr>
            <a:r>
              <a:rPr lang="ar-SA" sz="2200" dirty="0">
                <a:solidFill>
                  <a:schemeClr val="bg1">
                    <a:lumMod val="85000"/>
                  </a:schemeClr>
                </a:solidFill>
                <a:cs typeface="PT Bold Heading" pitchFamily="2" charset="-78"/>
              </a:rPr>
              <a:t>احتواءها على رموز ومفاهيم غير مألوفة أو معقدة.</a:t>
            </a:r>
          </a:p>
          <a:p>
            <a:pPr marL="342900" indent="-342900" algn="r" rtl="1">
              <a:lnSpc>
                <a:spcPct val="200000"/>
              </a:lnSpc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</a:pPr>
            <a:r>
              <a:rPr lang="ar-SA" sz="2200" dirty="0">
                <a:solidFill>
                  <a:schemeClr val="bg1">
                    <a:lumMod val="85000"/>
                  </a:schemeClr>
                </a:solidFill>
                <a:cs typeface="PT Bold Heading" pitchFamily="2" charset="-78"/>
              </a:rPr>
              <a:t>عدم وضوح الرسالة في صياغتها.</a:t>
            </a:r>
          </a:p>
          <a:p>
            <a:pPr marL="342900" indent="-342900" algn="r" rtl="1">
              <a:lnSpc>
                <a:spcPct val="200000"/>
              </a:lnSpc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</a:pPr>
            <a:r>
              <a:rPr lang="ar-SA" sz="2200" dirty="0">
                <a:solidFill>
                  <a:schemeClr val="bg1">
                    <a:lumMod val="85000"/>
                  </a:schemeClr>
                </a:solidFill>
                <a:cs typeface="PT Bold Heading" pitchFamily="2" charset="-78"/>
              </a:rPr>
              <a:t>عدم مناسبة توقيت إرسال الرسالة للمستقبل.</a:t>
            </a:r>
          </a:p>
        </p:txBody>
      </p:sp>
      <p:grpSp>
        <p:nvGrpSpPr>
          <p:cNvPr id="3" name="Group 5"/>
          <p:cNvGrpSpPr/>
          <p:nvPr/>
        </p:nvGrpSpPr>
        <p:grpSpPr>
          <a:xfrm>
            <a:off x="1421651" y="593685"/>
            <a:ext cx="7245804" cy="990109"/>
            <a:chOff x="1421651" y="593685"/>
            <a:chExt cx="7245804" cy="990109"/>
          </a:xfrm>
          <a:solidFill>
            <a:schemeClr val="bg1">
              <a:lumMod val="50000"/>
            </a:schemeClr>
          </a:solidFill>
        </p:grpSpPr>
        <p:sp>
          <p:nvSpPr>
            <p:cNvPr id="7" name="Flowchart: Stored Data 6"/>
            <p:cNvSpPr/>
            <p:nvPr/>
          </p:nvSpPr>
          <p:spPr>
            <a:xfrm flipH="1">
              <a:off x="1421651" y="593685"/>
              <a:ext cx="1845204" cy="990109"/>
            </a:xfrm>
            <a:prstGeom prst="flowChartOnlineStora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546775" y="593685"/>
              <a:ext cx="6120680" cy="99010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/>
          <p:cNvSpPr/>
          <p:nvPr/>
        </p:nvSpPr>
        <p:spPr>
          <a:xfrm>
            <a:off x="3757313" y="786825"/>
            <a:ext cx="24192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3200" b="1" dirty="0">
                <a:solidFill>
                  <a:schemeClr val="accent2">
                    <a:lumMod val="75000"/>
                  </a:schemeClr>
                </a:solidFill>
                <a:cs typeface="PT Bold Heading" pitchFamily="2" charset="-78"/>
              </a:rPr>
              <a:t>معوقات خاصة بالرسالة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cs typeface="PT Bold Heading" pitchFamily="2" charset="-78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01570" y="728700"/>
            <a:ext cx="810090" cy="765085"/>
          </a:xfrm>
          <a:prstGeom prst="ellipse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11560" y="593685"/>
            <a:ext cx="990111" cy="990109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13919" y="2258870"/>
            <a:ext cx="810090" cy="809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http://www.colourbox.com/preview/8356175-810690-businessman-icon-confus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375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72860" y="3068270"/>
            <a:ext cx="1293995" cy="1767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58529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0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2</a:t>
            </a:r>
          </a:p>
        </p:txBody>
      </p:sp>
      <p:sp>
        <p:nvSpPr>
          <p:cNvPr id="3" name="مربع نص 2"/>
          <p:cNvSpPr txBox="1"/>
          <p:nvPr/>
        </p:nvSpPr>
        <p:spPr>
          <a:xfrm>
            <a:off x="3941930" y="2436354"/>
            <a:ext cx="495055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rtl="1">
              <a:lnSpc>
                <a:spcPct val="200000"/>
              </a:lnSpc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</a:pPr>
            <a:r>
              <a:rPr lang="ar-SA" sz="2200" dirty="0">
                <a:solidFill>
                  <a:schemeClr val="bg1">
                    <a:lumMod val="85000"/>
                  </a:schemeClr>
                </a:solidFill>
                <a:cs typeface="PT Bold Heading" pitchFamily="2" charset="-78"/>
              </a:rPr>
              <a:t>عدم ملائمة الوسيلة المستخدمة.</a:t>
            </a:r>
          </a:p>
          <a:p>
            <a:pPr marL="342900" indent="-342900" algn="r" rtl="1">
              <a:lnSpc>
                <a:spcPct val="200000"/>
              </a:lnSpc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</a:pPr>
            <a:r>
              <a:rPr lang="ar-SA" sz="2200" dirty="0">
                <a:solidFill>
                  <a:schemeClr val="bg1">
                    <a:lumMod val="85000"/>
                  </a:schemeClr>
                </a:solidFill>
                <a:cs typeface="PT Bold Heading" pitchFamily="2" charset="-78"/>
              </a:rPr>
              <a:t>رداءة الوسيلة المستخدمة كسوء إنتاجها.</a:t>
            </a:r>
          </a:p>
          <a:p>
            <a:pPr marL="342900" indent="-342900" algn="r" rtl="1">
              <a:lnSpc>
                <a:spcPct val="200000"/>
              </a:lnSpc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</a:pPr>
            <a:r>
              <a:rPr lang="ar-SA" sz="2200" dirty="0">
                <a:solidFill>
                  <a:schemeClr val="bg1">
                    <a:lumMod val="85000"/>
                  </a:schemeClr>
                </a:solidFill>
                <a:cs typeface="PT Bold Heading" pitchFamily="2" charset="-78"/>
              </a:rPr>
              <a:t>عدم قدرة المعلم على استخدامها الوسيلة.</a:t>
            </a:r>
          </a:p>
        </p:txBody>
      </p:sp>
      <p:grpSp>
        <p:nvGrpSpPr>
          <p:cNvPr id="4" name="Group 5"/>
          <p:cNvGrpSpPr/>
          <p:nvPr/>
        </p:nvGrpSpPr>
        <p:grpSpPr>
          <a:xfrm>
            <a:off x="1421651" y="593685"/>
            <a:ext cx="7245804" cy="990109"/>
            <a:chOff x="1421651" y="593685"/>
            <a:chExt cx="7245804" cy="990109"/>
          </a:xfrm>
          <a:solidFill>
            <a:schemeClr val="bg1">
              <a:lumMod val="50000"/>
            </a:schemeClr>
          </a:solidFill>
        </p:grpSpPr>
        <p:sp>
          <p:nvSpPr>
            <p:cNvPr id="7" name="Flowchart: Stored Data 6"/>
            <p:cNvSpPr/>
            <p:nvPr/>
          </p:nvSpPr>
          <p:spPr>
            <a:xfrm flipH="1">
              <a:off x="1421651" y="593685"/>
              <a:ext cx="1845204" cy="990109"/>
            </a:xfrm>
            <a:prstGeom prst="flowChartOnlineStora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546775" y="593685"/>
              <a:ext cx="6120680" cy="99010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/>
          <p:cNvSpPr/>
          <p:nvPr/>
        </p:nvSpPr>
        <p:spPr>
          <a:xfrm>
            <a:off x="3383815" y="786825"/>
            <a:ext cx="31662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3200" b="1" dirty="0">
                <a:solidFill>
                  <a:schemeClr val="accent2">
                    <a:lumMod val="75000"/>
                  </a:schemeClr>
                </a:solidFill>
                <a:cs typeface="PT Bold Heading" pitchFamily="2" charset="-78"/>
              </a:rPr>
              <a:t>معوقات خاصة بوسيلة الاتصال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cs typeface="PT Bold Heading" pitchFamily="2" charset="-78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01570" y="728700"/>
            <a:ext cx="810090" cy="765085"/>
          </a:xfrm>
          <a:prstGeom prst="ellipse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11560" y="593685"/>
            <a:ext cx="990111" cy="990109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13919" y="2258870"/>
            <a:ext cx="810090" cy="809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http://lingos.files.wordpress.com/2010/07/instructional-design-virtual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307" b="97015" l="3200" r="97067">
                        <a14:foregroundMark x1="91600" y1="21891" x2="88400" y2="87894"/>
                        <a14:foregroundMark x1="89467" y1="10282" x2="72133" y2="47430"/>
                        <a14:foregroundMark x1="89067" y1="16750" x2="93067" y2="20066"/>
                        <a14:foregroundMark x1="65200" y1="14760" x2="64800" y2="45937"/>
                        <a14:foregroundMark x1="51733" y1="14925" x2="54267" y2="43947"/>
                        <a14:foregroundMark x1="51200" y1="31841" x2="39200" y2="43118"/>
                        <a14:foregroundMark x1="33067" y1="52239" x2="39733" y2="49254"/>
                        <a14:foregroundMark x1="62133" y1="33665" x2="57467" y2="42952"/>
                        <a14:foregroundMark x1="68533" y1="31343" x2="66000" y2="37645"/>
                        <a14:foregroundMark x1="51333" y1="41294" x2="52133" y2="32172"/>
                        <a14:foregroundMark x1="86533" y1="88557" x2="83467" y2="89386"/>
                        <a14:foregroundMark x1="61867" y1="15257" x2="61467" y2="14594"/>
                        <a14:foregroundMark x1="60400" y1="22222" x2="60267" y2="187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87" t="6479" r="3785" b="3542"/>
          <a:stretch/>
        </p:blipFill>
        <p:spPr bwMode="auto">
          <a:xfrm>
            <a:off x="968045" y="2258870"/>
            <a:ext cx="3157459" cy="2466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677900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/>
          <p:cNvSpPr txBox="1"/>
          <p:nvPr/>
        </p:nvSpPr>
        <p:spPr>
          <a:xfrm>
            <a:off x="4807975" y="2033845"/>
            <a:ext cx="3855415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ar-SA" sz="2200" b="1" dirty="0">
                <a:solidFill>
                  <a:schemeClr val="bg1">
                    <a:lumMod val="85000"/>
                  </a:schemeClr>
                </a:solidFill>
                <a:cs typeface="PT Bold Heading" pitchFamily="2" charset="-78"/>
              </a:rPr>
              <a:t>عدم توافر الظروف الفيزيائية المناسبة: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421651" y="593685"/>
            <a:ext cx="7245804" cy="990109"/>
            <a:chOff x="1421651" y="593685"/>
            <a:chExt cx="7245804" cy="990109"/>
          </a:xfrm>
          <a:solidFill>
            <a:schemeClr val="bg1">
              <a:lumMod val="50000"/>
            </a:schemeClr>
          </a:solidFill>
        </p:grpSpPr>
        <p:sp>
          <p:nvSpPr>
            <p:cNvPr id="7" name="Flowchart: Stored Data 6"/>
            <p:cNvSpPr/>
            <p:nvPr/>
          </p:nvSpPr>
          <p:spPr>
            <a:xfrm flipH="1">
              <a:off x="1421651" y="593685"/>
              <a:ext cx="1845204" cy="990109"/>
            </a:xfrm>
            <a:prstGeom prst="flowChartOnlineStora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546775" y="593685"/>
              <a:ext cx="6120680" cy="99010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/>
            </a:p>
          </p:txBody>
        </p:sp>
      </p:grpSp>
      <p:sp>
        <p:nvSpPr>
          <p:cNvPr id="9" name="Rectangle 8"/>
          <p:cNvSpPr/>
          <p:nvPr/>
        </p:nvSpPr>
        <p:spPr>
          <a:xfrm>
            <a:off x="3104094" y="786825"/>
            <a:ext cx="37257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3200" b="1" dirty="0">
                <a:solidFill>
                  <a:schemeClr val="accent2">
                    <a:lumMod val="75000"/>
                  </a:schemeClr>
                </a:solidFill>
                <a:cs typeface="PT Bold Heading" pitchFamily="2" charset="-78"/>
              </a:rPr>
              <a:t>معوقات خاصة بيئة أو مجال الاتصال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cs typeface="PT Bold Heading" pitchFamily="2" charset="-78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01570" y="728700"/>
            <a:ext cx="810090" cy="765085"/>
          </a:xfrm>
          <a:prstGeom prst="ellipse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/>
          </a:p>
        </p:txBody>
      </p:sp>
      <p:sp>
        <p:nvSpPr>
          <p:cNvPr id="11" name="Oval 10"/>
          <p:cNvSpPr/>
          <p:nvPr/>
        </p:nvSpPr>
        <p:spPr>
          <a:xfrm>
            <a:off x="611560" y="593685"/>
            <a:ext cx="990111" cy="990109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/>
          </a:p>
        </p:txBody>
      </p:sp>
      <p:sp>
        <p:nvSpPr>
          <p:cNvPr id="12" name="Oval 11"/>
          <p:cNvSpPr/>
          <p:nvPr/>
        </p:nvSpPr>
        <p:spPr>
          <a:xfrm>
            <a:off x="313919" y="2258870"/>
            <a:ext cx="810090" cy="809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/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2128291" y="2033845"/>
            <a:ext cx="1633619" cy="72008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200" b="1" dirty="0">
                <a:solidFill>
                  <a:schemeClr val="bg1">
                    <a:lumMod val="85000"/>
                  </a:schemeClr>
                </a:solidFill>
                <a:cs typeface="PT Bold Heading" pitchFamily="2" charset="-78"/>
              </a:rPr>
              <a:t>المقاعد</a:t>
            </a:r>
            <a:endParaRPr lang="ar-SA" sz="2200" b="1" dirty="0"/>
          </a:p>
        </p:txBody>
      </p:sp>
      <p:pic>
        <p:nvPicPr>
          <p:cNvPr id="5124" name="Picture 4" descr="http://www.iconsdb.com/icons/preview/black/chair-4-xxl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21651" y="1989746"/>
            <a:ext cx="1413280" cy="1695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 مستدير الزوايا 15"/>
          <p:cNvSpPr/>
          <p:nvPr/>
        </p:nvSpPr>
        <p:spPr>
          <a:xfrm>
            <a:off x="3360869" y="3248980"/>
            <a:ext cx="1633619" cy="72008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200" b="1" dirty="0">
                <a:solidFill>
                  <a:schemeClr val="bg1">
                    <a:lumMod val="85000"/>
                  </a:schemeClr>
                </a:solidFill>
                <a:cs typeface="PT Bold Heading" pitchFamily="2" charset="-78"/>
              </a:rPr>
              <a:t>الإضاءة</a:t>
            </a:r>
            <a:endParaRPr lang="ar-SA" sz="2200" b="1" dirty="0"/>
          </a:p>
        </p:txBody>
      </p:sp>
      <p:pic>
        <p:nvPicPr>
          <p:cNvPr id="5122" name="Picture 2" descr="http://simpleicon.com/wp-content/uploads/light-bulb-6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809" y="3027427"/>
            <a:ext cx="1080120" cy="1080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 مستدير الزوايا 16"/>
          <p:cNvSpPr/>
          <p:nvPr/>
        </p:nvSpPr>
        <p:spPr>
          <a:xfrm>
            <a:off x="4224145" y="4176087"/>
            <a:ext cx="2148055" cy="72008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1" algn="r" rtl="1">
              <a:buClr>
                <a:schemeClr val="accent2">
                  <a:lumMod val="75000"/>
                </a:schemeClr>
              </a:buClr>
            </a:pPr>
            <a:r>
              <a:rPr lang="ar-SA" sz="2200" b="1" dirty="0">
                <a:solidFill>
                  <a:schemeClr val="bg1">
                    <a:lumMod val="85000"/>
                  </a:schemeClr>
                </a:solidFill>
                <a:cs typeface="PT Bold Heading" pitchFamily="2" charset="-78"/>
              </a:rPr>
              <a:t> سهولة التهوية.</a:t>
            </a:r>
          </a:p>
        </p:txBody>
      </p:sp>
      <p:pic>
        <p:nvPicPr>
          <p:cNvPr id="5126" name="Picture 6" descr="http://www.plusplugg.com/all/img/upl/source/s1/loghi%20prodotti%20in%20grafica/ICON-button%20t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016" y="3924055"/>
            <a:ext cx="1496228" cy="1524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مستطيل مستدير الزوايا 17"/>
          <p:cNvSpPr/>
          <p:nvPr/>
        </p:nvSpPr>
        <p:spPr>
          <a:xfrm>
            <a:off x="5868814" y="5284579"/>
            <a:ext cx="2123566" cy="72008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1" algn="r" rtl="1">
              <a:buClr>
                <a:schemeClr val="accent2">
                  <a:lumMod val="75000"/>
                </a:schemeClr>
              </a:buClr>
            </a:pPr>
            <a:r>
              <a:rPr lang="ar-SA" sz="2200" b="1" dirty="0">
                <a:solidFill>
                  <a:schemeClr val="bg1">
                    <a:lumMod val="85000"/>
                  </a:schemeClr>
                </a:solidFill>
                <a:cs typeface="PT Bold Heading" pitchFamily="2" charset="-78"/>
              </a:rPr>
              <a:t>ازدحام الفصول.</a:t>
            </a:r>
          </a:p>
        </p:txBody>
      </p:sp>
      <p:pic>
        <p:nvPicPr>
          <p:cNvPr id="5128" name="Picture 8" descr="http://www.flaticon.com/png/256/33887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674" y="5009177"/>
            <a:ext cx="1480163" cy="148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31036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  <p:bldP spid="17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1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421651" y="593685"/>
            <a:ext cx="7245804" cy="990109"/>
            <a:chOff x="1421651" y="593685"/>
            <a:chExt cx="7245804" cy="990109"/>
          </a:xfrm>
          <a:solidFill>
            <a:schemeClr val="bg1">
              <a:lumMod val="50000"/>
            </a:schemeClr>
          </a:solidFill>
        </p:grpSpPr>
        <p:sp>
          <p:nvSpPr>
            <p:cNvPr id="7" name="Flowchart: Stored Data 6"/>
            <p:cNvSpPr/>
            <p:nvPr/>
          </p:nvSpPr>
          <p:spPr>
            <a:xfrm flipH="1">
              <a:off x="1421651" y="593685"/>
              <a:ext cx="1845204" cy="990109"/>
            </a:xfrm>
            <a:prstGeom prst="flowChartOnlineStora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546775" y="593685"/>
              <a:ext cx="6120680" cy="99010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/>
          <p:cNvSpPr/>
          <p:nvPr/>
        </p:nvSpPr>
        <p:spPr>
          <a:xfrm>
            <a:off x="2293760" y="786825"/>
            <a:ext cx="53463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3200" dirty="0">
                <a:solidFill>
                  <a:schemeClr val="accent3">
                    <a:lumMod val="60000"/>
                    <a:lumOff val="40000"/>
                  </a:schemeClr>
                </a:solidFill>
                <a:cs typeface="PT Bold Heading" pitchFamily="2" charset="-78"/>
              </a:rPr>
              <a:t>ما هو مفهوم تكنولوجيا  التعليم؟</a:t>
            </a:r>
            <a:endParaRPr lang="en-US" sz="3200" dirty="0">
              <a:solidFill>
                <a:schemeClr val="accent3">
                  <a:lumMod val="60000"/>
                  <a:lumOff val="40000"/>
                </a:schemeClr>
              </a:solidFill>
              <a:cs typeface="PT Bold Heading" pitchFamily="2" charset="-78"/>
            </a:endParaRP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1524867107"/>
              </p:ext>
            </p:extLst>
          </p:nvPr>
        </p:nvGraphicFramePr>
        <p:xfrm>
          <a:off x="1129849" y="0"/>
          <a:ext cx="7740860" cy="87913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719701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www.brainybetty.com</a:t>
            </a: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8BCB69-C04B-4054-AA29-9ADA50402B2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04850" y="1028700"/>
            <a:ext cx="8229600" cy="4792663"/>
          </a:xfrm>
        </p:spPr>
        <p:txBody>
          <a:bodyPr/>
          <a:lstStyle/>
          <a:p>
            <a:pPr marL="0" indent="0" algn="ctr" rtl="1">
              <a:buNone/>
            </a:pPr>
            <a:r>
              <a:rPr lang="ar-S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PT Bold Heading" pitchFamily="2" charset="-78"/>
              </a:rPr>
              <a:t>تساؤلات حول تكنولوجيا التعليم ؟؟؟؟</a:t>
            </a:r>
          </a:p>
          <a:p>
            <a:pPr marL="0" indent="0" algn="ctr" rtl="1">
              <a:buNone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هل تعتقدين أن مفهوم التكنولوجيا مرادف للأجهزة والأدوات الحديثة ؟؟</a:t>
            </a:r>
            <a:endParaRPr lang="ar-SA" b="1" dirty="0">
              <a:solidFill>
                <a:schemeClr val="bg1"/>
              </a:solidFill>
            </a:endParaRPr>
          </a:p>
          <a:p>
            <a:pPr algn="ctr" rtl="1"/>
            <a:r>
              <a:rPr lang="ar-SA" b="1" i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هل تكنولوجيا التعليم مرادف أو مسمى جديد للوسائل التعليمية ؟</a:t>
            </a:r>
          </a:p>
          <a:p>
            <a:pPr algn="ctr" rtl="1"/>
            <a:r>
              <a:rPr lang="ar-SA" b="1" i="1" dirty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هل تخصص تكنولوجيا التعليم مرادف لتخصص فني الأجهزة؟</a:t>
            </a:r>
            <a:r>
              <a:rPr lang="ar-SA" b="1" dirty="0">
                <a:solidFill>
                  <a:schemeClr val="bg2">
                    <a:lumMod val="90000"/>
                  </a:schemeClr>
                </a:solidFill>
              </a:rPr>
              <a:t>              </a:t>
            </a:r>
          </a:p>
          <a:p>
            <a:pPr algn="ctr" rtl="1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117236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96625" y="1808820"/>
            <a:ext cx="1965115" cy="31700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>
            <a:spAutoFit/>
          </a:bodyPr>
          <a:lstStyle/>
          <a:p>
            <a:pPr lvl="0" algn="ctr" rtl="1" fontAlgn="base">
              <a:spcBef>
                <a:spcPct val="20000"/>
              </a:spcBef>
              <a:spcAft>
                <a:spcPct val="0"/>
              </a:spcAft>
            </a:pPr>
            <a:r>
              <a:rPr lang="ar-SA" sz="2000" b="1" dirty="0">
                <a:solidFill>
                  <a:srgbClr val="F7CB29"/>
                </a:solidFill>
                <a:latin typeface="Traditional Arabic" pitchFamily="18" charset="-78"/>
                <a:cs typeface="Traditional Arabic" pitchFamily="18" charset="-78"/>
              </a:rPr>
              <a:t>تكنولوجيا التعليم</a:t>
            </a:r>
          </a:p>
          <a:p>
            <a:pPr lvl="0" algn="ctr" rtl="1" fontAlgn="base">
              <a:spcBef>
                <a:spcPct val="20000"/>
              </a:spcBef>
              <a:spcAft>
                <a:spcPct val="0"/>
              </a:spcAft>
            </a:pPr>
            <a:r>
              <a:rPr lang="ar-SA" sz="2000" b="1" dirty="0">
                <a:solidFill>
                  <a:srgbClr val="F7CB29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</a:p>
          <a:p>
            <a:pPr lvl="0" algn="ctr" rtl="1" fontAlgn="base">
              <a:spcBef>
                <a:spcPct val="20000"/>
              </a:spcBef>
              <a:spcAft>
                <a:spcPct val="0"/>
              </a:spcAft>
            </a:pPr>
            <a:r>
              <a:rPr lang="ar-SA" sz="2000" b="1" dirty="0">
                <a:solidFill>
                  <a:srgbClr val="F7CB29"/>
                </a:solidFill>
                <a:latin typeface="Traditional Arabic" pitchFamily="18" charset="-78"/>
                <a:cs typeface="Traditional Arabic" pitchFamily="18" charset="-78"/>
              </a:rPr>
              <a:t>الوسائل  التعليمية</a:t>
            </a:r>
          </a:p>
          <a:p>
            <a:pPr lvl="0" algn="ctr" rtl="1" fontAlgn="base">
              <a:spcBef>
                <a:spcPct val="20000"/>
              </a:spcBef>
              <a:spcAft>
                <a:spcPct val="0"/>
              </a:spcAft>
            </a:pPr>
            <a:endParaRPr lang="ar-SA" sz="2000" b="1" dirty="0">
              <a:solidFill>
                <a:srgbClr val="F7CB29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lvl="0" algn="ctr" rtl="1" fontAlgn="base">
              <a:spcBef>
                <a:spcPct val="20000"/>
              </a:spcBef>
              <a:spcAft>
                <a:spcPct val="0"/>
              </a:spcAft>
            </a:pPr>
            <a:r>
              <a:rPr lang="ar-SA" sz="2000" b="1" dirty="0">
                <a:solidFill>
                  <a:schemeClr val="accent1"/>
                </a:solidFill>
                <a:latin typeface="Traditional Arabic" pitchFamily="18" charset="-78"/>
                <a:cs typeface="Traditional Arabic" pitchFamily="18" charset="-78"/>
              </a:rPr>
              <a:t>المصطلحان غير مترادفان ولا يمكن أن يحل أحدهما محل الآخر! </a:t>
            </a:r>
          </a:p>
          <a:p>
            <a:pPr lvl="0" algn="ctr" rtl="1" fontAlgn="base">
              <a:spcBef>
                <a:spcPct val="20000"/>
              </a:spcBef>
              <a:spcAft>
                <a:spcPct val="0"/>
              </a:spcAft>
            </a:pPr>
            <a:r>
              <a:rPr lang="ar-SA" sz="2000" b="1" dirty="0">
                <a:solidFill>
                  <a:schemeClr val="bg2">
                    <a:lumMod val="90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الوسائل منظومة فرعية من مجال تكنولوجيا التعليم.</a:t>
            </a:r>
            <a:endParaRPr lang="en-US" sz="2000" b="1" dirty="0">
              <a:solidFill>
                <a:schemeClr val="bg2">
                  <a:lumMod val="90000"/>
                </a:schemeClr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08795" y="4374105"/>
            <a:ext cx="28135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rtl="1" fontAlgn="base">
              <a:spcBef>
                <a:spcPct val="20000"/>
              </a:spcBef>
              <a:spcAft>
                <a:spcPct val="0"/>
              </a:spcAft>
            </a:pPr>
            <a:r>
              <a:rPr lang="ar-SA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البدايات: </a:t>
            </a:r>
            <a:r>
              <a:rPr lang="ar-SA" sz="2000" b="1" dirty="0">
                <a:solidFill>
                  <a:srgbClr val="F7CB29"/>
                </a:solidFill>
                <a:latin typeface="Traditional Arabic" pitchFamily="18" charset="-78"/>
                <a:cs typeface="Traditional Arabic" pitchFamily="18" charset="-78"/>
              </a:rPr>
              <a:t>بدايات القرن الخامس عشر</a:t>
            </a:r>
            <a:endParaRPr lang="en-US" sz="2000" b="1" dirty="0">
              <a:solidFill>
                <a:srgbClr val="F7CB29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51031" y="1808820"/>
            <a:ext cx="17075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rtl="1" fontAlgn="base">
              <a:spcBef>
                <a:spcPct val="20000"/>
              </a:spcBef>
              <a:spcAft>
                <a:spcPct val="0"/>
              </a:spcAft>
            </a:pPr>
            <a:r>
              <a:rPr lang="ar-SA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بداياته: </a:t>
            </a:r>
            <a:r>
              <a:rPr lang="ar-SA" sz="2000" b="1">
                <a:solidFill>
                  <a:schemeClr val="accent2">
                    <a:lumMod val="75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القرن العشرين</a:t>
            </a:r>
            <a:endParaRPr lang="en-US" sz="2000" b="1" dirty="0">
              <a:solidFill>
                <a:schemeClr val="accent2">
                  <a:lumMod val="75000"/>
                </a:schemeClr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63497" y="4898871"/>
            <a:ext cx="22653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rtl="1" fontAlgn="base">
              <a:spcBef>
                <a:spcPct val="20000"/>
              </a:spcBef>
              <a:spcAft>
                <a:spcPct val="0"/>
              </a:spcAft>
            </a:pPr>
            <a:r>
              <a:rPr lang="ar-SA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مادية: </a:t>
            </a:r>
            <a:r>
              <a:rPr lang="ar-SA" sz="2000" b="1" dirty="0">
                <a:solidFill>
                  <a:srgbClr val="F7CB29"/>
                </a:solidFill>
                <a:latin typeface="Traditional Arabic" pitchFamily="18" charset="-78"/>
                <a:cs typeface="Traditional Arabic" pitchFamily="18" charset="-78"/>
              </a:rPr>
              <a:t>أجهزة ومعدات وأدوات</a:t>
            </a:r>
            <a:endParaRPr lang="en-US" sz="2000" b="1" dirty="0">
              <a:solidFill>
                <a:srgbClr val="F7CB29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581890" y="2346716"/>
            <a:ext cx="48501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 fontAlgn="base">
              <a:spcBef>
                <a:spcPct val="20000"/>
              </a:spcBef>
              <a:spcAft>
                <a:spcPct val="0"/>
              </a:spcAft>
            </a:pPr>
            <a:r>
              <a:rPr lang="ar-SA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عملية فكرية عقلية: </a:t>
            </a:r>
            <a:r>
              <a:rPr lang="ar-SA" sz="2000" b="1" dirty="0">
                <a:solidFill>
                  <a:schemeClr val="accent2">
                    <a:lumMod val="75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تهتم بالتطبيق المنهجي لنظريات التعلم والتعليم والاتصال ونتائج البحوث المرتبطة لتطوير العملية التعليمية.</a:t>
            </a:r>
            <a:endParaRPr lang="en-US" sz="2000" b="1" dirty="0">
              <a:solidFill>
                <a:schemeClr val="accent2">
                  <a:lumMod val="75000"/>
                </a:schemeClr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864967" y="3054602"/>
            <a:ext cx="22092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rtl="1" fontAlgn="base">
              <a:spcBef>
                <a:spcPct val="20000"/>
              </a:spcBef>
              <a:spcAft>
                <a:spcPct val="0"/>
              </a:spcAft>
            </a:pPr>
            <a:r>
              <a:rPr lang="ar-SA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مجالها: </a:t>
            </a:r>
            <a:r>
              <a:rPr lang="ar-SA" sz="2000" b="1" dirty="0">
                <a:solidFill>
                  <a:schemeClr val="accent2">
                    <a:lumMod val="75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أكثر اتساعاً وشمولاً </a:t>
            </a:r>
            <a:endParaRPr lang="en-US" sz="2000" b="1" dirty="0">
              <a:solidFill>
                <a:schemeClr val="accent2">
                  <a:lumMod val="75000"/>
                </a:schemeClr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824409" y="5544235"/>
            <a:ext cx="21435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rtl="1" fontAlgn="base">
              <a:spcBef>
                <a:spcPct val="20000"/>
              </a:spcBef>
              <a:spcAft>
                <a:spcPct val="0"/>
              </a:spcAft>
            </a:pPr>
            <a:r>
              <a:rPr lang="ar-SA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مجالها: </a:t>
            </a:r>
            <a:r>
              <a:rPr lang="ar-SA" sz="2000" b="1" dirty="0">
                <a:solidFill>
                  <a:srgbClr val="F7CB29"/>
                </a:solidFill>
                <a:latin typeface="Traditional Arabic" pitchFamily="18" charset="-78"/>
                <a:cs typeface="Traditional Arabic" pitchFamily="18" charset="-78"/>
              </a:rPr>
              <a:t>أقل اتساعاً وشمولاً</a:t>
            </a:r>
            <a:endParaRPr lang="en-US" sz="2000" b="1" dirty="0">
              <a:solidFill>
                <a:srgbClr val="F7CB29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3266855" y="1088740"/>
            <a:ext cx="5538635" cy="5625624"/>
          </a:xfrm>
          <a:prstGeom prst="ellipse">
            <a:avLst/>
          </a:prstGeom>
          <a:noFill/>
          <a:ln w="142875" cmpd="sng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Stored Data 17"/>
          <p:cNvSpPr/>
          <p:nvPr/>
        </p:nvSpPr>
        <p:spPr>
          <a:xfrm rot="20946805">
            <a:off x="3085548" y="4640584"/>
            <a:ext cx="1409009" cy="1433572"/>
          </a:xfrm>
          <a:prstGeom prst="flowChartOnlineStorage">
            <a:avLst/>
          </a:prstGeom>
          <a:solidFill>
            <a:srgbClr val="F7CB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lowchart: Stored Data 18"/>
          <p:cNvSpPr/>
          <p:nvPr/>
        </p:nvSpPr>
        <p:spPr>
          <a:xfrm rot="3345156">
            <a:off x="3451525" y="189673"/>
            <a:ext cx="1348646" cy="1811364"/>
          </a:xfrm>
          <a:prstGeom prst="flowChartOnlineStorag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23"/>
          <p:cNvSpPr txBox="1"/>
          <p:nvPr/>
        </p:nvSpPr>
        <p:spPr>
          <a:xfrm rot="21445150">
            <a:off x="3003825" y="5012051"/>
            <a:ext cx="1483221" cy="5155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PT Bold Heading" pitchFamily="2" charset="-78"/>
              </a:rPr>
              <a:t>الوسائل التعليمية</a:t>
            </a:r>
          </a:p>
        </p:txBody>
      </p:sp>
      <p:sp>
        <p:nvSpPr>
          <p:cNvPr id="21" name="Oval 20"/>
          <p:cNvSpPr/>
          <p:nvPr/>
        </p:nvSpPr>
        <p:spPr>
          <a:xfrm>
            <a:off x="4346975" y="3474005"/>
            <a:ext cx="3303266" cy="3011670"/>
          </a:xfrm>
          <a:prstGeom prst="ellipse">
            <a:avLst/>
          </a:prstGeom>
          <a:noFill/>
          <a:ln w="142875" cmpd="sng">
            <a:solidFill>
              <a:srgbClr val="F7CB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3"/>
          <p:cNvSpPr txBox="1"/>
          <p:nvPr/>
        </p:nvSpPr>
        <p:spPr>
          <a:xfrm rot="21008175">
            <a:off x="3339592" y="398470"/>
            <a:ext cx="1483221" cy="97719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000" b="1" dirty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PT Bold Heading" pitchFamily="2" charset="-78"/>
              </a:rPr>
              <a:t>تكنولوجيا التعليم</a:t>
            </a:r>
          </a:p>
        </p:txBody>
      </p:sp>
      <p:sp>
        <p:nvSpPr>
          <p:cNvPr id="23" name="Arc 22"/>
          <p:cNvSpPr/>
          <p:nvPr/>
        </p:nvSpPr>
        <p:spPr>
          <a:xfrm rot="3593416">
            <a:off x="5582539" y="1447944"/>
            <a:ext cx="2378073" cy="3759102"/>
          </a:xfrm>
          <a:prstGeom prst="arc">
            <a:avLst>
              <a:gd name="adj1" fmla="val 13052868"/>
              <a:gd name="adj2" fmla="val 975501"/>
            </a:avLst>
          </a:prstGeom>
          <a:noFill/>
          <a:ln w="19050">
            <a:solidFill>
              <a:schemeClr val="bg1">
                <a:lumMod val="50000"/>
              </a:schemeClr>
            </a:solidFill>
            <a:prstDash val="lgDashDotDot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c 23"/>
          <p:cNvSpPr/>
          <p:nvPr/>
        </p:nvSpPr>
        <p:spPr>
          <a:xfrm rot="3593416">
            <a:off x="4794338" y="1358899"/>
            <a:ext cx="3583804" cy="3872517"/>
          </a:xfrm>
          <a:prstGeom prst="arc">
            <a:avLst>
              <a:gd name="adj1" fmla="val 16614577"/>
              <a:gd name="adj2" fmla="val 1021009"/>
            </a:avLst>
          </a:prstGeom>
          <a:noFill/>
          <a:ln w="19050">
            <a:solidFill>
              <a:schemeClr val="bg1">
                <a:lumMod val="50000"/>
              </a:schemeClr>
            </a:solidFill>
            <a:prstDash val="lgDashDotDot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c 24"/>
          <p:cNvSpPr/>
          <p:nvPr/>
        </p:nvSpPr>
        <p:spPr>
          <a:xfrm rot="3593416">
            <a:off x="5982730" y="2968025"/>
            <a:ext cx="2521083" cy="2975213"/>
          </a:xfrm>
          <a:prstGeom prst="arc">
            <a:avLst>
              <a:gd name="adj1" fmla="val 12075224"/>
              <a:gd name="adj2" fmla="val 2625591"/>
            </a:avLst>
          </a:prstGeom>
          <a:noFill/>
          <a:ln w="19050">
            <a:solidFill>
              <a:schemeClr val="bg1">
                <a:lumMod val="50000"/>
              </a:schemeClr>
            </a:solidFill>
            <a:prstDash val="lgDashDotDot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https://encrypted-tbn2.gstatic.com/images?q=tbn:ANd9GcRrz-7pk5eFqLwmrEbRXIGyTApZj-2INah7GqGeL1wZOBP9M2kvRQ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174" t="16577" r="18044" b="25560"/>
          <a:stretch/>
        </p:blipFill>
        <p:spPr bwMode="auto">
          <a:xfrm>
            <a:off x="1916705" y="2162450"/>
            <a:ext cx="452389" cy="391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4270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12" grpId="0"/>
      <p:bldP spid="13" grpId="0"/>
      <p:bldP spid="14" grpId="0"/>
      <p:bldP spid="15" grpId="0"/>
      <p:bldP spid="16" grpId="0"/>
      <p:bldP spid="20" grpId="0"/>
      <p:bldP spid="22" grpId="0"/>
      <p:bldP spid="23" grpId="0" animBg="1"/>
      <p:bldP spid="2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421651" y="593685"/>
            <a:ext cx="7245804" cy="990109"/>
            <a:chOff x="1421651" y="593685"/>
            <a:chExt cx="7245804" cy="990109"/>
          </a:xfrm>
          <a:solidFill>
            <a:schemeClr val="bg1">
              <a:lumMod val="50000"/>
            </a:schemeClr>
          </a:solidFill>
        </p:grpSpPr>
        <p:sp>
          <p:nvSpPr>
            <p:cNvPr id="12" name="Flowchart: Stored Data 11"/>
            <p:cNvSpPr/>
            <p:nvPr/>
          </p:nvSpPr>
          <p:spPr>
            <a:xfrm flipH="1">
              <a:off x="1421651" y="593685"/>
              <a:ext cx="1845204" cy="990109"/>
            </a:xfrm>
            <a:prstGeom prst="flowChartOnlineStora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546775" y="593685"/>
              <a:ext cx="6120680" cy="99010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1</a:t>
            </a: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1016605" y="5172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4000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e_Granada" pitchFamily="18" charset="-78"/>
                <a:cs typeface="PT Bold Heading" pitchFamily="2" charset="-78"/>
              </a:rPr>
              <a:t>مجال تكنولوجيا التعليم ومكوناته</a:t>
            </a:r>
            <a:endParaRPr lang="en-US" sz="4000" dirty="0">
              <a:solidFill>
                <a:srgbClr val="FFC000"/>
              </a:solidFill>
              <a:cs typeface="PT Bold Heading" pitchFamily="2" charset="-78"/>
            </a:endParaRPr>
          </a:p>
        </p:txBody>
      </p:sp>
      <p:sp>
        <p:nvSpPr>
          <p:cNvPr id="6" name="TextBox 10"/>
          <p:cNvSpPr txBox="1"/>
          <p:nvPr/>
        </p:nvSpPr>
        <p:spPr>
          <a:xfrm>
            <a:off x="1556665" y="1898830"/>
            <a:ext cx="1734825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200" dirty="0">
                <a:solidFill>
                  <a:srgbClr val="FFC000"/>
                </a:solidFill>
                <a:latin typeface="Traditional Arabic" pitchFamily="18" charset="-78"/>
                <a:cs typeface="PT Bold Heading" pitchFamily="2" charset="-78"/>
              </a:rPr>
              <a:t>"</a:t>
            </a:r>
            <a:r>
              <a:rPr lang="ar-SA" dirty="0">
                <a:solidFill>
                  <a:schemeClr val="bg1"/>
                </a:solidFill>
                <a:latin typeface="Traditional Arabic" pitchFamily="18" charset="-78"/>
                <a:cs typeface="PT Bold Heading" pitchFamily="2" charset="-78"/>
              </a:rPr>
              <a:t>المحرك الحقيقي </a:t>
            </a:r>
          </a:p>
          <a:p>
            <a:pPr algn="ctr"/>
            <a:r>
              <a:rPr lang="ar-SA" dirty="0">
                <a:solidFill>
                  <a:schemeClr val="bg1"/>
                </a:solidFill>
                <a:latin typeface="Traditional Arabic" pitchFamily="18" charset="-78"/>
                <a:cs typeface="PT Bold Heading" pitchFamily="2" charset="-78"/>
              </a:rPr>
              <a:t>للعملية</a:t>
            </a:r>
            <a:r>
              <a:rPr lang="ar-SA" dirty="0">
                <a:solidFill>
                  <a:srgbClr val="FFC000"/>
                </a:solidFill>
                <a:latin typeface="Traditional Arabic" pitchFamily="18" charset="-78"/>
                <a:cs typeface="PT Bold Heading" pitchFamily="2" charset="-78"/>
              </a:rPr>
              <a:t> </a:t>
            </a:r>
            <a:r>
              <a:rPr lang="ar-SA" sz="2800" dirty="0">
                <a:solidFill>
                  <a:srgbClr val="FFC000"/>
                </a:solidFill>
                <a:latin typeface="Traditional Arabic" pitchFamily="18" charset="-78"/>
                <a:cs typeface="PT Bold Heading" pitchFamily="2" charset="-78"/>
              </a:rPr>
              <a:t>"</a:t>
            </a:r>
            <a:endParaRPr lang="ar-SA" sz="2800" dirty="0">
              <a:solidFill>
                <a:schemeClr val="bg1"/>
              </a:solidFill>
              <a:latin typeface="Traditional Arabic" pitchFamily="18" charset="-78"/>
              <a:cs typeface="PT Bold Heading" pitchFamily="2" charset="-78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028416793"/>
              </p:ext>
            </p:extLst>
          </p:nvPr>
        </p:nvGraphicFramePr>
        <p:xfrm>
          <a:off x="2083405" y="1668659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Rectangle 3"/>
          <p:cNvSpPr/>
          <p:nvPr/>
        </p:nvSpPr>
        <p:spPr>
          <a:xfrm>
            <a:off x="6057165" y="4599130"/>
            <a:ext cx="314109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dirty="0">
                <a:solidFill>
                  <a:srgbClr val="FFC000"/>
                </a:solidFill>
                <a:latin typeface="Traditional Arabic" pitchFamily="18" charset="-78"/>
                <a:cs typeface="PT Bold Heading" pitchFamily="2" charset="-78"/>
              </a:rPr>
              <a:t>" </a:t>
            </a:r>
            <a:r>
              <a:rPr lang="ar-SA" dirty="0">
                <a:solidFill>
                  <a:schemeClr val="bg1"/>
                </a:solidFill>
                <a:latin typeface="Traditional Arabic" pitchFamily="18" charset="-78"/>
                <a:cs typeface="PT Bold Heading" pitchFamily="2" charset="-78"/>
              </a:rPr>
              <a:t>الأجهزة التي تساعد على</a:t>
            </a:r>
          </a:p>
          <a:p>
            <a:pPr algn="ctr" rtl="1"/>
            <a:r>
              <a:rPr lang="en-US" dirty="0">
                <a:solidFill>
                  <a:schemeClr val="bg1"/>
                </a:solidFill>
                <a:latin typeface="Traditional Arabic" pitchFamily="18" charset="-78"/>
                <a:cs typeface="PT Bold Heading" pitchFamily="2" charset="-78"/>
              </a:rPr>
              <a:t> </a:t>
            </a:r>
            <a:r>
              <a:rPr lang="ar-SA" dirty="0">
                <a:solidFill>
                  <a:schemeClr val="bg1"/>
                </a:solidFill>
                <a:latin typeface="Traditional Arabic" pitchFamily="18" charset="-78"/>
                <a:cs typeface="PT Bold Heading" pitchFamily="2" charset="-78"/>
              </a:rPr>
              <a:t>إخراج المواد لتحقيق الهدف</a:t>
            </a:r>
            <a:r>
              <a:rPr lang="ar-SA" sz="2400" dirty="0">
                <a:solidFill>
                  <a:srgbClr val="FFC000"/>
                </a:solidFill>
                <a:latin typeface="Traditional Arabic" pitchFamily="18" charset="-78"/>
                <a:cs typeface="PT Bold Heading" pitchFamily="2" charset="-78"/>
              </a:rPr>
              <a:t> "</a:t>
            </a:r>
            <a:r>
              <a:rPr lang="ar-SA" sz="2400" dirty="0">
                <a:solidFill>
                  <a:schemeClr val="bg1"/>
                </a:solidFill>
                <a:latin typeface="Traditional Arabic" pitchFamily="18" charset="-78"/>
                <a:cs typeface="PT Bold Heading" pitchFamily="2" charset="-78"/>
              </a:rPr>
              <a:t> </a:t>
            </a:r>
          </a:p>
        </p:txBody>
      </p:sp>
      <p:pic>
        <p:nvPicPr>
          <p:cNvPr id="1030" name="Picture 6" descr="http://www.clipartlord.com/wp-content/uploads/2014/05/tools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890" y="4599130"/>
            <a:ext cx="865344" cy="854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cdn1.iconfinder.com/data/icons/STROKE/project_managment/png/400/materials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115" y="3158970"/>
            <a:ext cx="1114264" cy="1114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cdn.freebiepsd.com/graphics/1/u/user-icon-psd-3d-download-free-psd/preview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9639" r="899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455" y="1808820"/>
            <a:ext cx="1562213" cy="1170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721379" y="1808820"/>
            <a:ext cx="1946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b="1" dirty="0">
                <a:solidFill>
                  <a:srgbClr val="FFC000"/>
                </a:solidFill>
              </a:rPr>
              <a:t>الاتجاه الأول</a:t>
            </a:r>
            <a:endParaRPr lang="en-GB" b="1" dirty="0">
              <a:solidFill>
                <a:srgbClr val="FFC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079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خطط انسيابي: مهلة 4"/>
          <p:cNvSpPr/>
          <p:nvPr/>
        </p:nvSpPr>
        <p:spPr>
          <a:xfrm rot="10800000">
            <a:off x="2141730" y="-151650"/>
            <a:ext cx="5940660" cy="7200799"/>
          </a:xfrm>
          <a:prstGeom prst="flowChartDelay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خطط انسيابي: مهلة 5"/>
          <p:cNvSpPr/>
          <p:nvPr/>
        </p:nvSpPr>
        <p:spPr>
          <a:xfrm rot="10800000">
            <a:off x="2624772" y="-151651"/>
            <a:ext cx="5940660" cy="7200799"/>
          </a:xfrm>
          <a:prstGeom prst="flowChartDelay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خطط انسيابي: مهلة 6"/>
          <p:cNvSpPr/>
          <p:nvPr/>
        </p:nvSpPr>
        <p:spPr>
          <a:xfrm rot="10800000">
            <a:off x="3221850" y="-81389"/>
            <a:ext cx="5940660" cy="7200799"/>
          </a:xfrm>
          <a:prstGeom prst="flowChartDelay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" name="TextBox 1"/>
          <p:cNvSpPr txBox="1"/>
          <p:nvPr/>
        </p:nvSpPr>
        <p:spPr>
          <a:xfrm>
            <a:off x="4481991" y="2213865"/>
            <a:ext cx="37016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000" dirty="0">
                <a:solidFill>
                  <a:schemeClr val="accent2">
                    <a:lumMod val="60000"/>
                    <a:lumOff val="40000"/>
                  </a:schemeClr>
                </a:solidFill>
                <a:cs typeface="PT Bold Heading" pitchFamily="2" charset="-78"/>
              </a:rPr>
              <a:t>لماذا يجب علي</a:t>
            </a:r>
          </a:p>
          <a:p>
            <a:pPr algn="ctr"/>
            <a:r>
              <a:rPr lang="ar-SA" sz="4000" dirty="0">
                <a:solidFill>
                  <a:schemeClr val="accent2">
                    <a:lumMod val="60000"/>
                    <a:lumOff val="40000"/>
                  </a:schemeClr>
                </a:solidFill>
                <a:cs typeface="PT Bold Heading" pitchFamily="2" charset="-78"/>
              </a:rPr>
              <a:t> استخدام التكنولوجيا</a:t>
            </a:r>
          </a:p>
          <a:p>
            <a:pPr algn="ctr"/>
            <a:r>
              <a:rPr lang="ar-SA" sz="4000" dirty="0">
                <a:solidFill>
                  <a:schemeClr val="accent2">
                    <a:lumMod val="60000"/>
                    <a:lumOff val="40000"/>
                  </a:schemeClr>
                </a:solidFill>
                <a:cs typeface="PT Bold Heading" pitchFamily="2" charset="-78"/>
              </a:rPr>
              <a:t> في تدريسي</a:t>
            </a:r>
            <a:endParaRPr lang="en-US" sz="4000" dirty="0">
              <a:solidFill>
                <a:schemeClr val="accent2">
                  <a:lumMod val="60000"/>
                  <a:lumOff val="40000"/>
                </a:schemeClr>
              </a:solidFill>
              <a:cs typeface="PT Bold Heading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73523" y="1606006"/>
            <a:ext cx="986167" cy="3154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19900" dirty="0">
                <a:solidFill>
                  <a:srgbClr val="F7CB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؟</a:t>
            </a:r>
            <a:endParaRPr lang="en-US" sz="19900" dirty="0">
              <a:solidFill>
                <a:srgbClr val="F7CB2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5765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906814" y="2258870"/>
            <a:ext cx="5985665" cy="3801620"/>
          </a:xfrm>
          <a:prstGeom prst="roundRect">
            <a:avLst>
              <a:gd name="adj" fmla="val 9684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2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421651" y="593685"/>
            <a:ext cx="7245804" cy="990109"/>
            <a:chOff x="1421651" y="593685"/>
            <a:chExt cx="7245804" cy="990109"/>
          </a:xfrm>
          <a:solidFill>
            <a:schemeClr val="bg1">
              <a:lumMod val="50000"/>
            </a:schemeClr>
          </a:solidFill>
        </p:grpSpPr>
        <p:sp>
          <p:nvSpPr>
            <p:cNvPr id="7" name="Flowchart: Stored Data 6"/>
            <p:cNvSpPr/>
            <p:nvPr/>
          </p:nvSpPr>
          <p:spPr>
            <a:xfrm flipH="1">
              <a:off x="1421651" y="593685"/>
              <a:ext cx="1845204" cy="990109"/>
            </a:xfrm>
            <a:prstGeom prst="flowChartOnlineStora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546775" y="593685"/>
              <a:ext cx="6120680" cy="99010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/>
          <p:cNvSpPr/>
          <p:nvPr/>
        </p:nvSpPr>
        <p:spPr>
          <a:xfrm>
            <a:off x="4017809" y="786825"/>
            <a:ext cx="18982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3600" b="1" dirty="0">
                <a:solidFill>
                  <a:schemeClr val="accent2">
                    <a:lumMod val="75000"/>
                  </a:schemeClr>
                </a:solidFill>
                <a:cs typeface="PT Bold Heading" pitchFamily="2" charset="-78"/>
              </a:rPr>
              <a:t>التنمية المعرفية</a:t>
            </a:r>
            <a:endParaRPr lang="en-US" sz="3600" b="1" dirty="0">
              <a:solidFill>
                <a:schemeClr val="accent2">
                  <a:lumMod val="75000"/>
                </a:schemeClr>
              </a:solidFill>
              <a:cs typeface="PT Bold Heading" pitchFamily="2" charset="-78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01570" y="728700"/>
            <a:ext cx="810090" cy="765085"/>
          </a:xfrm>
          <a:prstGeom prst="ellipse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11560" y="593685"/>
            <a:ext cx="990111" cy="990109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13919" y="2258870"/>
            <a:ext cx="810090" cy="809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مستطيل 2"/>
          <p:cNvSpPr/>
          <p:nvPr/>
        </p:nvSpPr>
        <p:spPr>
          <a:xfrm>
            <a:off x="4017809" y="2258871"/>
            <a:ext cx="4874671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 rtl="1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</a:pPr>
            <a:r>
              <a:rPr lang="ar-SA" dirty="0">
                <a:solidFill>
                  <a:schemeClr val="bg1"/>
                </a:solidFill>
                <a:cs typeface="PT Bold Heading" pitchFamily="2" charset="-78"/>
              </a:rPr>
              <a:t>تمثيل بعض المفاهيم والتي يصعب أو يستحيل تجسيدها في العالم المادي.</a:t>
            </a:r>
          </a:p>
          <a:p>
            <a:pPr marL="285750" indent="-285750" algn="just" rtl="1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</a:pPr>
            <a:r>
              <a:rPr lang="ar-SA" dirty="0">
                <a:solidFill>
                  <a:schemeClr val="bg1"/>
                </a:solidFill>
                <a:cs typeface="PT Bold Heading" pitchFamily="2" charset="-78"/>
              </a:rPr>
              <a:t>توسيع مدارك المتعلمين وتعريضهم لخبرات متنوعة.</a:t>
            </a:r>
          </a:p>
          <a:p>
            <a:pPr marL="285750" indent="-285750" algn="just" rtl="1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</a:pPr>
            <a:r>
              <a:rPr lang="ar-SA" dirty="0">
                <a:solidFill>
                  <a:schemeClr val="bg1"/>
                </a:solidFill>
                <a:cs typeface="PT Bold Heading" pitchFamily="2" charset="-78"/>
              </a:rPr>
              <a:t>نقل عملية التعلم لآفاق أوسع تتجاوز حدود الزمان والمكان.</a:t>
            </a:r>
          </a:p>
          <a:p>
            <a:pPr marL="285750" indent="-285750" algn="just" rtl="1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</a:pPr>
            <a:r>
              <a:rPr lang="ar-SA" dirty="0">
                <a:solidFill>
                  <a:schemeClr val="bg1"/>
                </a:solidFill>
                <a:cs typeface="PT Bold Heading" pitchFamily="2" charset="-78"/>
              </a:rPr>
              <a:t>تفريد وتخصيص التجربة التعليمية للمتعلمين كل بحسب قدراته ومهاراته.</a:t>
            </a:r>
          </a:p>
          <a:p>
            <a:pPr marL="285750" indent="-285750" algn="just" rtl="1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</a:pPr>
            <a:r>
              <a:rPr lang="ar-SA" dirty="0">
                <a:solidFill>
                  <a:schemeClr val="bg1"/>
                </a:solidFill>
                <a:cs typeface="PT Bold Heading" pitchFamily="2" charset="-78"/>
              </a:rPr>
              <a:t>اكتساب مهارات تقنية مصاحبة لاستخدامها في التعليم. </a:t>
            </a:r>
            <a:endParaRPr lang="ar-SA" dirty="0">
              <a:solidFill>
                <a:schemeClr val="bg1"/>
              </a:solidFill>
              <a:latin typeface="Traditional Arabic" pitchFamily="18" charset="-78"/>
              <a:cs typeface="PT Bold Heading" pitchFamily="2" charset="-78"/>
            </a:endParaRPr>
          </a:p>
        </p:txBody>
      </p:sp>
      <p:pic>
        <p:nvPicPr>
          <p:cNvPr id="8194" name="Picture 2" descr="http://theslantedlens.com/wp-content/uploads/2014/01/knowledge0-icon-250x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7335" y="412385"/>
            <a:ext cx="1396435" cy="1396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exchangedownloads.smarttech.com/public/content/fc/fc110bbc-3ee2-4b07-84ca-8013c94f9265/previews/medium/00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199" y="1911756"/>
            <a:ext cx="2817921" cy="2822228"/>
          </a:xfrm>
          <a:prstGeom prst="ellipse">
            <a:avLst/>
          </a:prstGeom>
          <a:noFill/>
          <a:ln w="762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987199" y="3834045"/>
            <a:ext cx="3119151" cy="261029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 descr="http://im.rediff.com/money/2009/dec/virtuallab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527" y="4104075"/>
            <a:ext cx="2635404" cy="1956415"/>
          </a:xfrm>
          <a:prstGeom prst="ellipse">
            <a:avLst/>
          </a:prstGeom>
          <a:noFill/>
          <a:ln w="762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656710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2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421651" y="593685"/>
            <a:ext cx="7245804" cy="990109"/>
            <a:chOff x="1421651" y="593685"/>
            <a:chExt cx="7245804" cy="990109"/>
          </a:xfrm>
          <a:solidFill>
            <a:schemeClr val="bg1">
              <a:lumMod val="50000"/>
            </a:schemeClr>
          </a:solidFill>
        </p:grpSpPr>
        <p:sp>
          <p:nvSpPr>
            <p:cNvPr id="7" name="Flowchart: Stored Data 6"/>
            <p:cNvSpPr/>
            <p:nvPr/>
          </p:nvSpPr>
          <p:spPr>
            <a:xfrm flipH="1">
              <a:off x="1421651" y="593685"/>
              <a:ext cx="1845204" cy="990109"/>
            </a:xfrm>
            <a:prstGeom prst="flowChartOnlineStora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546775" y="593685"/>
              <a:ext cx="6120680" cy="99010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/>
          <p:cNvSpPr/>
          <p:nvPr/>
        </p:nvSpPr>
        <p:spPr>
          <a:xfrm>
            <a:off x="3557751" y="786825"/>
            <a:ext cx="28184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3200" dirty="0">
                <a:solidFill>
                  <a:schemeClr val="accent2">
                    <a:lumMod val="75000"/>
                  </a:schemeClr>
                </a:solidFill>
                <a:cs typeface="PT Bold Heading" pitchFamily="2" charset="-78"/>
              </a:rPr>
              <a:t>التنمية الاجتماعية (الاتجاه)</a:t>
            </a:r>
            <a:endParaRPr lang="en-US" sz="3200" dirty="0">
              <a:solidFill>
                <a:schemeClr val="accent2">
                  <a:lumMod val="75000"/>
                </a:schemeClr>
              </a:solidFill>
              <a:cs typeface="PT Bold Heading" pitchFamily="2" charset="-78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01570" y="728700"/>
            <a:ext cx="810090" cy="765085"/>
          </a:xfrm>
          <a:prstGeom prst="ellipse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11560" y="593685"/>
            <a:ext cx="990111" cy="990109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13919" y="2258870"/>
            <a:ext cx="810090" cy="809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مستطيل 2"/>
          <p:cNvSpPr/>
          <p:nvPr/>
        </p:nvSpPr>
        <p:spPr>
          <a:xfrm>
            <a:off x="1511661" y="1813173"/>
            <a:ext cx="7155794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rtl="1">
              <a:lnSpc>
                <a:spcPct val="200000"/>
              </a:lnSpc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</a:pPr>
            <a:r>
              <a:rPr lang="ar-SA" sz="2000" dirty="0">
                <a:solidFill>
                  <a:schemeClr val="bg1"/>
                </a:solidFill>
                <a:latin typeface="Traditional Arabic" pitchFamily="18" charset="-78"/>
                <a:cs typeface="PT Bold Heading" pitchFamily="2" charset="-78"/>
              </a:rPr>
              <a:t>تعمل كمحفز للتفاعل الاجتماعي والحوار مع الزملاء.</a:t>
            </a:r>
          </a:p>
          <a:p>
            <a:pPr marL="285750" indent="-285750" algn="just" rtl="1">
              <a:lnSpc>
                <a:spcPct val="200000"/>
              </a:lnSpc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</a:pPr>
            <a:r>
              <a:rPr lang="ar-SA" sz="2000" dirty="0">
                <a:solidFill>
                  <a:schemeClr val="bg1"/>
                </a:solidFill>
                <a:cs typeface="PT Bold Heading" pitchFamily="2" charset="-78"/>
              </a:rPr>
              <a:t>تشكل محفزاً ومثيراً داخلياً لهم للمشاركة في العملية التعليمية.</a:t>
            </a:r>
          </a:p>
          <a:p>
            <a:pPr marL="285750" indent="-285750" algn="just" rtl="1">
              <a:lnSpc>
                <a:spcPct val="200000"/>
              </a:lnSpc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</a:pPr>
            <a:r>
              <a:rPr lang="ar-SA" sz="2000" dirty="0">
                <a:solidFill>
                  <a:schemeClr val="bg1"/>
                </a:solidFill>
                <a:cs typeface="PT Bold Heading" pitchFamily="2" charset="-78"/>
              </a:rPr>
              <a:t>تعزيز العمل التعاوني بين المتعلمين .</a:t>
            </a:r>
            <a:endParaRPr lang="ar-SA" sz="2000" dirty="0">
              <a:solidFill>
                <a:schemeClr val="bg1"/>
              </a:solidFill>
              <a:latin typeface="Traditional Arabic" pitchFamily="18" charset="-78"/>
              <a:cs typeface="PT Bold Heading" pitchFamily="2" charset="-78"/>
            </a:endParaRPr>
          </a:p>
        </p:txBody>
      </p:sp>
      <p:pic>
        <p:nvPicPr>
          <p:cNvPr id="9220" name="Picture 4" descr="https://www.mambo.co.ke/templates/orbit-v1-1/images/social_media_integrati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467" y="3675221"/>
            <a:ext cx="4345065" cy="2998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شكل بيضاوي 2"/>
          <p:cNvSpPr/>
          <p:nvPr/>
        </p:nvSpPr>
        <p:spPr>
          <a:xfrm>
            <a:off x="3086835" y="4239090"/>
            <a:ext cx="585065" cy="58506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050" b="1" dirty="0">
                <a:solidFill>
                  <a:schemeClr val="tx1"/>
                </a:solidFill>
              </a:rPr>
              <a:t>متعلم</a:t>
            </a:r>
          </a:p>
        </p:txBody>
      </p:sp>
      <p:sp>
        <p:nvSpPr>
          <p:cNvPr id="14" name="شكل بيضاوي 13"/>
          <p:cNvSpPr/>
          <p:nvPr/>
        </p:nvSpPr>
        <p:spPr>
          <a:xfrm>
            <a:off x="5427095" y="4239090"/>
            <a:ext cx="585065" cy="58506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050" b="1" dirty="0">
                <a:solidFill>
                  <a:schemeClr val="tx1"/>
                </a:solidFill>
              </a:rPr>
              <a:t>متعلم</a:t>
            </a:r>
          </a:p>
        </p:txBody>
      </p:sp>
      <p:sp>
        <p:nvSpPr>
          <p:cNvPr id="15" name="شكل بيضاوي 14"/>
          <p:cNvSpPr/>
          <p:nvPr/>
        </p:nvSpPr>
        <p:spPr>
          <a:xfrm>
            <a:off x="3986935" y="4599130"/>
            <a:ext cx="585065" cy="58506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200" b="1" dirty="0">
                <a:solidFill>
                  <a:schemeClr val="tx1"/>
                </a:solidFill>
              </a:rPr>
              <a:t>معلم</a:t>
            </a:r>
          </a:p>
        </p:txBody>
      </p:sp>
      <p:sp>
        <p:nvSpPr>
          <p:cNvPr id="16" name="شكل بيضاوي 15"/>
          <p:cNvSpPr/>
          <p:nvPr/>
        </p:nvSpPr>
        <p:spPr>
          <a:xfrm>
            <a:off x="5787135" y="5454225"/>
            <a:ext cx="585065" cy="58506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050" b="1" dirty="0">
                <a:solidFill>
                  <a:schemeClr val="tx1"/>
                </a:solidFill>
              </a:rPr>
              <a:t>متعلم</a:t>
            </a:r>
          </a:p>
        </p:txBody>
      </p:sp>
      <p:pic>
        <p:nvPicPr>
          <p:cNvPr id="9222" name="Picture 6" descr="http://www.clipartbest.com/download?clipart=RcAGxepc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846" r="99349">
                        <a14:foregroundMark x1="31445" y1="40882" x2="30599" y2="71569"/>
                        <a14:foregroundMark x1="10612" y1="42745" x2="13737" y2="68431"/>
                        <a14:foregroundMark x1="13932" y1="24020" x2="11914" y2="29902"/>
                        <a14:foregroundMark x1="32031" y1="15882" x2="28906" y2="23333"/>
                        <a14:foregroundMark x1="50977" y1="8922" x2="51172" y2="18039"/>
                        <a14:foregroundMark x1="71940" y1="16765" x2="71354" y2="24608"/>
                        <a14:foregroundMark x1="75065" y1="35882" x2="71940" y2="78137"/>
                        <a14:backgroundMark x1="47852" y1="94706" x2="58464" y2="9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523" y="484449"/>
            <a:ext cx="1887751" cy="1253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6885207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ATION_PLAYLIST_COUNT" val="0"/>
  <p:tag name="PRESENTATION_PRESENTER_SLIDE_LEVEL" val="0"/>
  <p:tag name="ARTICULATE_PRESENTER_VERSION" val="6"/>
  <p:tag name="PUBLISH_TITLE" val="Circle Gray"/>
  <p:tag name="ARTICULATE_PUBLISH_PATH" val="C:\Users\Tom\Documents\My Articulate Projects"/>
  <p:tag name="ARTICULATE_LOGO" val="(None selected)"/>
  <p:tag name="ARTICULATE_PRESENTER" val="(None selected)"/>
  <p:tag name="ARTICULATE_PRESENTER_GUID" val="9869030842"/>
  <p:tag name="ARTICULATE_LMS" val="0"/>
  <p:tag name="ARTICULATE_TEMPLATE" val="Corporate Communications"/>
  <p:tag name="ARTICULATE_TEMPLATE_GUID" val="1a000000-6000-0000-b000-000000000001"/>
  <p:tag name="LMS_PUBLISH" val="No"/>
  <p:tag name="PRESENTER_PREVIEW_MODE" val="0"/>
  <p:tag name="PRESENTER_PREVIEW_START" val="1"/>
  <p:tag name="LAUNCHINNEWWINDOW" val="0"/>
  <p:tag name="LASTPUBLISHED" val="C:\Users\Tom\Documents\My Articulate Projects\Circle Gray\player.html"/>
  <p:tag name="ARTICULATE_SLIDE_COUNT" val="36"/>
  <p:tag name="ARTICULATE_PROJECT_OPEN" val="0"/>
  <p:tag name="ISPRING_RESOURCE_PATHS_HASH_PRESENTER" val="7e52df6d3fa5edd4e8e7ea231ae169ff7450f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1"/>
  <p:tag name="ARTICULATE_NAV_LEVEL" val="1"/>
  <p:tag name="ARTICULATE_PLAYLIST_ID" val="-1"/>
  <p:tag name="ARTICULATE_LOCK_SLIDE" val="0"/>
  <p:tag name="ARTICULATE_SLIDE_GUID" val="15432993-8ae1-4140-93e3-c64e7cc1dd93"/>
  <p:tag name="ARTICULATE_SLIDE_NAV" val="7"/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1"/>
  <p:tag name="ARTICULATE_NAV_LEVEL" val="1"/>
  <p:tag name="ARTICULATE_PLAYLIST_ID" val="-1"/>
  <p:tag name="ARTICULATE_LOCK_SLIDE" val="0"/>
  <p:tag name="ARTICULATE_SLIDE_GUID" val="15432993-8ae1-4140-93e3-c64e7cc1dd93"/>
  <p:tag name="ARTICULATE_SLIDE_NAV" val="7"/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1"/>
  <p:tag name="ARTICULATE_NAV_LEVEL" val="1"/>
  <p:tag name="ARTICULATE_PLAYLIST_ID" val="-1"/>
  <p:tag name="ARTICULATE_LOCK_SLIDE" val="0"/>
  <p:tag name="ARTICULATE_SLIDE_GUID" val="15432993-8ae1-4140-93e3-c64e7cc1dd93"/>
  <p:tag name="ARTICULATE_SLIDE_NAV" val="7"/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1"/>
  <p:tag name="ARTICULATE_NAV_LEVEL" val="1"/>
  <p:tag name="ARTICULATE_PLAYLIST_ID" val="-1"/>
  <p:tag name="ARTICULATE_LOCK_SLIDE" val="0"/>
  <p:tag name="ARTICULATE_SLIDE_GUID" val="15432993-8ae1-4140-93e3-c64e7cc1dd93"/>
  <p:tag name="ARTICULATE_SLIDE_NAV" val="7"/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1"/>
  <p:tag name="ARTICULATE_NAV_LEVEL" val="1"/>
  <p:tag name="ARTICULATE_PLAYLIST_ID" val="-1"/>
  <p:tag name="ARTICULATE_LOCK_SLIDE" val="0"/>
  <p:tag name="ARTICULATE_SLIDE_GUID" val="211abfa5-f869-487c-8933-ed68634c4c04"/>
  <p:tag name="ARTICULATE_SLIDE_NAV" val="6"/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1"/>
  <p:tag name="ARTICULATE_NAV_LEVEL" val="1"/>
  <p:tag name="ARTICULATE_PLAYLIST_ID" val="-1"/>
  <p:tag name="ARTICULATE_LOCK_SLIDE" val="0"/>
  <p:tag name="ARTICULATE_SLIDE_GUID" val="211abfa5-f869-487c-8933-ed68634c4c04"/>
  <p:tag name="ARTICULATE_SLIDE_NAV" val="6"/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1"/>
  <p:tag name="ARTICULATE_NAV_LEVEL" val="1"/>
  <p:tag name="ARTICULATE_PLAYLIST_ID" val="-1"/>
  <p:tag name="ARTICULATE_LOCK_SLIDE" val="0"/>
  <p:tag name="ARTICULATE_SLIDE_GUID" val="15432993-8ae1-4140-93e3-c64e7cc1dd93"/>
  <p:tag name="ARTICULATE_SLIDE_NAV" val="7"/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1"/>
  <p:tag name="ARTICULATE_NAV_LEVEL" val="1"/>
  <p:tag name="ARTICULATE_PLAYLIST_ID" val="-1"/>
  <p:tag name="ARTICULATE_LOCK_SLIDE" val="0"/>
  <p:tag name="ARTICULATE_SLIDE_GUID" val="0382faf0-21c0-468d-b84b-d234784366d3"/>
  <p:tag name="ARTICULATE_SLIDE_NAV" val="1"/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1"/>
  <p:tag name="ARTICULATE_NAV_LEVEL" val="1"/>
  <p:tag name="ARTICULATE_PLAYLIST_ID" val="-1"/>
  <p:tag name="ARTICULATE_LOCK_SLIDE" val="0"/>
  <p:tag name="ARTICULATE_SLIDE_GUID" val="15432993-8ae1-4140-93e3-c64e7cc1dd93"/>
  <p:tag name="ARTICULATE_SLIDE_NAV" val="7"/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1"/>
  <p:tag name="ARTICULATE_NAV_LEVEL" val="1"/>
  <p:tag name="ARTICULATE_PLAYLIST_ID" val="-1"/>
  <p:tag name="ARTICULATE_LOCK_SLIDE" val="0"/>
  <p:tag name="ARTICULATE_SLIDE_GUID" val="211abfa5-f869-487c-8933-ed68634c4c04"/>
  <p:tag name="ARTICULATE_SLIDE_NAV" val="6"/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1"/>
  <p:tag name="ARTICULATE_NAV_LEVEL" val="1"/>
  <p:tag name="ARTICULATE_PLAYLIST_ID" val="-1"/>
  <p:tag name="ARTICULATE_LOCK_SLIDE" val="0"/>
  <p:tag name="ARTICULATE_SLIDE_GUID" val="15432993-8ae1-4140-93e3-c64e7cc1dd93"/>
  <p:tag name="ARTICULATE_SLIDE_NAV" val="7"/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1"/>
  <p:tag name="ARTICULATE_NAV_LEVEL" val="1"/>
  <p:tag name="ARTICULATE_PLAYLIST_ID" val="-1"/>
  <p:tag name="ARTICULATE_LOCK_SLIDE" val="0"/>
  <p:tag name="ARTICULATE_SLIDE_GUID" val="15432993-8ae1-4140-93e3-c64e7cc1dd93"/>
  <p:tag name="ARTICULATE_SLIDE_NAV" val="7"/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1"/>
  <p:tag name="ARTICULATE_NAV_LEVEL" val="1"/>
  <p:tag name="ARTICULATE_PLAYLIST_ID" val="-1"/>
  <p:tag name="ARTICULATE_LOCK_SLIDE" val="0"/>
  <p:tag name="ARTICULATE_SLIDE_GUID" val="211abfa5-f869-487c-8933-ed68634c4c04"/>
  <p:tag name="ARTICULATE_SLIDE_NAV" val="6"/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1"/>
  <p:tag name="ARTICULATE_NAV_LEVEL" val="1"/>
  <p:tag name="ARTICULATE_PLAYLIST_ID" val="-1"/>
  <p:tag name="ARTICULATE_LOCK_SLIDE" val="0"/>
  <p:tag name="ARTICULATE_SLIDE_GUID" val="211abfa5-f869-487c-8933-ed68634c4c04"/>
  <p:tag name="ARTICULATE_SLIDE_NAV" val="6"/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1"/>
  <p:tag name="ARTICULATE_NAV_LEVEL" val="1"/>
  <p:tag name="ARTICULATE_PLAYLIST_ID" val="-1"/>
  <p:tag name="ARTICULATE_LOCK_SLIDE" val="0"/>
  <p:tag name="ARTICULATE_SLIDE_GUID" val="211abfa5-f869-487c-8933-ed68634c4c04"/>
  <p:tag name="ARTICULATE_SLIDE_NAV" val="6"/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1"/>
  <p:tag name="ARTICULATE_NAV_LEVEL" val="1"/>
  <p:tag name="ARTICULATE_PLAYLIST_ID" val="-1"/>
  <p:tag name="ARTICULATE_LOCK_SLIDE" val="0"/>
  <p:tag name="ARTICULATE_SLIDE_GUID" val="15432993-8ae1-4140-93e3-c64e7cc1dd93"/>
  <p:tag name="ARTICULATE_SLIDE_NAV" val="7"/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1"/>
  <p:tag name="ARTICULATE_NAV_LEVEL" val="1"/>
  <p:tag name="ARTICULATE_PLAYLIST_ID" val="-1"/>
  <p:tag name="ARTICULATE_LOCK_SLIDE" val="0"/>
  <p:tag name="ARTICULATE_SLIDE_GUID" val="15432993-8ae1-4140-93e3-c64e7cc1dd93"/>
  <p:tag name="ARTICULATE_SLIDE_NAV" val="7"/>
  <p:tag name="ARTICULATE_SLIDE_THUMBNAIL_REFRESH" val="1"/>
</p:tagLst>
</file>

<file path=ppt/theme/theme1.xml><?xml version="1.0" encoding="utf-8"?>
<a:theme xmlns:a="http://schemas.openxmlformats.org/drawingml/2006/main" name="Custom Design">
  <a:themeElements>
    <a:clrScheme name="حركة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8014</TotalTime>
  <Words>725</Words>
  <Application>Microsoft Macintosh PowerPoint</Application>
  <PresentationFormat>On-screen Show (4:3)</PresentationFormat>
  <Paragraphs>201</Paragraphs>
  <Slides>25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ae_Granada</vt:lpstr>
      <vt:lpstr>AF_Najed</vt:lpstr>
      <vt:lpstr>Arial</vt:lpstr>
      <vt:lpstr>Calibri</vt:lpstr>
      <vt:lpstr>PT Bold Heading</vt:lpstr>
      <vt:lpstr>Sakkal Majalla</vt:lpstr>
      <vt:lpstr>Simplified Arabic</vt:lpstr>
      <vt:lpstr>Times New Roman</vt:lpstr>
      <vt:lpstr>Traditional Arabic</vt:lpstr>
      <vt:lpstr>Custom Design</vt:lpstr>
      <vt:lpstr> تكنولوجيا التعليم          والاتصال التربوي </vt:lpstr>
      <vt:lpstr>Section 1</vt:lpstr>
      <vt:lpstr>Section 1</vt:lpstr>
      <vt:lpstr>PowerPoint Presentation</vt:lpstr>
      <vt:lpstr>PowerPoint Presentation</vt:lpstr>
      <vt:lpstr>Section 1</vt:lpstr>
      <vt:lpstr>PowerPoint Presentation</vt:lpstr>
      <vt:lpstr>Section 2</vt:lpstr>
      <vt:lpstr>Section 2</vt:lpstr>
      <vt:lpstr>Section 2</vt:lpstr>
      <vt:lpstr>Section 2</vt:lpstr>
      <vt:lpstr>Section 2</vt:lpstr>
      <vt:lpstr>Section 2</vt:lpstr>
      <vt:lpstr>Section 1</vt:lpstr>
      <vt:lpstr>PowerPoint Presentation</vt:lpstr>
      <vt:lpstr>Section 2</vt:lpstr>
      <vt:lpstr>PowerPoint Presentation</vt:lpstr>
      <vt:lpstr>PowerPoint Presentation</vt:lpstr>
      <vt:lpstr>PowerPoint Presentation</vt:lpstr>
      <vt:lpstr>Section 2</vt:lpstr>
      <vt:lpstr>Section 1</vt:lpstr>
      <vt:lpstr>PowerPoint Presentation</vt:lpstr>
      <vt:lpstr>PowerPoint Presentation</vt:lpstr>
      <vt:lpstr>Section 2</vt:lpstr>
      <vt:lpstr>PowerPoint Presentation</vt:lpstr>
    </vt:vector>
  </TitlesOfParts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Tom;"DrHessah" &lt;hes2020@hotmail.com&gt;</dc:creator>
  <cp:lastModifiedBy>Latifa </cp:lastModifiedBy>
  <cp:revision>187</cp:revision>
  <dcterms:created xsi:type="dcterms:W3CDTF">2012-04-15T21:57:27Z</dcterms:created>
  <dcterms:modified xsi:type="dcterms:W3CDTF">2019-04-08T22:04:28Z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UseProject">
    <vt:lpwstr>1</vt:lpwstr>
  </property>
  <property fmtid="{D5CDD505-2E9C-101B-9397-08002B2CF9AE}" pid="3" name="ArticulateGUID">
    <vt:lpwstr>1695DA18-DCF2-4802-822B-0458A1CE0C67</vt:lpwstr>
  </property>
  <property fmtid="{D5CDD505-2E9C-101B-9397-08002B2CF9AE}" pid="4" name="ArticulatePath">
    <vt:lpwstr>Circle Gray</vt:lpwstr>
  </property>
  <property fmtid="{D5CDD505-2E9C-101B-9397-08002B2CF9AE}" pid="5" name="ArticulateProjectFull">
    <vt:lpwstr>C:\Users\Tom\Desktop\Circle Gray\Circle Gray.ppta</vt:lpwstr>
  </property>
</Properties>
</file>