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14" autoAdjust="0"/>
  </p:normalViewPr>
  <p:slideViewPr>
    <p:cSldViewPr>
      <p:cViewPr>
        <p:scale>
          <a:sx n="90" d="100"/>
          <a:sy n="90" d="100"/>
        </p:scale>
        <p:origin x="-52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Slides Prof. Dr Ali M Alsamhan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Slides Prof. Dr Ali M Alsamhan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258C-9788-4C4F-AA5D-8FA228754F85}" type="datetime1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87C-2514-4E1B-9A00-FC2235B9B2B4}" type="datetime1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5EBA-4B4C-4686-9AD2-055E523365DF}" type="datetime1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A616-0130-493E-A331-009535887436}" type="datetime1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E10A-E886-4B09-B4F6-53CBC4831E5B}" type="datetime1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7D4-13BC-4F70-A9CD-24D43C50397F}" type="datetime1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7F87-7059-40C5-89CB-6C78C8A870FF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5BB0-91D9-41FC-A7BA-07E848B545CC}" type="datetime1">
              <a:rPr lang="en-US" smtClean="0"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6E87-279F-4BFD-B494-D385AA03BDD7}" type="datetime1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1CA-D91A-42FE-91C5-4579AD3CC7FF}" type="datetime1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E637-FB9C-47F7-B148-940FD9FA97D4}" type="datetime1">
              <a:rPr lang="en-US" smtClean="0"/>
              <a:t>8/31/2014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Course Catalogue Data: Manufacturing Process IE252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44F986-4998-438E-8CAB-FDCBF5386172}" type="datetime1">
              <a:rPr lang="en-US" smtClean="0"/>
              <a:t>8/31/2014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Manufacturing Processes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6400800" cy="571504"/>
          </a:xfrm>
        </p:spPr>
        <p:txBody>
          <a:bodyPr/>
          <a:lstStyle/>
          <a:p>
            <a:r>
              <a:rPr lang="en-US" dirty="0" smtClean="0"/>
              <a:t>Course Data Catalogue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445" t="20508" r="5664" b="46875"/>
          <a:stretch>
            <a:fillRect/>
          </a:stretch>
        </p:blipFill>
        <p:spPr bwMode="auto">
          <a:xfrm>
            <a:off x="428596" y="3270492"/>
            <a:ext cx="7993228" cy="237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 l="4687" t="35889" r="18554" b="38476"/>
          <a:stretch>
            <a:fillRect/>
          </a:stretch>
        </p:blipFill>
        <p:spPr bwMode="auto">
          <a:xfrm>
            <a:off x="0" y="1571612"/>
            <a:ext cx="8358214" cy="223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 l="4687" t="46875" r="19140" b="25293"/>
          <a:stretch>
            <a:fillRect/>
          </a:stretch>
        </p:blipFill>
        <p:spPr bwMode="auto">
          <a:xfrm>
            <a:off x="142844" y="1643050"/>
            <a:ext cx="8143932" cy="238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l="4687" t="24902" r="15039" b="31153"/>
          <a:stretch>
            <a:fillRect/>
          </a:stretch>
        </p:blipFill>
        <p:spPr bwMode="auto">
          <a:xfrm>
            <a:off x="357158" y="1357298"/>
            <a:ext cx="7715304" cy="33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 l="6640" t="56592" r="18359" b="36084"/>
          <a:stretch>
            <a:fillRect/>
          </a:stretch>
        </p:blipFill>
        <p:spPr bwMode="auto">
          <a:xfrm>
            <a:off x="325259" y="4857760"/>
            <a:ext cx="7429552" cy="58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 l="11719" t="16846" r="16211" b="42469"/>
          <a:stretch>
            <a:fillRect/>
          </a:stretch>
        </p:blipFill>
        <p:spPr bwMode="auto">
          <a:xfrm>
            <a:off x="428595" y="1357298"/>
            <a:ext cx="790920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 l="11719" t="16846" r="16211" b="79279"/>
          <a:stretch>
            <a:fillRect/>
          </a:stretch>
        </p:blipFill>
        <p:spPr bwMode="auto">
          <a:xfrm>
            <a:off x="428596" y="1357298"/>
            <a:ext cx="7786742" cy="33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1719" t="58173" r="16211" b="9592"/>
          <a:stretch>
            <a:fillRect/>
          </a:stretch>
        </p:blipFill>
        <p:spPr bwMode="auto">
          <a:xfrm>
            <a:off x="285720" y="2000240"/>
            <a:ext cx="79864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l="5273" t="24902" r="17968" b="27490"/>
          <a:stretch>
            <a:fillRect/>
          </a:stretch>
        </p:blipFill>
        <p:spPr bwMode="auto">
          <a:xfrm>
            <a:off x="142843" y="1571612"/>
            <a:ext cx="82065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l="5273" t="24902" r="17968" b="69251"/>
          <a:stretch>
            <a:fillRect/>
          </a:stretch>
        </p:blipFill>
        <p:spPr bwMode="auto">
          <a:xfrm>
            <a:off x="142843" y="1571612"/>
            <a:ext cx="820657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5273" t="66666" r="17968" b="27487"/>
          <a:stretch>
            <a:fillRect/>
          </a:stretch>
        </p:blipFill>
        <p:spPr bwMode="auto">
          <a:xfrm>
            <a:off x="0" y="2205850"/>
            <a:ext cx="8349416" cy="5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 l="14648" t="60059" r="18554" b="31152"/>
          <a:stretch>
            <a:fillRect/>
          </a:stretch>
        </p:blipFill>
        <p:spPr bwMode="auto">
          <a:xfrm>
            <a:off x="1068544" y="2742776"/>
            <a:ext cx="7197795" cy="7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857356" y="3214686"/>
            <a:ext cx="43547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End of Content</a:t>
            </a:r>
            <a:endParaRPr lang="en-US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Manufacturing Processes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6400800" cy="571504"/>
          </a:xfrm>
        </p:spPr>
        <p:txBody>
          <a:bodyPr/>
          <a:lstStyle/>
          <a:p>
            <a:r>
              <a:rPr lang="en-US" dirty="0" smtClean="0"/>
              <a:t>Course Data Catalogue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445" t="38818" r="5664" b="29126"/>
          <a:stretch>
            <a:fillRect/>
          </a:stretch>
        </p:blipFill>
        <p:spPr bwMode="auto">
          <a:xfrm>
            <a:off x="214282" y="3500438"/>
            <a:ext cx="8215338" cy="239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2071670" y="4429132"/>
            <a:ext cx="6357982" cy="71438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Manufacturing Processes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6400800" cy="571504"/>
          </a:xfrm>
        </p:spPr>
        <p:txBody>
          <a:bodyPr/>
          <a:lstStyle/>
          <a:p>
            <a:r>
              <a:rPr lang="en-US" dirty="0" smtClean="0"/>
              <a:t>Course Data Catalogue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859" t="32959" r="8007" b="29687"/>
          <a:stretch>
            <a:fillRect/>
          </a:stretch>
        </p:blipFill>
        <p:spPr bwMode="auto">
          <a:xfrm>
            <a:off x="500034" y="3143248"/>
            <a:ext cx="7929618" cy="27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571472" y="3071810"/>
            <a:ext cx="7858180" cy="142876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144095">
            <a:off x="937679" y="35895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Class Work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472" y="4500570"/>
            <a:ext cx="7858180" cy="142876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144095">
            <a:off x="723365" y="480835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Experimental Work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Manufacturing Processes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6400800" cy="571504"/>
          </a:xfrm>
        </p:spPr>
        <p:txBody>
          <a:bodyPr/>
          <a:lstStyle/>
          <a:p>
            <a:r>
              <a:rPr lang="en-US" dirty="0" smtClean="0"/>
              <a:t>Course Data Catalogue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445" t="35156" r="7421" b="28223"/>
          <a:stretch>
            <a:fillRect/>
          </a:stretch>
        </p:blipFill>
        <p:spPr bwMode="auto">
          <a:xfrm>
            <a:off x="214282" y="3214686"/>
            <a:ext cx="8215370" cy="27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314039" y="434148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Course outcomes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Manufacturing Processes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6400800" cy="571504"/>
          </a:xfrm>
        </p:spPr>
        <p:txBody>
          <a:bodyPr/>
          <a:lstStyle/>
          <a:p>
            <a:r>
              <a:rPr lang="en-US" dirty="0" smtClean="0"/>
              <a:t>Course Data Catalogue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144095">
            <a:off x="456915" y="512730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Course instructor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5859" t="60791" r="10351" b="19433"/>
          <a:stretch>
            <a:fillRect/>
          </a:stretch>
        </p:blipFill>
        <p:spPr bwMode="auto">
          <a:xfrm>
            <a:off x="71406" y="3286124"/>
            <a:ext cx="8358214" cy="157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Manufacturing Processes 1- Reference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6400800" cy="571504"/>
          </a:xfrm>
        </p:spPr>
        <p:txBody>
          <a:bodyPr/>
          <a:lstStyle/>
          <a:p>
            <a:r>
              <a:rPr lang="en-US" dirty="0" smtClean="0"/>
              <a:t>Course Data Catalogue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144095">
            <a:off x="5028947" y="469867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Updated Aug, 2014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428596" y="350043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9961" t="21973" r="2734" b="20166"/>
          <a:stretch>
            <a:fillRect/>
          </a:stretch>
        </p:blipFill>
        <p:spPr bwMode="auto">
          <a:xfrm>
            <a:off x="95821" y="1643050"/>
            <a:ext cx="835372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4152389" y="1803581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357298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4101" t="16113" r="17968" b="8447"/>
          <a:stretch>
            <a:fillRect/>
          </a:stretch>
        </p:blipFill>
        <p:spPr bwMode="auto">
          <a:xfrm>
            <a:off x="500034" y="1290058"/>
            <a:ext cx="6858048" cy="531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500034" y="1718686"/>
            <a:ext cx="7000924" cy="2071702"/>
          </a:xfrm>
          <a:prstGeom prst="roundRect">
            <a:avLst>
              <a:gd name="adj" fmla="val 8969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144095">
            <a:off x="7421897" y="2338321"/>
            <a:ext cx="18241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Only covered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963-AF87-4FFE-8314-BDF3696BC61C}" type="datetime1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Catalogue Data: Manufacturing Process IE252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617" t="60059" r="1562" b="26025"/>
          <a:stretch>
            <a:fillRect/>
          </a:stretch>
        </p:blipFill>
        <p:spPr bwMode="auto">
          <a:xfrm>
            <a:off x="357158" y="285728"/>
            <a:ext cx="757618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9144095">
            <a:off x="7295662" y="58913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Content</a:t>
            </a:r>
            <a:endParaRPr lang="en-US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7158" y="1284272"/>
            <a:ext cx="77867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4687" t="18310" r="17968" b="50195"/>
          <a:stretch>
            <a:fillRect/>
          </a:stretch>
        </p:blipFill>
        <p:spPr bwMode="auto">
          <a:xfrm>
            <a:off x="71406" y="1643050"/>
            <a:ext cx="8358214" cy="272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217</Words>
  <Application>Microsoft Office PowerPoint</Application>
  <PresentationFormat>On-screen Show (4:3)</PresentationFormat>
  <Paragraphs>80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Manufacturing Processes 1</vt:lpstr>
      <vt:lpstr>Manufacturing Processes 1</vt:lpstr>
      <vt:lpstr>Manufacturing Processes 1</vt:lpstr>
      <vt:lpstr>Manufacturing Processes 1</vt:lpstr>
      <vt:lpstr>Manufacturing Processes 1</vt:lpstr>
      <vt:lpstr>Manufacturing Processes 1- Reference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DELL</cp:lastModifiedBy>
  <cp:revision>68</cp:revision>
  <dcterms:created xsi:type="dcterms:W3CDTF">2013-11-11T18:21:24Z</dcterms:created>
  <dcterms:modified xsi:type="dcterms:W3CDTF">2014-08-31T10:30:33Z</dcterms:modified>
</cp:coreProperties>
</file>