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sldIdLst>
    <p:sldId id="268" r:id="rId5"/>
    <p:sldId id="269" r:id="rId6"/>
    <p:sldId id="270" r:id="rId7"/>
    <p:sldId id="271" r:id="rId8"/>
    <p:sldId id="273" r:id="rId9"/>
    <p:sldId id="272" r:id="rId10"/>
    <p:sldId id="261" r:id="rId11"/>
    <p:sldId id="274" r:id="rId12"/>
    <p:sldId id="263" r:id="rId13"/>
    <p:sldId id="264" r:id="rId14"/>
    <p:sldId id="265" r:id="rId15"/>
    <p:sldId id="266"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458ECD00-9CA8-4E8F-AA1E-172B96B1F4D3}" type="datetimeFigureOut">
              <a:rPr lang="en-US" smtClean="0">
                <a:solidFill>
                  <a:srgbClr val="121316">
                    <a:lumMod val="75000"/>
                    <a:lumOff val="25000"/>
                  </a:srgbClr>
                </a:solidFill>
              </a:rPr>
              <a:pPr/>
              <a:t>1/22/2019</a:t>
            </a:fld>
            <a:endParaRPr lang="en-US">
              <a:solidFill>
                <a:srgbClr val="121316">
                  <a:lumMod val="75000"/>
                  <a:lumOff val="25000"/>
                </a:srgbClr>
              </a:solidFill>
            </a:endParaRPr>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solidFill>
                <a:srgbClr val="121316">
                  <a:lumMod val="75000"/>
                  <a:lumOff val="25000"/>
                </a:srgbClr>
              </a:solidFill>
            </a:endParaRPr>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5D6A7CCB-D475-4659-8451-D82500F30874}" type="slidenum">
              <a:rPr lang="en-US" smtClean="0">
                <a:solidFill>
                  <a:srgbClr val="121316">
                    <a:lumMod val="75000"/>
                    <a:lumOff val="25000"/>
                  </a:srgbClr>
                </a:solidFill>
              </a:rPr>
              <a:pPr/>
              <a:t>‹#›</a:t>
            </a:fld>
            <a:endParaRPr lang="en-US">
              <a:solidFill>
                <a:srgbClr val="121316">
                  <a:lumMod val="75000"/>
                  <a:lumOff val="25000"/>
                </a:srgbClr>
              </a:solidFill>
            </a:endParaRPr>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229948819"/>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8ECD00-9CA8-4E8F-AA1E-172B96B1F4D3}" type="datetimeFigureOut">
              <a:rPr lang="en-US" smtClean="0">
                <a:solidFill>
                  <a:srgbClr val="121316">
                    <a:lumMod val="75000"/>
                    <a:lumOff val="25000"/>
                  </a:srgbClr>
                </a:solidFill>
              </a:rPr>
              <a:pPr/>
              <a:t>1/22/2019</a:t>
            </a:fld>
            <a:endParaRPr lang="en-US">
              <a:solidFill>
                <a:srgbClr val="121316">
                  <a:lumMod val="75000"/>
                  <a:lumOff val="25000"/>
                </a:srgbClr>
              </a:solidFill>
            </a:endParaRPr>
          </a:p>
        </p:txBody>
      </p:sp>
      <p:sp>
        <p:nvSpPr>
          <p:cNvPr id="5" name="Footer Placeholder 4"/>
          <p:cNvSpPr>
            <a:spLocks noGrp="1"/>
          </p:cNvSpPr>
          <p:nvPr>
            <p:ph type="ftr" sz="quarter" idx="11"/>
          </p:nvPr>
        </p:nvSpPr>
        <p:spPr/>
        <p:txBody>
          <a:bodyPr/>
          <a:lstStyle/>
          <a:p>
            <a:endParaRPr lang="en-US">
              <a:solidFill>
                <a:srgbClr val="121316">
                  <a:lumMod val="75000"/>
                  <a:lumOff val="25000"/>
                </a:srgbClr>
              </a:solidFill>
            </a:endParaRPr>
          </a:p>
        </p:txBody>
      </p:sp>
      <p:sp>
        <p:nvSpPr>
          <p:cNvPr id="6" name="Slide Number Placeholder 5"/>
          <p:cNvSpPr>
            <a:spLocks noGrp="1"/>
          </p:cNvSpPr>
          <p:nvPr>
            <p:ph type="sldNum" sz="quarter" idx="12"/>
          </p:nvPr>
        </p:nvSpPr>
        <p:spPr/>
        <p:txBody>
          <a:bodyPr/>
          <a:lstStyle/>
          <a:p>
            <a:fld id="{5D6A7CCB-D475-4659-8451-D82500F30874}" type="slidenum">
              <a:rPr lang="en-US" smtClean="0">
                <a:solidFill>
                  <a:srgbClr val="121316">
                    <a:lumMod val="75000"/>
                    <a:lumOff val="25000"/>
                  </a:srgbClr>
                </a:solidFill>
              </a:rPr>
              <a:pPr/>
              <a:t>‹#›</a:t>
            </a:fld>
            <a:endParaRPr lang="en-US">
              <a:solidFill>
                <a:srgbClr val="121316">
                  <a:lumMod val="75000"/>
                  <a:lumOff val="25000"/>
                </a:srgbClr>
              </a:solidFill>
            </a:endParaRPr>
          </a:p>
        </p:txBody>
      </p:sp>
    </p:spTree>
    <p:extLst>
      <p:ext uri="{BB962C8B-B14F-4D97-AF65-F5344CB8AC3E}">
        <p14:creationId xmlns:p14="http://schemas.microsoft.com/office/powerpoint/2010/main" val="2364850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458ECD00-9CA8-4E8F-AA1E-172B96B1F4D3}" type="datetimeFigureOut">
              <a:rPr lang="en-US" smtClean="0">
                <a:solidFill>
                  <a:srgbClr val="121316">
                    <a:lumMod val="75000"/>
                    <a:lumOff val="25000"/>
                  </a:srgbClr>
                </a:solidFill>
              </a:rPr>
              <a:pPr/>
              <a:t>1/22/2019</a:t>
            </a:fld>
            <a:endParaRPr lang="en-US">
              <a:solidFill>
                <a:srgbClr val="121316">
                  <a:lumMod val="75000"/>
                  <a:lumOff val="25000"/>
                </a:srgbClr>
              </a:solidFill>
            </a:endParaRPr>
          </a:p>
        </p:txBody>
      </p:sp>
      <p:sp>
        <p:nvSpPr>
          <p:cNvPr id="5" name="Footer Placeholder 4"/>
          <p:cNvSpPr>
            <a:spLocks noGrp="1"/>
          </p:cNvSpPr>
          <p:nvPr>
            <p:ph type="ftr" sz="quarter" idx="11"/>
          </p:nvPr>
        </p:nvSpPr>
        <p:spPr>
          <a:xfrm>
            <a:off x="2933699" y="6296615"/>
            <a:ext cx="5959577" cy="365125"/>
          </a:xfrm>
        </p:spPr>
        <p:txBody>
          <a:bodyPr/>
          <a:lstStyle/>
          <a:p>
            <a:endParaRPr lang="en-US">
              <a:solidFill>
                <a:srgbClr val="121316">
                  <a:lumMod val="75000"/>
                  <a:lumOff val="25000"/>
                </a:srgbClr>
              </a:solidFill>
            </a:endParaRPr>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5D6A7CCB-D475-4659-8451-D82500F30874}" type="slidenum">
              <a:rPr lang="en-US" smtClean="0">
                <a:solidFill>
                  <a:srgbClr val="121316">
                    <a:lumMod val="75000"/>
                    <a:lumOff val="25000"/>
                  </a:srgbClr>
                </a:solidFill>
              </a:rPr>
              <a:pPr/>
              <a:t>‹#›</a:t>
            </a:fld>
            <a:endParaRPr lang="en-US">
              <a:solidFill>
                <a:srgbClr val="121316">
                  <a:lumMod val="75000"/>
                  <a:lumOff val="25000"/>
                </a:srgbClr>
              </a:solidFill>
            </a:endParaRPr>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993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458ECD00-9CA8-4E8F-AA1E-172B96B1F4D3}" type="datetimeFigureOut">
              <a:rPr lang="en-US" smtClean="0">
                <a:solidFill>
                  <a:srgbClr val="121316">
                    <a:lumMod val="75000"/>
                    <a:lumOff val="25000"/>
                  </a:srgbClr>
                </a:solidFill>
              </a:rPr>
              <a:pPr/>
              <a:t>1/22/2019</a:t>
            </a:fld>
            <a:endParaRPr lang="en-US">
              <a:solidFill>
                <a:srgbClr val="121316">
                  <a:lumMod val="75000"/>
                  <a:lumOff val="25000"/>
                </a:srgbClr>
              </a:solidFill>
            </a:endParaRPr>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solidFill>
                <a:srgbClr val="121316">
                  <a:lumMod val="75000"/>
                  <a:lumOff val="25000"/>
                </a:srgbClr>
              </a:solidFill>
            </a:endParaRPr>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5D6A7CCB-D475-4659-8451-D82500F30874}" type="slidenum">
              <a:rPr lang="en-US" smtClean="0">
                <a:solidFill>
                  <a:srgbClr val="121316">
                    <a:lumMod val="75000"/>
                    <a:lumOff val="25000"/>
                  </a:srgbClr>
                </a:solidFill>
              </a:rPr>
              <a:pPr/>
              <a:t>‹#›</a:t>
            </a:fld>
            <a:endParaRPr lang="en-US">
              <a:solidFill>
                <a:srgbClr val="121316">
                  <a:lumMod val="75000"/>
                  <a:lumOff val="25000"/>
                </a:srgbClr>
              </a:solidFill>
            </a:endParaRPr>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500548540"/>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8ECD00-9CA8-4E8F-AA1E-172B96B1F4D3}" type="datetimeFigureOut">
              <a:rPr lang="en-US" smtClean="0">
                <a:solidFill>
                  <a:srgbClr val="121316">
                    <a:lumMod val="75000"/>
                    <a:lumOff val="25000"/>
                  </a:srgbClr>
                </a:solidFill>
              </a:rPr>
              <a:pPr/>
              <a:t>1/22/2019</a:t>
            </a:fld>
            <a:endParaRPr lang="en-US">
              <a:solidFill>
                <a:srgbClr val="121316">
                  <a:lumMod val="75000"/>
                  <a:lumOff val="25000"/>
                </a:srgbClr>
              </a:solidFill>
            </a:endParaRPr>
          </a:p>
        </p:txBody>
      </p:sp>
      <p:sp>
        <p:nvSpPr>
          <p:cNvPr id="5" name="Footer Placeholder 4"/>
          <p:cNvSpPr>
            <a:spLocks noGrp="1"/>
          </p:cNvSpPr>
          <p:nvPr>
            <p:ph type="ftr" sz="quarter" idx="11"/>
          </p:nvPr>
        </p:nvSpPr>
        <p:spPr/>
        <p:txBody>
          <a:bodyPr/>
          <a:lstStyle/>
          <a:p>
            <a:endParaRPr lang="en-US">
              <a:solidFill>
                <a:srgbClr val="121316">
                  <a:lumMod val="75000"/>
                  <a:lumOff val="25000"/>
                </a:srgbClr>
              </a:solidFill>
            </a:endParaRPr>
          </a:p>
        </p:txBody>
      </p:sp>
      <p:sp>
        <p:nvSpPr>
          <p:cNvPr id="6" name="Slide Number Placeholder 5"/>
          <p:cNvSpPr>
            <a:spLocks noGrp="1"/>
          </p:cNvSpPr>
          <p:nvPr>
            <p:ph type="sldNum" sz="quarter" idx="12"/>
          </p:nvPr>
        </p:nvSpPr>
        <p:spPr/>
        <p:txBody>
          <a:bodyPr/>
          <a:lstStyle/>
          <a:p>
            <a:fld id="{5D6A7CCB-D475-4659-8451-D82500F30874}" type="slidenum">
              <a:rPr lang="en-US" smtClean="0">
                <a:solidFill>
                  <a:srgbClr val="121316">
                    <a:lumMod val="75000"/>
                    <a:lumOff val="25000"/>
                  </a:srgbClr>
                </a:solidFill>
              </a:rPr>
              <a:pPr/>
              <a:t>‹#›</a:t>
            </a:fld>
            <a:endParaRPr lang="en-US">
              <a:solidFill>
                <a:srgbClr val="121316">
                  <a:lumMod val="75000"/>
                  <a:lumOff val="25000"/>
                </a:srgbClr>
              </a:solidFill>
            </a:endParaRPr>
          </a:p>
        </p:txBody>
      </p:sp>
    </p:spTree>
    <p:extLst>
      <p:ext uri="{BB962C8B-B14F-4D97-AF65-F5344CB8AC3E}">
        <p14:creationId xmlns:p14="http://schemas.microsoft.com/office/powerpoint/2010/main" val="2470933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458ECD00-9CA8-4E8F-AA1E-172B96B1F4D3}" type="datetimeFigureOut">
              <a:rPr lang="en-US" smtClean="0">
                <a:solidFill>
                  <a:srgbClr val="FEFCF7"/>
                </a:solidFill>
              </a:rPr>
              <a:pPr/>
              <a:t>1/22/2019</a:t>
            </a:fld>
            <a:endParaRPr lang="en-US">
              <a:solidFill>
                <a:srgbClr val="FEFCF7"/>
              </a:solidFill>
            </a:endParaRPr>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solidFill>
                <a:srgbClr val="FEFCF7"/>
              </a:solidFill>
            </a:endParaRPr>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5D6A7CCB-D475-4659-8451-D82500F30874}" type="slidenum">
              <a:rPr lang="en-US" smtClean="0">
                <a:solidFill>
                  <a:srgbClr val="FEFCF7"/>
                </a:solidFill>
              </a:rPr>
              <a:pPr/>
              <a:t>‹#›</a:t>
            </a:fld>
            <a:endParaRPr lang="en-US">
              <a:solidFill>
                <a:srgbClr val="FEFCF7"/>
              </a:solidFill>
            </a:endParaRPr>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267037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8ECD00-9CA8-4E8F-AA1E-172B96B1F4D3}" type="datetimeFigureOut">
              <a:rPr lang="en-US" smtClean="0">
                <a:solidFill>
                  <a:srgbClr val="121316">
                    <a:lumMod val="75000"/>
                    <a:lumOff val="25000"/>
                  </a:srgbClr>
                </a:solidFill>
              </a:rPr>
              <a:pPr/>
              <a:t>1/22/2019</a:t>
            </a:fld>
            <a:endParaRPr lang="en-US">
              <a:solidFill>
                <a:srgbClr val="121316">
                  <a:lumMod val="75000"/>
                  <a:lumOff val="25000"/>
                </a:srgbClr>
              </a:solidFill>
            </a:endParaRPr>
          </a:p>
        </p:txBody>
      </p:sp>
      <p:sp>
        <p:nvSpPr>
          <p:cNvPr id="6" name="Footer Placeholder 5"/>
          <p:cNvSpPr>
            <a:spLocks noGrp="1"/>
          </p:cNvSpPr>
          <p:nvPr>
            <p:ph type="ftr" sz="quarter" idx="11"/>
          </p:nvPr>
        </p:nvSpPr>
        <p:spPr/>
        <p:txBody>
          <a:bodyPr/>
          <a:lstStyle/>
          <a:p>
            <a:endParaRPr lang="en-US">
              <a:solidFill>
                <a:srgbClr val="121316">
                  <a:lumMod val="75000"/>
                  <a:lumOff val="25000"/>
                </a:srgbClr>
              </a:solidFill>
            </a:endParaRPr>
          </a:p>
        </p:txBody>
      </p:sp>
      <p:sp>
        <p:nvSpPr>
          <p:cNvPr id="7" name="Slide Number Placeholder 6"/>
          <p:cNvSpPr>
            <a:spLocks noGrp="1"/>
          </p:cNvSpPr>
          <p:nvPr>
            <p:ph type="sldNum" sz="quarter" idx="12"/>
          </p:nvPr>
        </p:nvSpPr>
        <p:spPr/>
        <p:txBody>
          <a:bodyPr/>
          <a:lstStyle/>
          <a:p>
            <a:fld id="{5D6A7CCB-D475-4659-8451-D82500F30874}" type="slidenum">
              <a:rPr lang="en-US" smtClean="0">
                <a:solidFill>
                  <a:srgbClr val="121316">
                    <a:lumMod val="75000"/>
                    <a:lumOff val="25000"/>
                  </a:srgbClr>
                </a:solidFill>
              </a:rPr>
              <a:pPr/>
              <a:t>‹#›</a:t>
            </a:fld>
            <a:endParaRPr lang="en-US">
              <a:solidFill>
                <a:srgbClr val="121316">
                  <a:lumMod val="75000"/>
                  <a:lumOff val="25000"/>
                </a:srgbClr>
              </a:solidFill>
            </a:endParaRPr>
          </a:p>
        </p:txBody>
      </p:sp>
    </p:spTree>
    <p:extLst>
      <p:ext uri="{BB962C8B-B14F-4D97-AF65-F5344CB8AC3E}">
        <p14:creationId xmlns:p14="http://schemas.microsoft.com/office/powerpoint/2010/main" val="101531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8ECD00-9CA8-4E8F-AA1E-172B96B1F4D3}" type="datetimeFigureOut">
              <a:rPr lang="en-US" smtClean="0">
                <a:solidFill>
                  <a:srgbClr val="121316">
                    <a:lumMod val="75000"/>
                    <a:lumOff val="25000"/>
                  </a:srgbClr>
                </a:solidFill>
              </a:rPr>
              <a:pPr/>
              <a:t>1/22/2019</a:t>
            </a:fld>
            <a:endParaRPr lang="en-US">
              <a:solidFill>
                <a:srgbClr val="121316">
                  <a:lumMod val="75000"/>
                  <a:lumOff val="25000"/>
                </a:srgbClr>
              </a:solidFill>
            </a:endParaRPr>
          </a:p>
        </p:txBody>
      </p:sp>
      <p:sp>
        <p:nvSpPr>
          <p:cNvPr id="8" name="Footer Placeholder 7"/>
          <p:cNvSpPr>
            <a:spLocks noGrp="1"/>
          </p:cNvSpPr>
          <p:nvPr>
            <p:ph type="ftr" sz="quarter" idx="11"/>
          </p:nvPr>
        </p:nvSpPr>
        <p:spPr/>
        <p:txBody>
          <a:bodyPr/>
          <a:lstStyle/>
          <a:p>
            <a:endParaRPr lang="en-US">
              <a:solidFill>
                <a:srgbClr val="121316">
                  <a:lumMod val="75000"/>
                  <a:lumOff val="25000"/>
                </a:srgbClr>
              </a:solidFill>
            </a:endParaRPr>
          </a:p>
        </p:txBody>
      </p:sp>
      <p:sp>
        <p:nvSpPr>
          <p:cNvPr id="9" name="Slide Number Placeholder 8"/>
          <p:cNvSpPr>
            <a:spLocks noGrp="1"/>
          </p:cNvSpPr>
          <p:nvPr>
            <p:ph type="sldNum" sz="quarter" idx="12"/>
          </p:nvPr>
        </p:nvSpPr>
        <p:spPr/>
        <p:txBody>
          <a:bodyPr/>
          <a:lstStyle/>
          <a:p>
            <a:fld id="{5D6A7CCB-D475-4659-8451-D82500F30874}" type="slidenum">
              <a:rPr lang="en-US" smtClean="0">
                <a:solidFill>
                  <a:srgbClr val="121316">
                    <a:lumMod val="75000"/>
                    <a:lumOff val="25000"/>
                  </a:srgbClr>
                </a:solidFill>
              </a:rPr>
              <a:pPr/>
              <a:t>‹#›</a:t>
            </a:fld>
            <a:endParaRPr lang="en-US">
              <a:solidFill>
                <a:srgbClr val="121316">
                  <a:lumMod val="75000"/>
                  <a:lumOff val="25000"/>
                </a:srgbClr>
              </a:solidFill>
            </a:endParaRPr>
          </a:p>
        </p:txBody>
      </p:sp>
    </p:spTree>
    <p:extLst>
      <p:ext uri="{BB962C8B-B14F-4D97-AF65-F5344CB8AC3E}">
        <p14:creationId xmlns:p14="http://schemas.microsoft.com/office/powerpoint/2010/main" val="1202200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8ECD00-9CA8-4E8F-AA1E-172B96B1F4D3}" type="datetimeFigureOut">
              <a:rPr lang="en-US" smtClean="0">
                <a:solidFill>
                  <a:srgbClr val="121316">
                    <a:lumMod val="75000"/>
                    <a:lumOff val="25000"/>
                  </a:srgbClr>
                </a:solidFill>
              </a:rPr>
              <a:pPr/>
              <a:t>1/22/2019</a:t>
            </a:fld>
            <a:endParaRPr lang="en-US">
              <a:solidFill>
                <a:srgbClr val="121316">
                  <a:lumMod val="75000"/>
                  <a:lumOff val="25000"/>
                </a:srgbClr>
              </a:solidFill>
            </a:endParaRPr>
          </a:p>
        </p:txBody>
      </p:sp>
      <p:sp>
        <p:nvSpPr>
          <p:cNvPr id="4" name="Footer Placeholder 3"/>
          <p:cNvSpPr>
            <a:spLocks noGrp="1"/>
          </p:cNvSpPr>
          <p:nvPr>
            <p:ph type="ftr" sz="quarter" idx="11"/>
          </p:nvPr>
        </p:nvSpPr>
        <p:spPr/>
        <p:txBody>
          <a:bodyPr/>
          <a:lstStyle/>
          <a:p>
            <a:endParaRPr lang="en-US">
              <a:solidFill>
                <a:srgbClr val="121316">
                  <a:lumMod val="75000"/>
                  <a:lumOff val="25000"/>
                </a:srgbClr>
              </a:solidFill>
            </a:endParaRPr>
          </a:p>
        </p:txBody>
      </p:sp>
      <p:sp>
        <p:nvSpPr>
          <p:cNvPr id="5" name="Slide Number Placeholder 4"/>
          <p:cNvSpPr>
            <a:spLocks noGrp="1"/>
          </p:cNvSpPr>
          <p:nvPr>
            <p:ph type="sldNum" sz="quarter" idx="12"/>
          </p:nvPr>
        </p:nvSpPr>
        <p:spPr/>
        <p:txBody>
          <a:bodyPr/>
          <a:lstStyle/>
          <a:p>
            <a:fld id="{5D6A7CCB-D475-4659-8451-D82500F30874}" type="slidenum">
              <a:rPr lang="en-US" smtClean="0">
                <a:solidFill>
                  <a:srgbClr val="121316">
                    <a:lumMod val="75000"/>
                    <a:lumOff val="25000"/>
                  </a:srgbClr>
                </a:solidFill>
              </a:rPr>
              <a:pPr/>
              <a:t>‹#›</a:t>
            </a:fld>
            <a:endParaRPr lang="en-US">
              <a:solidFill>
                <a:srgbClr val="121316">
                  <a:lumMod val="75000"/>
                  <a:lumOff val="25000"/>
                </a:srgbClr>
              </a:solidFill>
            </a:endParaRPr>
          </a:p>
        </p:txBody>
      </p:sp>
    </p:spTree>
    <p:extLst>
      <p:ext uri="{BB962C8B-B14F-4D97-AF65-F5344CB8AC3E}">
        <p14:creationId xmlns:p14="http://schemas.microsoft.com/office/powerpoint/2010/main" val="271663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458ECD00-9CA8-4E8F-AA1E-172B96B1F4D3}" type="datetimeFigureOut">
              <a:rPr lang="en-US" smtClean="0">
                <a:solidFill>
                  <a:srgbClr val="121316">
                    <a:lumMod val="75000"/>
                    <a:lumOff val="25000"/>
                  </a:srgbClr>
                </a:solidFill>
              </a:rPr>
              <a:pPr/>
              <a:t>1/22/2019</a:t>
            </a:fld>
            <a:endParaRPr lang="en-US">
              <a:solidFill>
                <a:srgbClr val="121316">
                  <a:lumMod val="75000"/>
                  <a:lumOff val="25000"/>
                </a:srgbClr>
              </a:solidFill>
            </a:endParaRPr>
          </a:p>
        </p:txBody>
      </p:sp>
      <p:sp>
        <p:nvSpPr>
          <p:cNvPr id="3" name="Footer Placeholder 2"/>
          <p:cNvSpPr>
            <a:spLocks noGrp="1"/>
          </p:cNvSpPr>
          <p:nvPr>
            <p:ph type="ftr" sz="quarter" idx="11"/>
          </p:nvPr>
        </p:nvSpPr>
        <p:spPr/>
        <p:txBody>
          <a:bodyPr/>
          <a:lstStyle/>
          <a:p>
            <a:endParaRPr lang="en-US">
              <a:solidFill>
                <a:srgbClr val="121316">
                  <a:lumMod val="75000"/>
                  <a:lumOff val="25000"/>
                </a:srgbClr>
              </a:solidFill>
            </a:endParaRPr>
          </a:p>
        </p:txBody>
      </p:sp>
      <p:sp>
        <p:nvSpPr>
          <p:cNvPr id="4" name="Slide Number Placeholder 3"/>
          <p:cNvSpPr>
            <a:spLocks noGrp="1"/>
          </p:cNvSpPr>
          <p:nvPr>
            <p:ph type="sldNum" sz="quarter" idx="12"/>
          </p:nvPr>
        </p:nvSpPr>
        <p:spPr/>
        <p:txBody>
          <a:bodyPr/>
          <a:lstStyle/>
          <a:p>
            <a:fld id="{5D6A7CCB-D475-4659-8451-D82500F30874}" type="slidenum">
              <a:rPr lang="en-US" smtClean="0">
                <a:solidFill>
                  <a:srgbClr val="121316">
                    <a:lumMod val="75000"/>
                    <a:lumOff val="25000"/>
                  </a:srgbClr>
                </a:solidFill>
              </a:rPr>
              <a:pPr/>
              <a:t>‹#›</a:t>
            </a:fld>
            <a:endParaRPr lang="en-US">
              <a:solidFill>
                <a:srgbClr val="121316">
                  <a:lumMod val="75000"/>
                  <a:lumOff val="25000"/>
                </a:srgbClr>
              </a:solidFill>
            </a:endParaRPr>
          </a:p>
        </p:txBody>
      </p:sp>
    </p:spTree>
    <p:extLst>
      <p:ext uri="{BB962C8B-B14F-4D97-AF65-F5344CB8AC3E}">
        <p14:creationId xmlns:p14="http://schemas.microsoft.com/office/powerpoint/2010/main" val="2864551420"/>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458ECD00-9CA8-4E8F-AA1E-172B96B1F4D3}" type="datetimeFigureOut">
              <a:rPr lang="en-US" smtClean="0">
                <a:solidFill>
                  <a:srgbClr val="121316">
                    <a:lumMod val="75000"/>
                    <a:lumOff val="25000"/>
                  </a:srgbClr>
                </a:solidFill>
              </a:rPr>
              <a:pPr/>
              <a:t>1/22/2019</a:t>
            </a:fld>
            <a:endParaRPr lang="en-US">
              <a:solidFill>
                <a:srgbClr val="121316">
                  <a:lumMod val="75000"/>
                  <a:lumOff val="25000"/>
                </a:srgbClr>
              </a:solidFill>
            </a:endParaRPr>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solidFill>
                <a:srgbClr val="121316">
                  <a:lumMod val="75000"/>
                  <a:lumOff val="25000"/>
                </a:srgbClr>
              </a:solidFill>
            </a:endParaRPr>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5D6A7CCB-D475-4659-8451-D82500F30874}" type="slidenum">
              <a:rPr lang="en-US" smtClean="0">
                <a:solidFill>
                  <a:srgbClr val="121316">
                    <a:lumMod val="75000"/>
                    <a:lumOff val="25000"/>
                  </a:srgbClr>
                </a:solidFill>
              </a:rPr>
              <a:pPr/>
              <a:t>‹#›</a:t>
            </a:fld>
            <a:endParaRPr lang="en-US">
              <a:solidFill>
                <a:srgbClr val="121316">
                  <a:lumMod val="75000"/>
                  <a:lumOff val="25000"/>
                </a:srgbClr>
              </a:solidFill>
            </a:endParaRPr>
          </a:p>
        </p:txBody>
      </p:sp>
    </p:spTree>
    <p:extLst>
      <p:ext uri="{BB962C8B-B14F-4D97-AF65-F5344CB8AC3E}">
        <p14:creationId xmlns:p14="http://schemas.microsoft.com/office/powerpoint/2010/main" val="1486012065"/>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8ECD00-9CA8-4E8F-AA1E-172B96B1F4D3}" type="datetimeFigureOut">
              <a:rPr lang="en-US" smtClean="0">
                <a:solidFill>
                  <a:srgbClr val="121316">
                    <a:lumMod val="75000"/>
                    <a:lumOff val="25000"/>
                  </a:srgbClr>
                </a:solidFill>
              </a:rPr>
              <a:pPr/>
              <a:t>1/22/2019</a:t>
            </a:fld>
            <a:endParaRPr lang="en-US">
              <a:solidFill>
                <a:srgbClr val="121316">
                  <a:lumMod val="75000"/>
                  <a:lumOff val="25000"/>
                </a:srgbClr>
              </a:solidFill>
            </a:endParaRPr>
          </a:p>
        </p:txBody>
      </p:sp>
      <p:sp>
        <p:nvSpPr>
          <p:cNvPr id="5" name="Footer Placeholder 4"/>
          <p:cNvSpPr>
            <a:spLocks noGrp="1"/>
          </p:cNvSpPr>
          <p:nvPr>
            <p:ph type="ftr" sz="quarter" idx="11"/>
          </p:nvPr>
        </p:nvSpPr>
        <p:spPr/>
        <p:txBody>
          <a:bodyPr/>
          <a:lstStyle/>
          <a:p>
            <a:endParaRPr lang="en-US">
              <a:solidFill>
                <a:srgbClr val="121316">
                  <a:lumMod val="75000"/>
                  <a:lumOff val="25000"/>
                </a:srgbClr>
              </a:solidFill>
            </a:endParaRPr>
          </a:p>
        </p:txBody>
      </p:sp>
      <p:sp>
        <p:nvSpPr>
          <p:cNvPr id="6" name="Slide Number Placeholder 5"/>
          <p:cNvSpPr>
            <a:spLocks noGrp="1"/>
          </p:cNvSpPr>
          <p:nvPr>
            <p:ph type="sldNum" sz="quarter" idx="12"/>
          </p:nvPr>
        </p:nvSpPr>
        <p:spPr/>
        <p:txBody>
          <a:bodyPr/>
          <a:lstStyle/>
          <a:p>
            <a:fld id="{5D6A7CCB-D475-4659-8451-D82500F30874}" type="slidenum">
              <a:rPr lang="en-US" smtClean="0">
                <a:solidFill>
                  <a:srgbClr val="121316">
                    <a:lumMod val="75000"/>
                    <a:lumOff val="25000"/>
                  </a:srgbClr>
                </a:solidFill>
              </a:rPr>
              <a:pPr/>
              <a:t>‹#›</a:t>
            </a:fld>
            <a:endParaRPr lang="en-US">
              <a:solidFill>
                <a:srgbClr val="121316">
                  <a:lumMod val="75000"/>
                  <a:lumOff val="25000"/>
                </a:srgbClr>
              </a:solidFill>
            </a:endParaRPr>
          </a:p>
        </p:txBody>
      </p:sp>
    </p:spTree>
    <p:extLst>
      <p:ext uri="{BB962C8B-B14F-4D97-AF65-F5344CB8AC3E}">
        <p14:creationId xmlns:p14="http://schemas.microsoft.com/office/powerpoint/2010/main" val="5124831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458ECD00-9CA8-4E8F-AA1E-172B96B1F4D3}" type="datetimeFigureOut">
              <a:rPr lang="en-US" smtClean="0">
                <a:solidFill>
                  <a:srgbClr val="121316">
                    <a:lumMod val="75000"/>
                    <a:lumOff val="25000"/>
                  </a:srgbClr>
                </a:solidFill>
              </a:rPr>
              <a:pPr/>
              <a:t>1/22/2019</a:t>
            </a:fld>
            <a:endParaRPr lang="en-US">
              <a:solidFill>
                <a:srgbClr val="121316">
                  <a:lumMod val="75000"/>
                  <a:lumOff val="25000"/>
                </a:srgbClr>
              </a:solidFill>
            </a:endParaRPr>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solidFill>
                <a:srgbClr val="121316">
                  <a:lumMod val="75000"/>
                  <a:lumOff val="25000"/>
                </a:srgbClr>
              </a:solidFill>
            </a:endParaRPr>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5D6A7CCB-D475-4659-8451-D82500F30874}" type="slidenum">
              <a:rPr lang="en-US" smtClean="0">
                <a:solidFill>
                  <a:srgbClr val="121316">
                    <a:lumMod val="75000"/>
                    <a:lumOff val="25000"/>
                  </a:srgbClr>
                </a:solidFill>
              </a:rPr>
              <a:pPr/>
              <a:t>‹#›</a:t>
            </a:fld>
            <a:endParaRPr lang="en-US">
              <a:solidFill>
                <a:srgbClr val="121316">
                  <a:lumMod val="75000"/>
                  <a:lumOff val="25000"/>
                </a:srgbClr>
              </a:solidFill>
            </a:endParaRPr>
          </a:p>
        </p:txBody>
      </p:sp>
    </p:spTree>
    <p:extLst>
      <p:ext uri="{BB962C8B-B14F-4D97-AF65-F5344CB8AC3E}">
        <p14:creationId xmlns:p14="http://schemas.microsoft.com/office/powerpoint/2010/main" val="260185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8ECD00-9CA8-4E8F-AA1E-172B96B1F4D3}" type="datetimeFigureOut">
              <a:rPr lang="en-US" smtClean="0">
                <a:solidFill>
                  <a:srgbClr val="121316">
                    <a:lumMod val="75000"/>
                    <a:lumOff val="25000"/>
                  </a:srgbClr>
                </a:solidFill>
              </a:rPr>
              <a:pPr/>
              <a:t>1/22/2019</a:t>
            </a:fld>
            <a:endParaRPr lang="en-US">
              <a:solidFill>
                <a:srgbClr val="121316">
                  <a:lumMod val="75000"/>
                  <a:lumOff val="25000"/>
                </a:srgbClr>
              </a:solidFill>
            </a:endParaRPr>
          </a:p>
        </p:txBody>
      </p:sp>
      <p:sp>
        <p:nvSpPr>
          <p:cNvPr id="5" name="Footer Placeholder 4"/>
          <p:cNvSpPr>
            <a:spLocks noGrp="1"/>
          </p:cNvSpPr>
          <p:nvPr>
            <p:ph type="ftr" sz="quarter" idx="11"/>
          </p:nvPr>
        </p:nvSpPr>
        <p:spPr/>
        <p:txBody>
          <a:bodyPr/>
          <a:lstStyle/>
          <a:p>
            <a:endParaRPr lang="en-US">
              <a:solidFill>
                <a:srgbClr val="121316">
                  <a:lumMod val="75000"/>
                  <a:lumOff val="25000"/>
                </a:srgbClr>
              </a:solidFill>
            </a:endParaRPr>
          </a:p>
        </p:txBody>
      </p:sp>
      <p:sp>
        <p:nvSpPr>
          <p:cNvPr id="6" name="Slide Number Placeholder 5"/>
          <p:cNvSpPr>
            <a:spLocks noGrp="1"/>
          </p:cNvSpPr>
          <p:nvPr>
            <p:ph type="sldNum" sz="quarter" idx="12"/>
          </p:nvPr>
        </p:nvSpPr>
        <p:spPr/>
        <p:txBody>
          <a:bodyPr/>
          <a:lstStyle/>
          <a:p>
            <a:fld id="{5D6A7CCB-D475-4659-8451-D82500F30874}" type="slidenum">
              <a:rPr lang="en-US" smtClean="0">
                <a:solidFill>
                  <a:srgbClr val="121316">
                    <a:lumMod val="75000"/>
                    <a:lumOff val="25000"/>
                  </a:srgbClr>
                </a:solidFill>
              </a:rPr>
              <a:pPr/>
              <a:t>‹#›</a:t>
            </a:fld>
            <a:endParaRPr lang="en-US">
              <a:solidFill>
                <a:srgbClr val="121316">
                  <a:lumMod val="75000"/>
                  <a:lumOff val="25000"/>
                </a:srgbClr>
              </a:solidFill>
            </a:endParaRPr>
          </a:p>
        </p:txBody>
      </p:sp>
    </p:spTree>
    <p:extLst>
      <p:ext uri="{BB962C8B-B14F-4D97-AF65-F5344CB8AC3E}">
        <p14:creationId xmlns:p14="http://schemas.microsoft.com/office/powerpoint/2010/main" val="824736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458ECD00-9CA8-4E8F-AA1E-172B96B1F4D3}" type="datetimeFigureOut">
              <a:rPr lang="en-US" smtClean="0">
                <a:solidFill>
                  <a:srgbClr val="121316">
                    <a:lumMod val="75000"/>
                    <a:lumOff val="25000"/>
                  </a:srgbClr>
                </a:solidFill>
              </a:rPr>
              <a:pPr/>
              <a:t>1/22/2019</a:t>
            </a:fld>
            <a:endParaRPr lang="en-US">
              <a:solidFill>
                <a:srgbClr val="121316">
                  <a:lumMod val="75000"/>
                  <a:lumOff val="25000"/>
                </a:srgbClr>
              </a:solidFill>
            </a:endParaRPr>
          </a:p>
        </p:txBody>
      </p:sp>
      <p:sp>
        <p:nvSpPr>
          <p:cNvPr id="5" name="Footer Placeholder 4"/>
          <p:cNvSpPr>
            <a:spLocks noGrp="1"/>
          </p:cNvSpPr>
          <p:nvPr>
            <p:ph type="ftr" sz="quarter" idx="11"/>
          </p:nvPr>
        </p:nvSpPr>
        <p:spPr>
          <a:xfrm>
            <a:off x="2933699" y="6296615"/>
            <a:ext cx="5959577" cy="365125"/>
          </a:xfrm>
        </p:spPr>
        <p:txBody>
          <a:bodyPr/>
          <a:lstStyle/>
          <a:p>
            <a:endParaRPr lang="en-US">
              <a:solidFill>
                <a:srgbClr val="121316">
                  <a:lumMod val="75000"/>
                  <a:lumOff val="25000"/>
                </a:srgbClr>
              </a:solidFill>
            </a:endParaRPr>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5D6A7CCB-D475-4659-8451-D82500F30874}" type="slidenum">
              <a:rPr lang="en-US" smtClean="0">
                <a:solidFill>
                  <a:srgbClr val="121316">
                    <a:lumMod val="75000"/>
                    <a:lumOff val="25000"/>
                  </a:srgbClr>
                </a:solidFill>
              </a:rPr>
              <a:pPr/>
              <a:t>‹#›</a:t>
            </a:fld>
            <a:endParaRPr lang="en-US">
              <a:solidFill>
                <a:srgbClr val="121316">
                  <a:lumMod val="75000"/>
                  <a:lumOff val="25000"/>
                </a:srgbClr>
              </a:solidFill>
            </a:endParaRPr>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288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458ECD00-9CA8-4E8F-AA1E-172B96B1F4D3}" type="datetimeFigureOut">
              <a:rPr lang="en-US" smtClean="0">
                <a:solidFill>
                  <a:srgbClr val="121316">
                    <a:lumMod val="75000"/>
                    <a:lumOff val="25000"/>
                  </a:srgbClr>
                </a:solidFill>
              </a:rPr>
              <a:pPr/>
              <a:t>1/22/2019</a:t>
            </a:fld>
            <a:endParaRPr lang="en-US">
              <a:solidFill>
                <a:srgbClr val="121316">
                  <a:lumMod val="75000"/>
                  <a:lumOff val="25000"/>
                </a:srgbClr>
              </a:solidFill>
            </a:endParaRPr>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solidFill>
                <a:srgbClr val="121316">
                  <a:lumMod val="75000"/>
                  <a:lumOff val="25000"/>
                </a:srgbClr>
              </a:solidFill>
            </a:endParaRPr>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5D6A7CCB-D475-4659-8451-D82500F30874}" type="slidenum">
              <a:rPr lang="en-US" smtClean="0">
                <a:solidFill>
                  <a:srgbClr val="121316">
                    <a:lumMod val="75000"/>
                    <a:lumOff val="25000"/>
                  </a:srgbClr>
                </a:solidFill>
              </a:rPr>
              <a:pPr/>
              <a:t>‹#›</a:t>
            </a:fld>
            <a:endParaRPr lang="en-US">
              <a:solidFill>
                <a:srgbClr val="121316">
                  <a:lumMod val="75000"/>
                  <a:lumOff val="25000"/>
                </a:srgbClr>
              </a:solidFill>
            </a:endParaRPr>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76892396"/>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8ECD00-9CA8-4E8F-AA1E-172B96B1F4D3}" type="datetimeFigureOut">
              <a:rPr lang="en-US" smtClean="0">
                <a:solidFill>
                  <a:srgbClr val="121316">
                    <a:lumMod val="75000"/>
                    <a:lumOff val="25000"/>
                  </a:srgbClr>
                </a:solidFill>
              </a:rPr>
              <a:pPr/>
              <a:t>1/22/2019</a:t>
            </a:fld>
            <a:endParaRPr lang="en-US">
              <a:solidFill>
                <a:srgbClr val="121316">
                  <a:lumMod val="75000"/>
                  <a:lumOff val="25000"/>
                </a:srgbClr>
              </a:solidFill>
            </a:endParaRPr>
          </a:p>
        </p:txBody>
      </p:sp>
      <p:sp>
        <p:nvSpPr>
          <p:cNvPr id="5" name="Footer Placeholder 4"/>
          <p:cNvSpPr>
            <a:spLocks noGrp="1"/>
          </p:cNvSpPr>
          <p:nvPr>
            <p:ph type="ftr" sz="quarter" idx="11"/>
          </p:nvPr>
        </p:nvSpPr>
        <p:spPr/>
        <p:txBody>
          <a:bodyPr/>
          <a:lstStyle/>
          <a:p>
            <a:endParaRPr lang="en-US">
              <a:solidFill>
                <a:srgbClr val="121316">
                  <a:lumMod val="75000"/>
                  <a:lumOff val="25000"/>
                </a:srgbClr>
              </a:solidFill>
            </a:endParaRPr>
          </a:p>
        </p:txBody>
      </p:sp>
      <p:sp>
        <p:nvSpPr>
          <p:cNvPr id="6" name="Slide Number Placeholder 5"/>
          <p:cNvSpPr>
            <a:spLocks noGrp="1"/>
          </p:cNvSpPr>
          <p:nvPr>
            <p:ph type="sldNum" sz="quarter" idx="12"/>
          </p:nvPr>
        </p:nvSpPr>
        <p:spPr/>
        <p:txBody>
          <a:bodyPr/>
          <a:lstStyle/>
          <a:p>
            <a:fld id="{5D6A7CCB-D475-4659-8451-D82500F30874}" type="slidenum">
              <a:rPr lang="en-US" smtClean="0">
                <a:solidFill>
                  <a:srgbClr val="121316">
                    <a:lumMod val="75000"/>
                    <a:lumOff val="25000"/>
                  </a:srgbClr>
                </a:solidFill>
              </a:rPr>
              <a:pPr/>
              <a:t>‹#›</a:t>
            </a:fld>
            <a:endParaRPr lang="en-US">
              <a:solidFill>
                <a:srgbClr val="121316">
                  <a:lumMod val="75000"/>
                  <a:lumOff val="25000"/>
                </a:srgbClr>
              </a:solidFill>
            </a:endParaRPr>
          </a:p>
        </p:txBody>
      </p:sp>
    </p:spTree>
    <p:extLst>
      <p:ext uri="{BB962C8B-B14F-4D97-AF65-F5344CB8AC3E}">
        <p14:creationId xmlns:p14="http://schemas.microsoft.com/office/powerpoint/2010/main" val="929511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458ECD00-9CA8-4E8F-AA1E-172B96B1F4D3}" type="datetimeFigureOut">
              <a:rPr lang="en-US" smtClean="0">
                <a:solidFill>
                  <a:srgbClr val="FEFCF7"/>
                </a:solidFill>
              </a:rPr>
              <a:pPr/>
              <a:t>1/22/2019</a:t>
            </a:fld>
            <a:endParaRPr lang="en-US">
              <a:solidFill>
                <a:srgbClr val="FEFCF7"/>
              </a:solidFill>
            </a:endParaRPr>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solidFill>
                <a:srgbClr val="FEFCF7"/>
              </a:solidFill>
            </a:endParaRPr>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5D6A7CCB-D475-4659-8451-D82500F30874}" type="slidenum">
              <a:rPr lang="en-US" smtClean="0">
                <a:solidFill>
                  <a:srgbClr val="FEFCF7"/>
                </a:solidFill>
              </a:rPr>
              <a:pPr/>
              <a:t>‹#›</a:t>
            </a:fld>
            <a:endParaRPr lang="en-US">
              <a:solidFill>
                <a:srgbClr val="FEFCF7"/>
              </a:solidFill>
            </a:endParaRPr>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7340844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8ECD00-9CA8-4E8F-AA1E-172B96B1F4D3}" type="datetimeFigureOut">
              <a:rPr lang="en-US" smtClean="0">
                <a:solidFill>
                  <a:srgbClr val="121316">
                    <a:lumMod val="75000"/>
                    <a:lumOff val="25000"/>
                  </a:srgbClr>
                </a:solidFill>
              </a:rPr>
              <a:pPr/>
              <a:t>1/22/2019</a:t>
            </a:fld>
            <a:endParaRPr lang="en-US">
              <a:solidFill>
                <a:srgbClr val="121316">
                  <a:lumMod val="75000"/>
                  <a:lumOff val="25000"/>
                </a:srgbClr>
              </a:solidFill>
            </a:endParaRPr>
          </a:p>
        </p:txBody>
      </p:sp>
      <p:sp>
        <p:nvSpPr>
          <p:cNvPr id="6" name="Footer Placeholder 5"/>
          <p:cNvSpPr>
            <a:spLocks noGrp="1"/>
          </p:cNvSpPr>
          <p:nvPr>
            <p:ph type="ftr" sz="quarter" idx="11"/>
          </p:nvPr>
        </p:nvSpPr>
        <p:spPr/>
        <p:txBody>
          <a:bodyPr/>
          <a:lstStyle/>
          <a:p>
            <a:endParaRPr lang="en-US">
              <a:solidFill>
                <a:srgbClr val="121316">
                  <a:lumMod val="75000"/>
                  <a:lumOff val="25000"/>
                </a:srgbClr>
              </a:solidFill>
            </a:endParaRPr>
          </a:p>
        </p:txBody>
      </p:sp>
      <p:sp>
        <p:nvSpPr>
          <p:cNvPr id="7" name="Slide Number Placeholder 6"/>
          <p:cNvSpPr>
            <a:spLocks noGrp="1"/>
          </p:cNvSpPr>
          <p:nvPr>
            <p:ph type="sldNum" sz="quarter" idx="12"/>
          </p:nvPr>
        </p:nvSpPr>
        <p:spPr/>
        <p:txBody>
          <a:bodyPr/>
          <a:lstStyle/>
          <a:p>
            <a:fld id="{5D6A7CCB-D475-4659-8451-D82500F30874}" type="slidenum">
              <a:rPr lang="en-US" smtClean="0">
                <a:solidFill>
                  <a:srgbClr val="121316">
                    <a:lumMod val="75000"/>
                    <a:lumOff val="25000"/>
                  </a:srgbClr>
                </a:solidFill>
              </a:rPr>
              <a:pPr/>
              <a:t>‹#›</a:t>
            </a:fld>
            <a:endParaRPr lang="en-US">
              <a:solidFill>
                <a:srgbClr val="121316">
                  <a:lumMod val="75000"/>
                  <a:lumOff val="25000"/>
                </a:srgbClr>
              </a:solidFill>
            </a:endParaRPr>
          </a:p>
        </p:txBody>
      </p:sp>
    </p:spTree>
    <p:extLst>
      <p:ext uri="{BB962C8B-B14F-4D97-AF65-F5344CB8AC3E}">
        <p14:creationId xmlns:p14="http://schemas.microsoft.com/office/powerpoint/2010/main" val="19558218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8ECD00-9CA8-4E8F-AA1E-172B96B1F4D3}" type="datetimeFigureOut">
              <a:rPr lang="en-US" smtClean="0">
                <a:solidFill>
                  <a:srgbClr val="121316">
                    <a:lumMod val="75000"/>
                    <a:lumOff val="25000"/>
                  </a:srgbClr>
                </a:solidFill>
              </a:rPr>
              <a:pPr/>
              <a:t>1/22/2019</a:t>
            </a:fld>
            <a:endParaRPr lang="en-US">
              <a:solidFill>
                <a:srgbClr val="121316">
                  <a:lumMod val="75000"/>
                  <a:lumOff val="25000"/>
                </a:srgbClr>
              </a:solidFill>
            </a:endParaRPr>
          </a:p>
        </p:txBody>
      </p:sp>
      <p:sp>
        <p:nvSpPr>
          <p:cNvPr id="8" name="Footer Placeholder 7"/>
          <p:cNvSpPr>
            <a:spLocks noGrp="1"/>
          </p:cNvSpPr>
          <p:nvPr>
            <p:ph type="ftr" sz="quarter" idx="11"/>
          </p:nvPr>
        </p:nvSpPr>
        <p:spPr/>
        <p:txBody>
          <a:bodyPr/>
          <a:lstStyle/>
          <a:p>
            <a:endParaRPr lang="en-US">
              <a:solidFill>
                <a:srgbClr val="121316">
                  <a:lumMod val="75000"/>
                  <a:lumOff val="25000"/>
                </a:srgbClr>
              </a:solidFill>
            </a:endParaRPr>
          </a:p>
        </p:txBody>
      </p:sp>
      <p:sp>
        <p:nvSpPr>
          <p:cNvPr id="9" name="Slide Number Placeholder 8"/>
          <p:cNvSpPr>
            <a:spLocks noGrp="1"/>
          </p:cNvSpPr>
          <p:nvPr>
            <p:ph type="sldNum" sz="quarter" idx="12"/>
          </p:nvPr>
        </p:nvSpPr>
        <p:spPr/>
        <p:txBody>
          <a:bodyPr/>
          <a:lstStyle/>
          <a:p>
            <a:fld id="{5D6A7CCB-D475-4659-8451-D82500F30874}" type="slidenum">
              <a:rPr lang="en-US" smtClean="0">
                <a:solidFill>
                  <a:srgbClr val="121316">
                    <a:lumMod val="75000"/>
                    <a:lumOff val="25000"/>
                  </a:srgbClr>
                </a:solidFill>
              </a:rPr>
              <a:pPr/>
              <a:t>‹#›</a:t>
            </a:fld>
            <a:endParaRPr lang="en-US">
              <a:solidFill>
                <a:srgbClr val="121316">
                  <a:lumMod val="75000"/>
                  <a:lumOff val="25000"/>
                </a:srgbClr>
              </a:solidFill>
            </a:endParaRPr>
          </a:p>
        </p:txBody>
      </p:sp>
    </p:spTree>
    <p:extLst>
      <p:ext uri="{BB962C8B-B14F-4D97-AF65-F5344CB8AC3E}">
        <p14:creationId xmlns:p14="http://schemas.microsoft.com/office/powerpoint/2010/main" val="598731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8ECD00-9CA8-4E8F-AA1E-172B96B1F4D3}" type="datetimeFigureOut">
              <a:rPr lang="en-US" smtClean="0">
                <a:solidFill>
                  <a:srgbClr val="121316">
                    <a:lumMod val="75000"/>
                    <a:lumOff val="25000"/>
                  </a:srgbClr>
                </a:solidFill>
              </a:rPr>
              <a:pPr/>
              <a:t>1/22/2019</a:t>
            </a:fld>
            <a:endParaRPr lang="en-US">
              <a:solidFill>
                <a:srgbClr val="121316">
                  <a:lumMod val="75000"/>
                  <a:lumOff val="25000"/>
                </a:srgbClr>
              </a:solidFill>
            </a:endParaRPr>
          </a:p>
        </p:txBody>
      </p:sp>
      <p:sp>
        <p:nvSpPr>
          <p:cNvPr id="4" name="Footer Placeholder 3"/>
          <p:cNvSpPr>
            <a:spLocks noGrp="1"/>
          </p:cNvSpPr>
          <p:nvPr>
            <p:ph type="ftr" sz="quarter" idx="11"/>
          </p:nvPr>
        </p:nvSpPr>
        <p:spPr/>
        <p:txBody>
          <a:bodyPr/>
          <a:lstStyle/>
          <a:p>
            <a:endParaRPr lang="en-US">
              <a:solidFill>
                <a:srgbClr val="121316">
                  <a:lumMod val="75000"/>
                  <a:lumOff val="25000"/>
                </a:srgbClr>
              </a:solidFill>
            </a:endParaRPr>
          </a:p>
        </p:txBody>
      </p:sp>
      <p:sp>
        <p:nvSpPr>
          <p:cNvPr id="5" name="Slide Number Placeholder 4"/>
          <p:cNvSpPr>
            <a:spLocks noGrp="1"/>
          </p:cNvSpPr>
          <p:nvPr>
            <p:ph type="sldNum" sz="quarter" idx="12"/>
          </p:nvPr>
        </p:nvSpPr>
        <p:spPr/>
        <p:txBody>
          <a:bodyPr/>
          <a:lstStyle/>
          <a:p>
            <a:fld id="{5D6A7CCB-D475-4659-8451-D82500F30874}" type="slidenum">
              <a:rPr lang="en-US" smtClean="0">
                <a:solidFill>
                  <a:srgbClr val="121316">
                    <a:lumMod val="75000"/>
                    <a:lumOff val="25000"/>
                  </a:srgbClr>
                </a:solidFill>
              </a:rPr>
              <a:pPr/>
              <a:t>‹#›</a:t>
            </a:fld>
            <a:endParaRPr lang="en-US">
              <a:solidFill>
                <a:srgbClr val="121316">
                  <a:lumMod val="75000"/>
                  <a:lumOff val="25000"/>
                </a:srgbClr>
              </a:solidFill>
            </a:endParaRPr>
          </a:p>
        </p:txBody>
      </p:sp>
    </p:spTree>
    <p:extLst>
      <p:ext uri="{BB962C8B-B14F-4D97-AF65-F5344CB8AC3E}">
        <p14:creationId xmlns:p14="http://schemas.microsoft.com/office/powerpoint/2010/main" val="510878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458ECD00-9CA8-4E8F-AA1E-172B96B1F4D3}" type="datetimeFigureOut">
              <a:rPr lang="en-US" smtClean="0">
                <a:solidFill>
                  <a:srgbClr val="121316">
                    <a:lumMod val="75000"/>
                    <a:lumOff val="25000"/>
                  </a:srgbClr>
                </a:solidFill>
              </a:rPr>
              <a:pPr/>
              <a:t>1/22/2019</a:t>
            </a:fld>
            <a:endParaRPr lang="en-US">
              <a:solidFill>
                <a:srgbClr val="121316">
                  <a:lumMod val="75000"/>
                  <a:lumOff val="25000"/>
                </a:srgbClr>
              </a:solidFill>
            </a:endParaRPr>
          </a:p>
        </p:txBody>
      </p:sp>
      <p:sp>
        <p:nvSpPr>
          <p:cNvPr id="3" name="Footer Placeholder 2"/>
          <p:cNvSpPr>
            <a:spLocks noGrp="1"/>
          </p:cNvSpPr>
          <p:nvPr>
            <p:ph type="ftr" sz="quarter" idx="11"/>
          </p:nvPr>
        </p:nvSpPr>
        <p:spPr/>
        <p:txBody>
          <a:bodyPr/>
          <a:lstStyle/>
          <a:p>
            <a:endParaRPr lang="en-US">
              <a:solidFill>
                <a:srgbClr val="121316">
                  <a:lumMod val="75000"/>
                  <a:lumOff val="25000"/>
                </a:srgbClr>
              </a:solidFill>
            </a:endParaRPr>
          </a:p>
        </p:txBody>
      </p:sp>
      <p:sp>
        <p:nvSpPr>
          <p:cNvPr id="4" name="Slide Number Placeholder 3"/>
          <p:cNvSpPr>
            <a:spLocks noGrp="1"/>
          </p:cNvSpPr>
          <p:nvPr>
            <p:ph type="sldNum" sz="quarter" idx="12"/>
          </p:nvPr>
        </p:nvSpPr>
        <p:spPr/>
        <p:txBody>
          <a:bodyPr/>
          <a:lstStyle/>
          <a:p>
            <a:fld id="{5D6A7CCB-D475-4659-8451-D82500F30874}" type="slidenum">
              <a:rPr lang="en-US" smtClean="0">
                <a:solidFill>
                  <a:srgbClr val="121316">
                    <a:lumMod val="75000"/>
                    <a:lumOff val="25000"/>
                  </a:srgbClr>
                </a:solidFill>
              </a:rPr>
              <a:pPr/>
              <a:t>‹#›</a:t>
            </a:fld>
            <a:endParaRPr lang="en-US">
              <a:solidFill>
                <a:srgbClr val="121316">
                  <a:lumMod val="75000"/>
                  <a:lumOff val="25000"/>
                </a:srgbClr>
              </a:solidFill>
            </a:endParaRPr>
          </a:p>
        </p:txBody>
      </p:sp>
    </p:spTree>
    <p:extLst>
      <p:ext uri="{BB962C8B-B14F-4D97-AF65-F5344CB8AC3E}">
        <p14:creationId xmlns:p14="http://schemas.microsoft.com/office/powerpoint/2010/main" val="1281069233"/>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458ECD00-9CA8-4E8F-AA1E-172B96B1F4D3}" type="datetimeFigureOut">
              <a:rPr lang="en-US" smtClean="0">
                <a:solidFill>
                  <a:srgbClr val="FEFCF7"/>
                </a:solidFill>
              </a:rPr>
              <a:pPr/>
              <a:t>1/22/2019</a:t>
            </a:fld>
            <a:endParaRPr lang="en-US">
              <a:solidFill>
                <a:srgbClr val="FEFCF7"/>
              </a:solidFill>
            </a:endParaRPr>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solidFill>
                <a:srgbClr val="FEFCF7"/>
              </a:solidFill>
            </a:endParaRPr>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5D6A7CCB-D475-4659-8451-D82500F30874}" type="slidenum">
              <a:rPr lang="en-US" smtClean="0">
                <a:solidFill>
                  <a:srgbClr val="FEFCF7"/>
                </a:solidFill>
              </a:rPr>
              <a:pPr/>
              <a:t>‹#›</a:t>
            </a:fld>
            <a:endParaRPr lang="en-US">
              <a:solidFill>
                <a:srgbClr val="FEFCF7"/>
              </a:solidFill>
            </a:endParaRPr>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3135206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458ECD00-9CA8-4E8F-AA1E-172B96B1F4D3}" type="datetimeFigureOut">
              <a:rPr lang="en-US" smtClean="0">
                <a:solidFill>
                  <a:srgbClr val="121316">
                    <a:lumMod val="75000"/>
                    <a:lumOff val="25000"/>
                  </a:srgbClr>
                </a:solidFill>
              </a:rPr>
              <a:pPr/>
              <a:t>1/22/2019</a:t>
            </a:fld>
            <a:endParaRPr lang="en-US">
              <a:solidFill>
                <a:srgbClr val="121316">
                  <a:lumMod val="75000"/>
                  <a:lumOff val="25000"/>
                </a:srgbClr>
              </a:solidFill>
            </a:endParaRPr>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solidFill>
                <a:srgbClr val="121316">
                  <a:lumMod val="75000"/>
                  <a:lumOff val="25000"/>
                </a:srgbClr>
              </a:solidFill>
            </a:endParaRPr>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5D6A7CCB-D475-4659-8451-D82500F30874}" type="slidenum">
              <a:rPr lang="en-US" smtClean="0">
                <a:solidFill>
                  <a:srgbClr val="121316">
                    <a:lumMod val="75000"/>
                    <a:lumOff val="25000"/>
                  </a:srgbClr>
                </a:solidFill>
              </a:rPr>
              <a:pPr/>
              <a:t>‹#›</a:t>
            </a:fld>
            <a:endParaRPr lang="en-US">
              <a:solidFill>
                <a:srgbClr val="121316">
                  <a:lumMod val="75000"/>
                  <a:lumOff val="25000"/>
                </a:srgbClr>
              </a:solidFill>
            </a:endParaRPr>
          </a:p>
        </p:txBody>
      </p:sp>
    </p:spTree>
    <p:extLst>
      <p:ext uri="{BB962C8B-B14F-4D97-AF65-F5344CB8AC3E}">
        <p14:creationId xmlns:p14="http://schemas.microsoft.com/office/powerpoint/2010/main" val="2401530016"/>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458ECD00-9CA8-4E8F-AA1E-172B96B1F4D3}" type="datetimeFigureOut">
              <a:rPr lang="en-US" smtClean="0">
                <a:solidFill>
                  <a:srgbClr val="121316">
                    <a:lumMod val="75000"/>
                    <a:lumOff val="25000"/>
                  </a:srgbClr>
                </a:solidFill>
              </a:rPr>
              <a:pPr/>
              <a:t>1/22/2019</a:t>
            </a:fld>
            <a:endParaRPr lang="en-US">
              <a:solidFill>
                <a:srgbClr val="121316">
                  <a:lumMod val="75000"/>
                  <a:lumOff val="25000"/>
                </a:srgbClr>
              </a:solidFill>
            </a:endParaRPr>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solidFill>
                <a:srgbClr val="121316">
                  <a:lumMod val="75000"/>
                  <a:lumOff val="25000"/>
                </a:srgbClr>
              </a:solidFill>
            </a:endParaRPr>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5D6A7CCB-D475-4659-8451-D82500F30874}" type="slidenum">
              <a:rPr lang="en-US" smtClean="0">
                <a:solidFill>
                  <a:srgbClr val="121316">
                    <a:lumMod val="75000"/>
                    <a:lumOff val="25000"/>
                  </a:srgbClr>
                </a:solidFill>
              </a:rPr>
              <a:pPr/>
              <a:t>‹#›</a:t>
            </a:fld>
            <a:endParaRPr lang="en-US">
              <a:solidFill>
                <a:srgbClr val="121316">
                  <a:lumMod val="75000"/>
                  <a:lumOff val="25000"/>
                </a:srgbClr>
              </a:solidFill>
            </a:endParaRPr>
          </a:p>
        </p:txBody>
      </p:sp>
    </p:spTree>
    <p:extLst>
      <p:ext uri="{BB962C8B-B14F-4D97-AF65-F5344CB8AC3E}">
        <p14:creationId xmlns:p14="http://schemas.microsoft.com/office/powerpoint/2010/main" val="12656459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8ECD00-9CA8-4E8F-AA1E-172B96B1F4D3}" type="datetimeFigureOut">
              <a:rPr lang="en-US" smtClean="0">
                <a:solidFill>
                  <a:srgbClr val="121316">
                    <a:lumMod val="75000"/>
                    <a:lumOff val="25000"/>
                  </a:srgbClr>
                </a:solidFill>
              </a:rPr>
              <a:pPr/>
              <a:t>1/22/2019</a:t>
            </a:fld>
            <a:endParaRPr lang="en-US">
              <a:solidFill>
                <a:srgbClr val="121316">
                  <a:lumMod val="75000"/>
                  <a:lumOff val="25000"/>
                </a:srgbClr>
              </a:solidFill>
            </a:endParaRPr>
          </a:p>
        </p:txBody>
      </p:sp>
      <p:sp>
        <p:nvSpPr>
          <p:cNvPr id="5" name="Footer Placeholder 4"/>
          <p:cNvSpPr>
            <a:spLocks noGrp="1"/>
          </p:cNvSpPr>
          <p:nvPr>
            <p:ph type="ftr" sz="quarter" idx="11"/>
          </p:nvPr>
        </p:nvSpPr>
        <p:spPr/>
        <p:txBody>
          <a:bodyPr/>
          <a:lstStyle/>
          <a:p>
            <a:endParaRPr lang="en-US">
              <a:solidFill>
                <a:srgbClr val="121316">
                  <a:lumMod val="75000"/>
                  <a:lumOff val="25000"/>
                </a:srgbClr>
              </a:solidFill>
            </a:endParaRPr>
          </a:p>
        </p:txBody>
      </p:sp>
      <p:sp>
        <p:nvSpPr>
          <p:cNvPr id="6" name="Slide Number Placeholder 5"/>
          <p:cNvSpPr>
            <a:spLocks noGrp="1"/>
          </p:cNvSpPr>
          <p:nvPr>
            <p:ph type="sldNum" sz="quarter" idx="12"/>
          </p:nvPr>
        </p:nvSpPr>
        <p:spPr/>
        <p:txBody>
          <a:bodyPr/>
          <a:lstStyle/>
          <a:p>
            <a:fld id="{5D6A7CCB-D475-4659-8451-D82500F30874}" type="slidenum">
              <a:rPr lang="en-US" smtClean="0">
                <a:solidFill>
                  <a:srgbClr val="121316">
                    <a:lumMod val="75000"/>
                    <a:lumOff val="25000"/>
                  </a:srgbClr>
                </a:solidFill>
              </a:rPr>
              <a:pPr/>
              <a:t>‹#›</a:t>
            </a:fld>
            <a:endParaRPr lang="en-US">
              <a:solidFill>
                <a:srgbClr val="121316">
                  <a:lumMod val="75000"/>
                  <a:lumOff val="25000"/>
                </a:srgbClr>
              </a:solidFill>
            </a:endParaRPr>
          </a:p>
        </p:txBody>
      </p:sp>
    </p:spTree>
    <p:extLst>
      <p:ext uri="{BB962C8B-B14F-4D97-AF65-F5344CB8AC3E}">
        <p14:creationId xmlns:p14="http://schemas.microsoft.com/office/powerpoint/2010/main" val="27733727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458ECD00-9CA8-4E8F-AA1E-172B96B1F4D3}" type="datetimeFigureOut">
              <a:rPr lang="en-US" smtClean="0">
                <a:solidFill>
                  <a:srgbClr val="121316">
                    <a:lumMod val="75000"/>
                    <a:lumOff val="25000"/>
                  </a:srgbClr>
                </a:solidFill>
              </a:rPr>
              <a:pPr/>
              <a:t>1/22/2019</a:t>
            </a:fld>
            <a:endParaRPr lang="en-US">
              <a:solidFill>
                <a:srgbClr val="121316">
                  <a:lumMod val="75000"/>
                  <a:lumOff val="25000"/>
                </a:srgbClr>
              </a:solidFill>
            </a:endParaRPr>
          </a:p>
        </p:txBody>
      </p:sp>
      <p:sp>
        <p:nvSpPr>
          <p:cNvPr id="5" name="Footer Placeholder 4"/>
          <p:cNvSpPr>
            <a:spLocks noGrp="1"/>
          </p:cNvSpPr>
          <p:nvPr>
            <p:ph type="ftr" sz="quarter" idx="11"/>
          </p:nvPr>
        </p:nvSpPr>
        <p:spPr>
          <a:xfrm>
            <a:off x="2933699" y="6296615"/>
            <a:ext cx="5959577" cy="365125"/>
          </a:xfrm>
        </p:spPr>
        <p:txBody>
          <a:bodyPr/>
          <a:lstStyle/>
          <a:p>
            <a:endParaRPr lang="en-US">
              <a:solidFill>
                <a:srgbClr val="121316">
                  <a:lumMod val="75000"/>
                  <a:lumOff val="25000"/>
                </a:srgbClr>
              </a:solidFill>
            </a:endParaRPr>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5D6A7CCB-D475-4659-8451-D82500F30874}" type="slidenum">
              <a:rPr lang="en-US" smtClean="0">
                <a:solidFill>
                  <a:srgbClr val="121316">
                    <a:lumMod val="75000"/>
                    <a:lumOff val="25000"/>
                  </a:srgbClr>
                </a:solidFill>
              </a:rPr>
              <a:pPr/>
              <a:t>‹#›</a:t>
            </a:fld>
            <a:endParaRPr lang="en-US">
              <a:solidFill>
                <a:srgbClr val="121316">
                  <a:lumMod val="75000"/>
                  <a:lumOff val="25000"/>
                </a:srgbClr>
              </a:solidFill>
            </a:endParaRPr>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36810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458ECD00-9CA8-4E8F-AA1E-172B96B1F4D3}" type="datetimeFigureOut">
              <a:rPr lang="en-US" smtClean="0">
                <a:solidFill>
                  <a:srgbClr val="121316">
                    <a:lumMod val="75000"/>
                    <a:lumOff val="25000"/>
                  </a:srgbClr>
                </a:solidFill>
              </a:rPr>
              <a:pPr/>
              <a:t>1/22/2019</a:t>
            </a:fld>
            <a:endParaRPr lang="en-US">
              <a:solidFill>
                <a:srgbClr val="121316">
                  <a:lumMod val="75000"/>
                  <a:lumOff val="25000"/>
                </a:srgbClr>
              </a:solidFill>
            </a:endParaRPr>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solidFill>
                <a:srgbClr val="121316">
                  <a:lumMod val="75000"/>
                  <a:lumOff val="25000"/>
                </a:srgbClr>
              </a:solidFill>
            </a:endParaRPr>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5D6A7CCB-D475-4659-8451-D82500F30874}" type="slidenum">
              <a:rPr lang="en-US" smtClean="0">
                <a:solidFill>
                  <a:srgbClr val="121316">
                    <a:lumMod val="75000"/>
                    <a:lumOff val="25000"/>
                  </a:srgbClr>
                </a:solidFill>
              </a:rPr>
              <a:pPr/>
              <a:t>‹#›</a:t>
            </a:fld>
            <a:endParaRPr lang="en-US">
              <a:solidFill>
                <a:srgbClr val="121316">
                  <a:lumMod val="75000"/>
                  <a:lumOff val="25000"/>
                </a:srgbClr>
              </a:solidFill>
            </a:endParaRPr>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948808951"/>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8ECD00-9CA8-4E8F-AA1E-172B96B1F4D3}" type="datetimeFigureOut">
              <a:rPr lang="en-US" smtClean="0">
                <a:solidFill>
                  <a:srgbClr val="121316">
                    <a:lumMod val="75000"/>
                    <a:lumOff val="25000"/>
                  </a:srgbClr>
                </a:solidFill>
              </a:rPr>
              <a:pPr/>
              <a:t>1/22/2019</a:t>
            </a:fld>
            <a:endParaRPr lang="en-US">
              <a:solidFill>
                <a:srgbClr val="121316">
                  <a:lumMod val="75000"/>
                  <a:lumOff val="25000"/>
                </a:srgbClr>
              </a:solidFill>
            </a:endParaRPr>
          </a:p>
        </p:txBody>
      </p:sp>
      <p:sp>
        <p:nvSpPr>
          <p:cNvPr id="5" name="Footer Placeholder 4"/>
          <p:cNvSpPr>
            <a:spLocks noGrp="1"/>
          </p:cNvSpPr>
          <p:nvPr>
            <p:ph type="ftr" sz="quarter" idx="11"/>
          </p:nvPr>
        </p:nvSpPr>
        <p:spPr/>
        <p:txBody>
          <a:bodyPr/>
          <a:lstStyle/>
          <a:p>
            <a:endParaRPr lang="en-US">
              <a:solidFill>
                <a:srgbClr val="121316">
                  <a:lumMod val="75000"/>
                  <a:lumOff val="25000"/>
                </a:srgbClr>
              </a:solidFill>
            </a:endParaRPr>
          </a:p>
        </p:txBody>
      </p:sp>
      <p:sp>
        <p:nvSpPr>
          <p:cNvPr id="6" name="Slide Number Placeholder 5"/>
          <p:cNvSpPr>
            <a:spLocks noGrp="1"/>
          </p:cNvSpPr>
          <p:nvPr>
            <p:ph type="sldNum" sz="quarter" idx="12"/>
          </p:nvPr>
        </p:nvSpPr>
        <p:spPr/>
        <p:txBody>
          <a:bodyPr/>
          <a:lstStyle/>
          <a:p>
            <a:fld id="{5D6A7CCB-D475-4659-8451-D82500F30874}" type="slidenum">
              <a:rPr lang="en-US" smtClean="0">
                <a:solidFill>
                  <a:srgbClr val="121316">
                    <a:lumMod val="75000"/>
                    <a:lumOff val="25000"/>
                  </a:srgbClr>
                </a:solidFill>
              </a:rPr>
              <a:pPr/>
              <a:t>‹#›</a:t>
            </a:fld>
            <a:endParaRPr lang="en-US">
              <a:solidFill>
                <a:srgbClr val="121316">
                  <a:lumMod val="75000"/>
                  <a:lumOff val="25000"/>
                </a:srgbClr>
              </a:solidFill>
            </a:endParaRPr>
          </a:p>
        </p:txBody>
      </p:sp>
    </p:spTree>
    <p:extLst>
      <p:ext uri="{BB962C8B-B14F-4D97-AF65-F5344CB8AC3E}">
        <p14:creationId xmlns:p14="http://schemas.microsoft.com/office/powerpoint/2010/main" val="25729740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458ECD00-9CA8-4E8F-AA1E-172B96B1F4D3}" type="datetimeFigureOut">
              <a:rPr lang="en-US" smtClean="0">
                <a:solidFill>
                  <a:srgbClr val="FEFCF7"/>
                </a:solidFill>
              </a:rPr>
              <a:pPr/>
              <a:t>1/22/2019</a:t>
            </a:fld>
            <a:endParaRPr lang="en-US">
              <a:solidFill>
                <a:srgbClr val="FEFCF7"/>
              </a:solidFill>
            </a:endParaRPr>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solidFill>
                <a:srgbClr val="FEFCF7"/>
              </a:solidFill>
            </a:endParaRPr>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5D6A7CCB-D475-4659-8451-D82500F30874}" type="slidenum">
              <a:rPr lang="en-US" smtClean="0">
                <a:solidFill>
                  <a:srgbClr val="FEFCF7"/>
                </a:solidFill>
              </a:rPr>
              <a:pPr/>
              <a:t>‹#›</a:t>
            </a:fld>
            <a:endParaRPr lang="en-US">
              <a:solidFill>
                <a:srgbClr val="FEFCF7"/>
              </a:solidFill>
            </a:endParaRPr>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6072471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8ECD00-9CA8-4E8F-AA1E-172B96B1F4D3}" type="datetimeFigureOut">
              <a:rPr lang="en-US" smtClean="0">
                <a:solidFill>
                  <a:srgbClr val="121316">
                    <a:lumMod val="75000"/>
                    <a:lumOff val="25000"/>
                  </a:srgbClr>
                </a:solidFill>
              </a:rPr>
              <a:pPr/>
              <a:t>1/22/2019</a:t>
            </a:fld>
            <a:endParaRPr lang="en-US">
              <a:solidFill>
                <a:srgbClr val="121316">
                  <a:lumMod val="75000"/>
                  <a:lumOff val="25000"/>
                </a:srgbClr>
              </a:solidFill>
            </a:endParaRPr>
          </a:p>
        </p:txBody>
      </p:sp>
      <p:sp>
        <p:nvSpPr>
          <p:cNvPr id="6" name="Footer Placeholder 5"/>
          <p:cNvSpPr>
            <a:spLocks noGrp="1"/>
          </p:cNvSpPr>
          <p:nvPr>
            <p:ph type="ftr" sz="quarter" idx="11"/>
          </p:nvPr>
        </p:nvSpPr>
        <p:spPr/>
        <p:txBody>
          <a:bodyPr/>
          <a:lstStyle/>
          <a:p>
            <a:endParaRPr lang="en-US">
              <a:solidFill>
                <a:srgbClr val="121316">
                  <a:lumMod val="75000"/>
                  <a:lumOff val="25000"/>
                </a:srgbClr>
              </a:solidFill>
            </a:endParaRPr>
          </a:p>
        </p:txBody>
      </p:sp>
      <p:sp>
        <p:nvSpPr>
          <p:cNvPr id="7" name="Slide Number Placeholder 6"/>
          <p:cNvSpPr>
            <a:spLocks noGrp="1"/>
          </p:cNvSpPr>
          <p:nvPr>
            <p:ph type="sldNum" sz="quarter" idx="12"/>
          </p:nvPr>
        </p:nvSpPr>
        <p:spPr/>
        <p:txBody>
          <a:bodyPr/>
          <a:lstStyle/>
          <a:p>
            <a:fld id="{5D6A7CCB-D475-4659-8451-D82500F30874}" type="slidenum">
              <a:rPr lang="en-US" smtClean="0">
                <a:solidFill>
                  <a:srgbClr val="121316">
                    <a:lumMod val="75000"/>
                    <a:lumOff val="25000"/>
                  </a:srgbClr>
                </a:solidFill>
              </a:rPr>
              <a:pPr/>
              <a:t>‹#›</a:t>
            </a:fld>
            <a:endParaRPr lang="en-US">
              <a:solidFill>
                <a:srgbClr val="121316">
                  <a:lumMod val="75000"/>
                  <a:lumOff val="25000"/>
                </a:srgbClr>
              </a:solidFill>
            </a:endParaRPr>
          </a:p>
        </p:txBody>
      </p:sp>
    </p:spTree>
    <p:extLst>
      <p:ext uri="{BB962C8B-B14F-4D97-AF65-F5344CB8AC3E}">
        <p14:creationId xmlns:p14="http://schemas.microsoft.com/office/powerpoint/2010/main" val="29248948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8ECD00-9CA8-4E8F-AA1E-172B96B1F4D3}" type="datetimeFigureOut">
              <a:rPr lang="en-US" smtClean="0">
                <a:solidFill>
                  <a:srgbClr val="121316">
                    <a:lumMod val="75000"/>
                    <a:lumOff val="25000"/>
                  </a:srgbClr>
                </a:solidFill>
              </a:rPr>
              <a:pPr/>
              <a:t>1/22/2019</a:t>
            </a:fld>
            <a:endParaRPr lang="en-US">
              <a:solidFill>
                <a:srgbClr val="121316">
                  <a:lumMod val="75000"/>
                  <a:lumOff val="25000"/>
                </a:srgbClr>
              </a:solidFill>
            </a:endParaRPr>
          </a:p>
        </p:txBody>
      </p:sp>
      <p:sp>
        <p:nvSpPr>
          <p:cNvPr id="8" name="Footer Placeholder 7"/>
          <p:cNvSpPr>
            <a:spLocks noGrp="1"/>
          </p:cNvSpPr>
          <p:nvPr>
            <p:ph type="ftr" sz="quarter" idx="11"/>
          </p:nvPr>
        </p:nvSpPr>
        <p:spPr/>
        <p:txBody>
          <a:bodyPr/>
          <a:lstStyle/>
          <a:p>
            <a:endParaRPr lang="en-US">
              <a:solidFill>
                <a:srgbClr val="121316">
                  <a:lumMod val="75000"/>
                  <a:lumOff val="25000"/>
                </a:srgbClr>
              </a:solidFill>
            </a:endParaRPr>
          </a:p>
        </p:txBody>
      </p:sp>
      <p:sp>
        <p:nvSpPr>
          <p:cNvPr id="9" name="Slide Number Placeholder 8"/>
          <p:cNvSpPr>
            <a:spLocks noGrp="1"/>
          </p:cNvSpPr>
          <p:nvPr>
            <p:ph type="sldNum" sz="quarter" idx="12"/>
          </p:nvPr>
        </p:nvSpPr>
        <p:spPr/>
        <p:txBody>
          <a:bodyPr/>
          <a:lstStyle/>
          <a:p>
            <a:fld id="{5D6A7CCB-D475-4659-8451-D82500F30874}" type="slidenum">
              <a:rPr lang="en-US" smtClean="0">
                <a:solidFill>
                  <a:srgbClr val="121316">
                    <a:lumMod val="75000"/>
                    <a:lumOff val="25000"/>
                  </a:srgbClr>
                </a:solidFill>
              </a:rPr>
              <a:pPr/>
              <a:t>‹#›</a:t>
            </a:fld>
            <a:endParaRPr lang="en-US">
              <a:solidFill>
                <a:srgbClr val="121316">
                  <a:lumMod val="75000"/>
                  <a:lumOff val="25000"/>
                </a:srgbClr>
              </a:solidFill>
            </a:endParaRPr>
          </a:p>
        </p:txBody>
      </p:sp>
    </p:spTree>
    <p:extLst>
      <p:ext uri="{BB962C8B-B14F-4D97-AF65-F5344CB8AC3E}">
        <p14:creationId xmlns:p14="http://schemas.microsoft.com/office/powerpoint/2010/main" val="27624749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8ECD00-9CA8-4E8F-AA1E-172B96B1F4D3}" type="datetimeFigureOut">
              <a:rPr lang="en-US" smtClean="0">
                <a:solidFill>
                  <a:srgbClr val="121316">
                    <a:lumMod val="75000"/>
                    <a:lumOff val="25000"/>
                  </a:srgbClr>
                </a:solidFill>
              </a:rPr>
              <a:pPr/>
              <a:t>1/22/2019</a:t>
            </a:fld>
            <a:endParaRPr lang="en-US">
              <a:solidFill>
                <a:srgbClr val="121316">
                  <a:lumMod val="75000"/>
                  <a:lumOff val="25000"/>
                </a:srgbClr>
              </a:solidFill>
            </a:endParaRPr>
          </a:p>
        </p:txBody>
      </p:sp>
      <p:sp>
        <p:nvSpPr>
          <p:cNvPr id="4" name="Footer Placeholder 3"/>
          <p:cNvSpPr>
            <a:spLocks noGrp="1"/>
          </p:cNvSpPr>
          <p:nvPr>
            <p:ph type="ftr" sz="quarter" idx="11"/>
          </p:nvPr>
        </p:nvSpPr>
        <p:spPr/>
        <p:txBody>
          <a:bodyPr/>
          <a:lstStyle/>
          <a:p>
            <a:endParaRPr lang="en-US">
              <a:solidFill>
                <a:srgbClr val="121316">
                  <a:lumMod val="75000"/>
                  <a:lumOff val="25000"/>
                </a:srgbClr>
              </a:solidFill>
            </a:endParaRPr>
          </a:p>
        </p:txBody>
      </p:sp>
      <p:sp>
        <p:nvSpPr>
          <p:cNvPr id="5" name="Slide Number Placeholder 4"/>
          <p:cNvSpPr>
            <a:spLocks noGrp="1"/>
          </p:cNvSpPr>
          <p:nvPr>
            <p:ph type="sldNum" sz="quarter" idx="12"/>
          </p:nvPr>
        </p:nvSpPr>
        <p:spPr/>
        <p:txBody>
          <a:bodyPr/>
          <a:lstStyle/>
          <a:p>
            <a:fld id="{5D6A7CCB-D475-4659-8451-D82500F30874}" type="slidenum">
              <a:rPr lang="en-US" smtClean="0">
                <a:solidFill>
                  <a:srgbClr val="121316">
                    <a:lumMod val="75000"/>
                    <a:lumOff val="25000"/>
                  </a:srgbClr>
                </a:solidFill>
              </a:rPr>
              <a:pPr/>
              <a:t>‹#›</a:t>
            </a:fld>
            <a:endParaRPr lang="en-US">
              <a:solidFill>
                <a:srgbClr val="121316">
                  <a:lumMod val="75000"/>
                  <a:lumOff val="25000"/>
                </a:srgbClr>
              </a:solidFill>
            </a:endParaRPr>
          </a:p>
        </p:txBody>
      </p:sp>
    </p:spTree>
    <p:extLst>
      <p:ext uri="{BB962C8B-B14F-4D97-AF65-F5344CB8AC3E}">
        <p14:creationId xmlns:p14="http://schemas.microsoft.com/office/powerpoint/2010/main" val="2887744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8ECD00-9CA8-4E8F-AA1E-172B96B1F4D3}" type="datetimeFigureOut">
              <a:rPr lang="en-US" smtClean="0">
                <a:solidFill>
                  <a:srgbClr val="121316">
                    <a:lumMod val="75000"/>
                    <a:lumOff val="25000"/>
                  </a:srgbClr>
                </a:solidFill>
              </a:rPr>
              <a:pPr/>
              <a:t>1/22/2019</a:t>
            </a:fld>
            <a:endParaRPr lang="en-US">
              <a:solidFill>
                <a:srgbClr val="121316">
                  <a:lumMod val="75000"/>
                  <a:lumOff val="25000"/>
                </a:srgbClr>
              </a:solidFill>
            </a:endParaRPr>
          </a:p>
        </p:txBody>
      </p:sp>
      <p:sp>
        <p:nvSpPr>
          <p:cNvPr id="6" name="Footer Placeholder 5"/>
          <p:cNvSpPr>
            <a:spLocks noGrp="1"/>
          </p:cNvSpPr>
          <p:nvPr>
            <p:ph type="ftr" sz="quarter" idx="11"/>
          </p:nvPr>
        </p:nvSpPr>
        <p:spPr/>
        <p:txBody>
          <a:bodyPr/>
          <a:lstStyle/>
          <a:p>
            <a:endParaRPr lang="en-US">
              <a:solidFill>
                <a:srgbClr val="121316">
                  <a:lumMod val="75000"/>
                  <a:lumOff val="25000"/>
                </a:srgbClr>
              </a:solidFill>
            </a:endParaRPr>
          </a:p>
        </p:txBody>
      </p:sp>
      <p:sp>
        <p:nvSpPr>
          <p:cNvPr id="7" name="Slide Number Placeholder 6"/>
          <p:cNvSpPr>
            <a:spLocks noGrp="1"/>
          </p:cNvSpPr>
          <p:nvPr>
            <p:ph type="sldNum" sz="quarter" idx="12"/>
          </p:nvPr>
        </p:nvSpPr>
        <p:spPr/>
        <p:txBody>
          <a:bodyPr/>
          <a:lstStyle/>
          <a:p>
            <a:fld id="{5D6A7CCB-D475-4659-8451-D82500F30874}" type="slidenum">
              <a:rPr lang="en-US" smtClean="0">
                <a:solidFill>
                  <a:srgbClr val="121316">
                    <a:lumMod val="75000"/>
                    <a:lumOff val="25000"/>
                  </a:srgbClr>
                </a:solidFill>
              </a:rPr>
              <a:pPr/>
              <a:t>‹#›</a:t>
            </a:fld>
            <a:endParaRPr lang="en-US">
              <a:solidFill>
                <a:srgbClr val="121316">
                  <a:lumMod val="75000"/>
                  <a:lumOff val="25000"/>
                </a:srgbClr>
              </a:solidFill>
            </a:endParaRPr>
          </a:p>
        </p:txBody>
      </p:sp>
    </p:spTree>
    <p:extLst>
      <p:ext uri="{BB962C8B-B14F-4D97-AF65-F5344CB8AC3E}">
        <p14:creationId xmlns:p14="http://schemas.microsoft.com/office/powerpoint/2010/main" val="38969015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458ECD00-9CA8-4E8F-AA1E-172B96B1F4D3}" type="datetimeFigureOut">
              <a:rPr lang="en-US" smtClean="0">
                <a:solidFill>
                  <a:srgbClr val="121316">
                    <a:lumMod val="75000"/>
                    <a:lumOff val="25000"/>
                  </a:srgbClr>
                </a:solidFill>
              </a:rPr>
              <a:pPr/>
              <a:t>1/22/2019</a:t>
            </a:fld>
            <a:endParaRPr lang="en-US">
              <a:solidFill>
                <a:srgbClr val="121316">
                  <a:lumMod val="75000"/>
                  <a:lumOff val="25000"/>
                </a:srgbClr>
              </a:solidFill>
            </a:endParaRPr>
          </a:p>
        </p:txBody>
      </p:sp>
      <p:sp>
        <p:nvSpPr>
          <p:cNvPr id="3" name="Footer Placeholder 2"/>
          <p:cNvSpPr>
            <a:spLocks noGrp="1"/>
          </p:cNvSpPr>
          <p:nvPr>
            <p:ph type="ftr" sz="quarter" idx="11"/>
          </p:nvPr>
        </p:nvSpPr>
        <p:spPr/>
        <p:txBody>
          <a:bodyPr/>
          <a:lstStyle/>
          <a:p>
            <a:endParaRPr lang="en-US">
              <a:solidFill>
                <a:srgbClr val="121316">
                  <a:lumMod val="75000"/>
                  <a:lumOff val="25000"/>
                </a:srgbClr>
              </a:solidFill>
            </a:endParaRPr>
          </a:p>
        </p:txBody>
      </p:sp>
      <p:sp>
        <p:nvSpPr>
          <p:cNvPr id="4" name="Slide Number Placeholder 3"/>
          <p:cNvSpPr>
            <a:spLocks noGrp="1"/>
          </p:cNvSpPr>
          <p:nvPr>
            <p:ph type="sldNum" sz="quarter" idx="12"/>
          </p:nvPr>
        </p:nvSpPr>
        <p:spPr/>
        <p:txBody>
          <a:bodyPr/>
          <a:lstStyle/>
          <a:p>
            <a:fld id="{5D6A7CCB-D475-4659-8451-D82500F30874}" type="slidenum">
              <a:rPr lang="en-US" smtClean="0">
                <a:solidFill>
                  <a:srgbClr val="121316">
                    <a:lumMod val="75000"/>
                    <a:lumOff val="25000"/>
                  </a:srgbClr>
                </a:solidFill>
              </a:rPr>
              <a:pPr/>
              <a:t>‹#›</a:t>
            </a:fld>
            <a:endParaRPr lang="en-US">
              <a:solidFill>
                <a:srgbClr val="121316">
                  <a:lumMod val="75000"/>
                  <a:lumOff val="25000"/>
                </a:srgbClr>
              </a:solidFill>
            </a:endParaRPr>
          </a:p>
        </p:txBody>
      </p:sp>
    </p:spTree>
    <p:extLst>
      <p:ext uri="{BB962C8B-B14F-4D97-AF65-F5344CB8AC3E}">
        <p14:creationId xmlns:p14="http://schemas.microsoft.com/office/powerpoint/2010/main" val="3012052603"/>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458ECD00-9CA8-4E8F-AA1E-172B96B1F4D3}" type="datetimeFigureOut">
              <a:rPr lang="en-US" smtClean="0">
                <a:solidFill>
                  <a:srgbClr val="121316">
                    <a:lumMod val="75000"/>
                    <a:lumOff val="25000"/>
                  </a:srgbClr>
                </a:solidFill>
              </a:rPr>
              <a:pPr/>
              <a:t>1/22/2019</a:t>
            </a:fld>
            <a:endParaRPr lang="en-US">
              <a:solidFill>
                <a:srgbClr val="121316">
                  <a:lumMod val="75000"/>
                  <a:lumOff val="25000"/>
                </a:srgbClr>
              </a:solidFill>
            </a:endParaRPr>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solidFill>
                <a:srgbClr val="121316">
                  <a:lumMod val="75000"/>
                  <a:lumOff val="25000"/>
                </a:srgbClr>
              </a:solidFill>
            </a:endParaRPr>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5D6A7CCB-D475-4659-8451-D82500F30874}" type="slidenum">
              <a:rPr lang="en-US" smtClean="0">
                <a:solidFill>
                  <a:srgbClr val="121316">
                    <a:lumMod val="75000"/>
                    <a:lumOff val="25000"/>
                  </a:srgbClr>
                </a:solidFill>
              </a:rPr>
              <a:pPr/>
              <a:t>‹#›</a:t>
            </a:fld>
            <a:endParaRPr lang="en-US">
              <a:solidFill>
                <a:srgbClr val="121316">
                  <a:lumMod val="75000"/>
                  <a:lumOff val="25000"/>
                </a:srgbClr>
              </a:solidFill>
            </a:endParaRPr>
          </a:p>
        </p:txBody>
      </p:sp>
    </p:spTree>
    <p:extLst>
      <p:ext uri="{BB962C8B-B14F-4D97-AF65-F5344CB8AC3E}">
        <p14:creationId xmlns:p14="http://schemas.microsoft.com/office/powerpoint/2010/main" val="894236879"/>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458ECD00-9CA8-4E8F-AA1E-172B96B1F4D3}" type="datetimeFigureOut">
              <a:rPr lang="en-US" smtClean="0">
                <a:solidFill>
                  <a:srgbClr val="121316">
                    <a:lumMod val="75000"/>
                    <a:lumOff val="25000"/>
                  </a:srgbClr>
                </a:solidFill>
              </a:rPr>
              <a:pPr/>
              <a:t>1/22/2019</a:t>
            </a:fld>
            <a:endParaRPr lang="en-US">
              <a:solidFill>
                <a:srgbClr val="121316">
                  <a:lumMod val="75000"/>
                  <a:lumOff val="25000"/>
                </a:srgbClr>
              </a:solidFill>
            </a:endParaRPr>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solidFill>
                <a:srgbClr val="121316">
                  <a:lumMod val="75000"/>
                  <a:lumOff val="25000"/>
                </a:srgbClr>
              </a:solidFill>
            </a:endParaRPr>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5D6A7CCB-D475-4659-8451-D82500F30874}" type="slidenum">
              <a:rPr lang="en-US" smtClean="0">
                <a:solidFill>
                  <a:srgbClr val="121316">
                    <a:lumMod val="75000"/>
                    <a:lumOff val="25000"/>
                  </a:srgbClr>
                </a:solidFill>
              </a:rPr>
              <a:pPr/>
              <a:t>‹#›</a:t>
            </a:fld>
            <a:endParaRPr lang="en-US">
              <a:solidFill>
                <a:srgbClr val="121316">
                  <a:lumMod val="75000"/>
                  <a:lumOff val="25000"/>
                </a:srgbClr>
              </a:solidFill>
            </a:endParaRPr>
          </a:p>
        </p:txBody>
      </p:sp>
    </p:spTree>
    <p:extLst>
      <p:ext uri="{BB962C8B-B14F-4D97-AF65-F5344CB8AC3E}">
        <p14:creationId xmlns:p14="http://schemas.microsoft.com/office/powerpoint/2010/main" val="37491306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8ECD00-9CA8-4E8F-AA1E-172B96B1F4D3}" type="datetimeFigureOut">
              <a:rPr lang="en-US" smtClean="0">
                <a:solidFill>
                  <a:srgbClr val="121316">
                    <a:lumMod val="75000"/>
                    <a:lumOff val="25000"/>
                  </a:srgbClr>
                </a:solidFill>
              </a:rPr>
              <a:pPr/>
              <a:t>1/22/2019</a:t>
            </a:fld>
            <a:endParaRPr lang="en-US">
              <a:solidFill>
                <a:srgbClr val="121316">
                  <a:lumMod val="75000"/>
                  <a:lumOff val="25000"/>
                </a:srgbClr>
              </a:solidFill>
            </a:endParaRPr>
          </a:p>
        </p:txBody>
      </p:sp>
      <p:sp>
        <p:nvSpPr>
          <p:cNvPr id="5" name="Footer Placeholder 4"/>
          <p:cNvSpPr>
            <a:spLocks noGrp="1"/>
          </p:cNvSpPr>
          <p:nvPr>
            <p:ph type="ftr" sz="quarter" idx="11"/>
          </p:nvPr>
        </p:nvSpPr>
        <p:spPr/>
        <p:txBody>
          <a:bodyPr/>
          <a:lstStyle/>
          <a:p>
            <a:endParaRPr lang="en-US">
              <a:solidFill>
                <a:srgbClr val="121316">
                  <a:lumMod val="75000"/>
                  <a:lumOff val="25000"/>
                </a:srgbClr>
              </a:solidFill>
            </a:endParaRPr>
          </a:p>
        </p:txBody>
      </p:sp>
      <p:sp>
        <p:nvSpPr>
          <p:cNvPr id="6" name="Slide Number Placeholder 5"/>
          <p:cNvSpPr>
            <a:spLocks noGrp="1"/>
          </p:cNvSpPr>
          <p:nvPr>
            <p:ph type="sldNum" sz="quarter" idx="12"/>
          </p:nvPr>
        </p:nvSpPr>
        <p:spPr/>
        <p:txBody>
          <a:bodyPr/>
          <a:lstStyle/>
          <a:p>
            <a:fld id="{5D6A7CCB-D475-4659-8451-D82500F30874}" type="slidenum">
              <a:rPr lang="en-US" smtClean="0">
                <a:solidFill>
                  <a:srgbClr val="121316">
                    <a:lumMod val="75000"/>
                    <a:lumOff val="25000"/>
                  </a:srgbClr>
                </a:solidFill>
              </a:rPr>
              <a:pPr/>
              <a:t>‹#›</a:t>
            </a:fld>
            <a:endParaRPr lang="en-US">
              <a:solidFill>
                <a:srgbClr val="121316">
                  <a:lumMod val="75000"/>
                  <a:lumOff val="25000"/>
                </a:srgbClr>
              </a:solidFill>
            </a:endParaRPr>
          </a:p>
        </p:txBody>
      </p:sp>
    </p:spTree>
    <p:extLst>
      <p:ext uri="{BB962C8B-B14F-4D97-AF65-F5344CB8AC3E}">
        <p14:creationId xmlns:p14="http://schemas.microsoft.com/office/powerpoint/2010/main" val="1713591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458ECD00-9CA8-4E8F-AA1E-172B96B1F4D3}" type="datetimeFigureOut">
              <a:rPr lang="en-US" smtClean="0">
                <a:solidFill>
                  <a:srgbClr val="121316">
                    <a:lumMod val="75000"/>
                    <a:lumOff val="25000"/>
                  </a:srgbClr>
                </a:solidFill>
              </a:rPr>
              <a:pPr/>
              <a:t>1/22/2019</a:t>
            </a:fld>
            <a:endParaRPr lang="en-US">
              <a:solidFill>
                <a:srgbClr val="121316">
                  <a:lumMod val="75000"/>
                  <a:lumOff val="25000"/>
                </a:srgbClr>
              </a:solidFill>
            </a:endParaRPr>
          </a:p>
        </p:txBody>
      </p:sp>
      <p:sp>
        <p:nvSpPr>
          <p:cNvPr id="5" name="Footer Placeholder 4"/>
          <p:cNvSpPr>
            <a:spLocks noGrp="1"/>
          </p:cNvSpPr>
          <p:nvPr>
            <p:ph type="ftr" sz="quarter" idx="11"/>
          </p:nvPr>
        </p:nvSpPr>
        <p:spPr>
          <a:xfrm>
            <a:off x="2933699" y="6296615"/>
            <a:ext cx="5959577" cy="365125"/>
          </a:xfrm>
        </p:spPr>
        <p:txBody>
          <a:bodyPr/>
          <a:lstStyle/>
          <a:p>
            <a:endParaRPr lang="en-US">
              <a:solidFill>
                <a:srgbClr val="121316">
                  <a:lumMod val="75000"/>
                  <a:lumOff val="25000"/>
                </a:srgbClr>
              </a:solidFill>
            </a:endParaRPr>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5D6A7CCB-D475-4659-8451-D82500F30874}" type="slidenum">
              <a:rPr lang="en-US" smtClean="0">
                <a:solidFill>
                  <a:srgbClr val="121316">
                    <a:lumMod val="75000"/>
                    <a:lumOff val="25000"/>
                  </a:srgbClr>
                </a:solidFill>
              </a:rPr>
              <a:pPr/>
              <a:t>‹#›</a:t>
            </a:fld>
            <a:endParaRPr lang="en-US">
              <a:solidFill>
                <a:srgbClr val="121316">
                  <a:lumMod val="75000"/>
                  <a:lumOff val="25000"/>
                </a:srgbClr>
              </a:solidFill>
            </a:endParaRPr>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9160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8ECD00-9CA8-4E8F-AA1E-172B96B1F4D3}" type="datetimeFigureOut">
              <a:rPr lang="en-US" smtClean="0">
                <a:solidFill>
                  <a:srgbClr val="121316">
                    <a:lumMod val="75000"/>
                    <a:lumOff val="25000"/>
                  </a:srgbClr>
                </a:solidFill>
              </a:rPr>
              <a:pPr/>
              <a:t>1/22/2019</a:t>
            </a:fld>
            <a:endParaRPr lang="en-US">
              <a:solidFill>
                <a:srgbClr val="121316">
                  <a:lumMod val="75000"/>
                  <a:lumOff val="25000"/>
                </a:srgbClr>
              </a:solidFill>
            </a:endParaRPr>
          </a:p>
        </p:txBody>
      </p:sp>
      <p:sp>
        <p:nvSpPr>
          <p:cNvPr id="8" name="Footer Placeholder 7"/>
          <p:cNvSpPr>
            <a:spLocks noGrp="1"/>
          </p:cNvSpPr>
          <p:nvPr>
            <p:ph type="ftr" sz="quarter" idx="11"/>
          </p:nvPr>
        </p:nvSpPr>
        <p:spPr/>
        <p:txBody>
          <a:bodyPr/>
          <a:lstStyle/>
          <a:p>
            <a:endParaRPr lang="en-US">
              <a:solidFill>
                <a:srgbClr val="121316">
                  <a:lumMod val="75000"/>
                  <a:lumOff val="25000"/>
                </a:srgbClr>
              </a:solidFill>
            </a:endParaRPr>
          </a:p>
        </p:txBody>
      </p:sp>
      <p:sp>
        <p:nvSpPr>
          <p:cNvPr id="9" name="Slide Number Placeholder 8"/>
          <p:cNvSpPr>
            <a:spLocks noGrp="1"/>
          </p:cNvSpPr>
          <p:nvPr>
            <p:ph type="sldNum" sz="quarter" idx="12"/>
          </p:nvPr>
        </p:nvSpPr>
        <p:spPr/>
        <p:txBody>
          <a:bodyPr/>
          <a:lstStyle/>
          <a:p>
            <a:fld id="{5D6A7CCB-D475-4659-8451-D82500F30874}" type="slidenum">
              <a:rPr lang="en-US" smtClean="0">
                <a:solidFill>
                  <a:srgbClr val="121316">
                    <a:lumMod val="75000"/>
                    <a:lumOff val="25000"/>
                  </a:srgbClr>
                </a:solidFill>
              </a:rPr>
              <a:pPr/>
              <a:t>‹#›</a:t>
            </a:fld>
            <a:endParaRPr lang="en-US">
              <a:solidFill>
                <a:srgbClr val="121316">
                  <a:lumMod val="75000"/>
                  <a:lumOff val="25000"/>
                </a:srgbClr>
              </a:solidFill>
            </a:endParaRPr>
          </a:p>
        </p:txBody>
      </p:sp>
    </p:spTree>
    <p:extLst>
      <p:ext uri="{BB962C8B-B14F-4D97-AF65-F5344CB8AC3E}">
        <p14:creationId xmlns:p14="http://schemas.microsoft.com/office/powerpoint/2010/main" val="1929187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8ECD00-9CA8-4E8F-AA1E-172B96B1F4D3}" type="datetimeFigureOut">
              <a:rPr lang="en-US" smtClean="0">
                <a:solidFill>
                  <a:srgbClr val="121316">
                    <a:lumMod val="75000"/>
                    <a:lumOff val="25000"/>
                  </a:srgbClr>
                </a:solidFill>
              </a:rPr>
              <a:pPr/>
              <a:t>1/22/2019</a:t>
            </a:fld>
            <a:endParaRPr lang="en-US">
              <a:solidFill>
                <a:srgbClr val="121316">
                  <a:lumMod val="75000"/>
                  <a:lumOff val="25000"/>
                </a:srgbClr>
              </a:solidFill>
            </a:endParaRPr>
          </a:p>
        </p:txBody>
      </p:sp>
      <p:sp>
        <p:nvSpPr>
          <p:cNvPr id="4" name="Footer Placeholder 3"/>
          <p:cNvSpPr>
            <a:spLocks noGrp="1"/>
          </p:cNvSpPr>
          <p:nvPr>
            <p:ph type="ftr" sz="quarter" idx="11"/>
          </p:nvPr>
        </p:nvSpPr>
        <p:spPr/>
        <p:txBody>
          <a:bodyPr/>
          <a:lstStyle/>
          <a:p>
            <a:endParaRPr lang="en-US">
              <a:solidFill>
                <a:srgbClr val="121316">
                  <a:lumMod val="75000"/>
                  <a:lumOff val="25000"/>
                </a:srgbClr>
              </a:solidFill>
            </a:endParaRPr>
          </a:p>
        </p:txBody>
      </p:sp>
      <p:sp>
        <p:nvSpPr>
          <p:cNvPr id="5" name="Slide Number Placeholder 4"/>
          <p:cNvSpPr>
            <a:spLocks noGrp="1"/>
          </p:cNvSpPr>
          <p:nvPr>
            <p:ph type="sldNum" sz="quarter" idx="12"/>
          </p:nvPr>
        </p:nvSpPr>
        <p:spPr/>
        <p:txBody>
          <a:bodyPr/>
          <a:lstStyle/>
          <a:p>
            <a:fld id="{5D6A7CCB-D475-4659-8451-D82500F30874}" type="slidenum">
              <a:rPr lang="en-US" smtClean="0">
                <a:solidFill>
                  <a:srgbClr val="121316">
                    <a:lumMod val="75000"/>
                    <a:lumOff val="25000"/>
                  </a:srgbClr>
                </a:solidFill>
              </a:rPr>
              <a:pPr/>
              <a:t>‹#›</a:t>
            </a:fld>
            <a:endParaRPr lang="en-US">
              <a:solidFill>
                <a:srgbClr val="121316">
                  <a:lumMod val="75000"/>
                  <a:lumOff val="25000"/>
                </a:srgbClr>
              </a:solidFill>
            </a:endParaRPr>
          </a:p>
        </p:txBody>
      </p:sp>
    </p:spTree>
    <p:extLst>
      <p:ext uri="{BB962C8B-B14F-4D97-AF65-F5344CB8AC3E}">
        <p14:creationId xmlns:p14="http://schemas.microsoft.com/office/powerpoint/2010/main" val="908475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458ECD00-9CA8-4E8F-AA1E-172B96B1F4D3}" type="datetimeFigureOut">
              <a:rPr lang="en-US" smtClean="0">
                <a:solidFill>
                  <a:srgbClr val="121316">
                    <a:lumMod val="75000"/>
                    <a:lumOff val="25000"/>
                  </a:srgbClr>
                </a:solidFill>
              </a:rPr>
              <a:pPr/>
              <a:t>1/22/2019</a:t>
            </a:fld>
            <a:endParaRPr lang="en-US">
              <a:solidFill>
                <a:srgbClr val="121316">
                  <a:lumMod val="75000"/>
                  <a:lumOff val="25000"/>
                </a:srgbClr>
              </a:solidFill>
            </a:endParaRPr>
          </a:p>
        </p:txBody>
      </p:sp>
      <p:sp>
        <p:nvSpPr>
          <p:cNvPr id="3" name="Footer Placeholder 2"/>
          <p:cNvSpPr>
            <a:spLocks noGrp="1"/>
          </p:cNvSpPr>
          <p:nvPr>
            <p:ph type="ftr" sz="quarter" idx="11"/>
          </p:nvPr>
        </p:nvSpPr>
        <p:spPr/>
        <p:txBody>
          <a:bodyPr/>
          <a:lstStyle/>
          <a:p>
            <a:endParaRPr lang="en-US">
              <a:solidFill>
                <a:srgbClr val="121316">
                  <a:lumMod val="75000"/>
                  <a:lumOff val="25000"/>
                </a:srgbClr>
              </a:solidFill>
            </a:endParaRPr>
          </a:p>
        </p:txBody>
      </p:sp>
      <p:sp>
        <p:nvSpPr>
          <p:cNvPr id="4" name="Slide Number Placeholder 3"/>
          <p:cNvSpPr>
            <a:spLocks noGrp="1"/>
          </p:cNvSpPr>
          <p:nvPr>
            <p:ph type="sldNum" sz="quarter" idx="12"/>
          </p:nvPr>
        </p:nvSpPr>
        <p:spPr/>
        <p:txBody>
          <a:bodyPr/>
          <a:lstStyle/>
          <a:p>
            <a:fld id="{5D6A7CCB-D475-4659-8451-D82500F30874}" type="slidenum">
              <a:rPr lang="en-US" smtClean="0">
                <a:solidFill>
                  <a:srgbClr val="121316">
                    <a:lumMod val="75000"/>
                    <a:lumOff val="25000"/>
                  </a:srgbClr>
                </a:solidFill>
              </a:rPr>
              <a:pPr/>
              <a:t>‹#›</a:t>
            </a:fld>
            <a:endParaRPr lang="en-US">
              <a:solidFill>
                <a:srgbClr val="121316">
                  <a:lumMod val="75000"/>
                  <a:lumOff val="25000"/>
                </a:srgbClr>
              </a:solidFill>
            </a:endParaRPr>
          </a:p>
        </p:txBody>
      </p:sp>
    </p:spTree>
    <p:extLst>
      <p:ext uri="{BB962C8B-B14F-4D97-AF65-F5344CB8AC3E}">
        <p14:creationId xmlns:p14="http://schemas.microsoft.com/office/powerpoint/2010/main" val="2835611955"/>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458ECD00-9CA8-4E8F-AA1E-172B96B1F4D3}" type="datetimeFigureOut">
              <a:rPr lang="en-US" smtClean="0">
                <a:solidFill>
                  <a:srgbClr val="121316">
                    <a:lumMod val="75000"/>
                    <a:lumOff val="25000"/>
                  </a:srgbClr>
                </a:solidFill>
              </a:rPr>
              <a:pPr/>
              <a:t>1/22/2019</a:t>
            </a:fld>
            <a:endParaRPr lang="en-US">
              <a:solidFill>
                <a:srgbClr val="121316">
                  <a:lumMod val="75000"/>
                  <a:lumOff val="25000"/>
                </a:srgbClr>
              </a:solidFill>
            </a:endParaRPr>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solidFill>
                <a:srgbClr val="121316">
                  <a:lumMod val="75000"/>
                  <a:lumOff val="25000"/>
                </a:srgbClr>
              </a:solidFill>
            </a:endParaRPr>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5D6A7CCB-D475-4659-8451-D82500F30874}" type="slidenum">
              <a:rPr lang="en-US" smtClean="0">
                <a:solidFill>
                  <a:srgbClr val="121316">
                    <a:lumMod val="75000"/>
                    <a:lumOff val="25000"/>
                  </a:srgbClr>
                </a:solidFill>
              </a:rPr>
              <a:pPr/>
              <a:t>‹#›</a:t>
            </a:fld>
            <a:endParaRPr lang="en-US">
              <a:solidFill>
                <a:srgbClr val="121316">
                  <a:lumMod val="75000"/>
                  <a:lumOff val="25000"/>
                </a:srgbClr>
              </a:solidFill>
            </a:endParaRPr>
          </a:p>
        </p:txBody>
      </p:sp>
    </p:spTree>
    <p:extLst>
      <p:ext uri="{BB962C8B-B14F-4D97-AF65-F5344CB8AC3E}">
        <p14:creationId xmlns:p14="http://schemas.microsoft.com/office/powerpoint/2010/main" val="2027438533"/>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458ECD00-9CA8-4E8F-AA1E-172B96B1F4D3}" type="datetimeFigureOut">
              <a:rPr lang="en-US" smtClean="0">
                <a:solidFill>
                  <a:srgbClr val="121316">
                    <a:lumMod val="75000"/>
                    <a:lumOff val="25000"/>
                  </a:srgbClr>
                </a:solidFill>
              </a:rPr>
              <a:pPr/>
              <a:t>1/22/2019</a:t>
            </a:fld>
            <a:endParaRPr lang="en-US">
              <a:solidFill>
                <a:srgbClr val="121316">
                  <a:lumMod val="75000"/>
                  <a:lumOff val="25000"/>
                </a:srgbClr>
              </a:solidFill>
            </a:endParaRPr>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solidFill>
                <a:srgbClr val="121316">
                  <a:lumMod val="75000"/>
                  <a:lumOff val="25000"/>
                </a:srgbClr>
              </a:solidFill>
            </a:endParaRPr>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5D6A7CCB-D475-4659-8451-D82500F30874}" type="slidenum">
              <a:rPr lang="en-US" smtClean="0">
                <a:solidFill>
                  <a:srgbClr val="121316">
                    <a:lumMod val="75000"/>
                    <a:lumOff val="25000"/>
                  </a:srgbClr>
                </a:solidFill>
              </a:rPr>
              <a:pPr/>
              <a:t>‹#›</a:t>
            </a:fld>
            <a:endParaRPr lang="en-US">
              <a:solidFill>
                <a:srgbClr val="121316">
                  <a:lumMod val="75000"/>
                  <a:lumOff val="25000"/>
                </a:srgbClr>
              </a:solidFill>
            </a:endParaRPr>
          </a:p>
        </p:txBody>
      </p:sp>
    </p:spTree>
    <p:extLst>
      <p:ext uri="{BB962C8B-B14F-4D97-AF65-F5344CB8AC3E}">
        <p14:creationId xmlns:p14="http://schemas.microsoft.com/office/powerpoint/2010/main" val="1621310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458ECD00-9CA8-4E8F-AA1E-172B96B1F4D3}" type="datetimeFigureOut">
              <a:rPr lang="en-US" smtClean="0">
                <a:solidFill>
                  <a:srgbClr val="121316">
                    <a:lumMod val="75000"/>
                    <a:lumOff val="25000"/>
                  </a:srgbClr>
                </a:solidFill>
              </a:rPr>
              <a:pPr/>
              <a:t>1/22/2019</a:t>
            </a:fld>
            <a:endParaRPr lang="en-US">
              <a:solidFill>
                <a:srgbClr val="121316">
                  <a:lumMod val="75000"/>
                  <a:lumOff val="25000"/>
                </a:srgbClr>
              </a:solidFill>
            </a:endParaRPr>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solidFill>
                <a:srgbClr val="121316">
                  <a:lumMod val="75000"/>
                  <a:lumOff val="25000"/>
                </a:srgbClr>
              </a:solidFill>
            </a:endParaRPr>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5D6A7CCB-D475-4659-8451-D82500F30874}" type="slidenum">
              <a:rPr lang="en-US" smtClean="0">
                <a:solidFill>
                  <a:srgbClr val="121316">
                    <a:lumMod val="75000"/>
                    <a:lumOff val="25000"/>
                  </a:srgbClr>
                </a:solidFill>
              </a:rPr>
              <a:pPr/>
              <a:t>‹#›</a:t>
            </a:fld>
            <a:endParaRPr lang="en-US">
              <a:solidFill>
                <a:srgbClr val="121316">
                  <a:lumMod val="75000"/>
                  <a:lumOff val="25000"/>
                </a:srgbClr>
              </a:solidFill>
            </a:endParaRPr>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216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458ECD00-9CA8-4E8F-AA1E-172B96B1F4D3}" type="datetimeFigureOut">
              <a:rPr lang="en-US" smtClean="0">
                <a:solidFill>
                  <a:srgbClr val="121316">
                    <a:lumMod val="75000"/>
                    <a:lumOff val="25000"/>
                  </a:srgbClr>
                </a:solidFill>
              </a:rPr>
              <a:pPr/>
              <a:t>1/22/2019</a:t>
            </a:fld>
            <a:endParaRPr lang="en-US">
              <a:solidFill>
                <a:srgbClr val="121316">
                  <a:lumMod val="75000"/>
                  <a:lumOff val="25000"/>
                </a:srgbClr>
              </a:solidFill>
            </a:endParaRPr>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solidFill>
                <a:srgbClr val="121316">
                  <a:lumMod val="75000"/>
                  <a:lumOff val="25000"/>
                </a:srgbClr>
              </a:solidFill>
            </a:endParaRPr>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5D6A7CCB-D475-4659-8451-D82500F30874}" type="slidenum">
              <a:rPr lang="en-US" smtClean="0">
                <a:solidFill>
                  <a:srgbClr val="121316">
                    <a:lumMod val="75000"/>
                    <a:lumOff val="25000"/>
                  </a:srgbClr>
                </a:solidFill>
              </a:rPr>
              <a:pPr/>
              <a:t>‹#›</a:t>
            </a:fld>
            <a:endParaRPr lang="en-US">
              <a:solidFill>
                <a:srgbClr val="121316">
                  <a:lumMod val="75000"/>
                  <a:lumOff val="25000"/>
                </a:srgbClr>
              </a:solidFill>
            </a:endParaRPr>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3772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458ECD00-9CA8-4E8F-AA1E-172B96B1F4D3}" type="datetimeFigureOut">
              <a:rPr lang="en-US" smtClean="0">
                <a:solidFill>
                  <a:srgbClr val="121316">
                    <a:lumMod val="75000"/>
                    <a:lumOff val="25000"/>
                  </a:srgbClr>
                </a:solidFill>
              </a:rPr>
              <a:pPr/>
              <a:t>1/22/2019</a:t>
            </a:fld>
            <a:endParaRPr lang="en-US">
              <a:solidFill>
                <a:srgbClr val="121316">
                  <a:lumMod val="75000"/>
                  <a:lumOff val="25000"/>
                </a:srgbClr>
              </a:solidFill>
            </a:endParaRPr>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solidFill>
                <a:srgbClr val="121316">
                  <a:lumMod val="75000"/>
                  <a:lumOff val="25000"/>
                </a:srgbClr>
              </a:solidFill>
            </a:endParaRPr>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5D6A7CCB-D475-4659-8451-D82500F30874}" type="slidenum">
              <a:rPr lang="en-US" smtClean="0">
                <a:solidFill>
                  <a:srgbClr val="121316">
                    <a:lumMod val="75000"/>
                    <a:lumOff val="25000"/>
                  </a:srgbClr>
                </a:solidFill>
              </a:rPr>
              <a:pPr/>
              <a:t>‹#›</a:t>
            </a:fld>
            <a:endParaRPr lang="en-US">
              <a:solidFill>
                <a:srgbClr val="121316">
                  <a:lumMod val="75000"/>
                  <a:lumOff val="25000"/>
                </a:srgbClr>
              </a:solidFill>
            </a:endParaRPr>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00502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458ECD00-9CA8-4E8F-AA1E-172B96B1F4D3}" type="datetimeFigureOut">
              <a:rPr lang="en-US" smtClean="0">
                <a:solidFill>
                  <a:srgbClr val="121316">
                    <a:lumMod val="75000"/>
                    <a:lumOff val="25000"/>
                  </a:srgbClr>
                </a:solidFill>
              </a:rPr>
              <a:pPr/>
              <a:t>1/22/2019</a:t>
            </a:fld>
            <a:endParaRPr lang="en-US">
              <a:solidFill>
                <a:srgbClr val="121316">
                  <a:lumMod val="75000"/>
                  <a:lumOff val="25000"/>
                </a:srgbClr>
              </a:solidFill>
            </a:endParaRPr>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solidFill>
                <a:srgbClr val="121316">
                  <a:lumMod val="75000"/>
                  <a:lumOff val="25000"/>
                </a:srgbClr>
              </a:solidFill>
            </a:endParaRPr>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5D6A7CCB-D475-4659-8451-D82500F30874}" type="slidenum">
              <a:rPr lang="en-US" smtClean="0">
                <a:solidFill>
                  <a:srgbClr val="121316">
                    <a:lumMod val="75000"/>
                    <a:lumOff val="25000"/>
                  </a:srgbClr>
                </a:solidFill>
              </a:rPr>
              <a:pPr/>
              <a:t>‹#›</a:t>
            </a:fld>
            <a:endParaRPr lang="en-US">
              <a:solidFill>
                <a:srgbClr val="121316">
                  <a:lumMod val="75000"/>
                  <a:lumOff val="25000"/>
                </a:srgbClr>
              </a:solidFill>
            </a:endParaRPr>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8702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ar-SA" dirty="0"/>
              <a:t>	</a:t>
            </a:r>
            <a:r>
              <a:rPr lang="ar-SA" dirty="0" smtClean="0"/>
              <a:t>         القیمة </a:t>
            </a:r>
            <a:r>
              <a:rPr lang="ar-SA" dirty="0"/>
              <a:t>الاجتماعیة للسیاحة الاجتماعیة</a:t>
            </a:r>
            <a:endParaRPr lang="en-US" sz="6000" dirty="0"/>
          </a:p>
        </p:txBody>
      </p:sp>
    </p:spTree>
    <p:extLst>
      <p:ext uri="{BB962C8B-B14F-4D97-AF65-F5344CB8AC3E}">
        <p14:creationId xmlns:p14="http://schemas.microsoft.com/office/powerpoint/2010/main" val="425729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عوائق السفر</a:t>
            </a:r>
            <a:endParaRPr lang="en-US" dirty="0"/>
          </a:p>
        </p:txBody>
      </p:sp>
      <p:sp>
        <p:nvSpPr>
          <p:cNvPr id="3" name="Content Placeholder 2"/>
          <p:cNvSpPr>
            <a:spLocks noGrp="1"/>
          </p:cNvSpPr>
          <p:nvPr>
            <p:ph idx="1"/>
          </p:nvPr>
        </p:nvSpPr>
        <p:spPr>
          <a:xfrm>
            <a:off x="668740" y="2438400"/>
            <a:ext cx="11035531" cy="3651504"/>
          </a:xfrm>
        </p:spPr>
        <p:txBody>
          <a:bodyPr>
            <a:normAutofit/>
          </a:bodyPr>
          <a:lstStyle/>
          <a:p>
            <a:pPr marL="0" indent="0" algn="r" rtl="1">
              <a:buNone/>
            </a:pPr>
            <a:r>
              <a:rPr lang="ar-SA" sz="2400" dirty="0" smtClean="0"/>
              <a:t>1.التكلفة</a:t>
            </a:r>
            <a:r>
              <a:rPr lang="ar-SA" sz="2400" dirty="0"/>
              <a:t>: یتصرف المستھلكون في حدود ما تسمح بھ مواردھم المالیة والتكالیف تكون سبب جوھري للبقاء في الوطن. </a:t>
            </a:r>
          </a:p>
          <a:p>
            <a:pPr marL="0" indent="0" algn="r" rtl="1">
              <a:buNone/>
            </a:pPr>
            <a:r>
              <a:rPr lang="ar-SA" sz="2400" dirty="0" smtClean="0"/>
              <a:t>2.الوقت</a:t>
            </a:r>
            <a:r>
              <a:rPr lang="ar-SA" sz="2400" dirty="0"/>
              <a:t>: كثیرون لا یستطیعون ترك أعمالھم أو وظائفھم أو مھنتھم بغرض قضاء العطلة في الخارج. </a:t>
            </a:r>
          </a:p>
          <a:p>
            <a:pPr marL="0" indent="0" algn="r" rtl="1">
              <a:buNone/>
            </a:pPr>
            <a:r>
              <a:rPr lang="ar-SA" sz="2400" dirty="0" smtClean="0"/>
              <a:t>3.القیود </a:t>
            </a:r>
            <a:r>
              <a:rPr lang="ar-SA" sz="2400" dirty="0"/>
              <a:t>الصحیة: تؤدي الصحة الھزیلة والقیود الجسمیة للكثیرین من الأفراد إلى البقاء في الوطن أو البیت</a:t>
            </a:r>
            <a:r>
              <a:rPr lang="ar-SA" sz="2400" dirty="0" smtClean="0"/>
              <a:t>.</a:t>
            </a:r>
          </a:p>
          <a:p>
            <a:pPr marL="0" indent="0" algn="r" rtl="1">
              <a:buNone/>
            </a:pPr>
            <a:r>
              <a:rPr lang="ar-SA" sz="2400" dirty="0" smtClean="0"/>
              <a:t>4.مرحلة </a:t>
            </a:r>
            <a:r>
              <a:rPr lang="ar-SA" sz="2400" dirty="0"/>
              <a:t>تكوین الأسرة: الأسرة التي تشمل أطفالاً صغار غالباً لا تسافر للالتزامات العائلیة وعدم الارتیاح للسفر معھم. </a:t>
            </a:r>
            <a:endParaRPr lang="en-US" sz="2400" dirty="0"/>
          </a:p>
        </p:txBody>
      </p:sp>
    </p:spTree>
    <p:extLst>
      <p:ext uri="{BB962C8B-B14F-4D97-AF65-F5344CB8AC3E}">
        <p14:creationId xmlns:p14="http://schemas.microsoft.com/office/powerpoint/2010/main" val="1439402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عوائق السفر</a:t>
            </a:r>
            <a:endParaRPr lang="en-US" dirty="0"/>
          </a:p>
        </p:txBody>
      </p:sp>
      <p:sp>
        <p:nvSpPr>
          <p:cNvPr id="3" name="Content Placeholder 2"/>
          <p:cNvSpPr>
            <a:spLocks noGrp="1"/>
          </p:cNvSpPr>
          <p:nvPr>
            <p:ph idx="1"/>
          </p:nvPr>
        </p:nvSpPr>
        <p:spPr>
          <a:xfrm>
            <a:off x="873458" y="2438400"/>
            <a:ext cx="10830814" cy="3651504"/>
          </a:xfrm>
        </p:spPr>
        <p:txBody>
          <a:bodyPr/>
          <a:lstStyle/>
          <a:p>
            <a:pPr marL="0" indent="0" algn="r" rtl="1">
              <a:buNone/>
            </a:pPr>
            <a:r>
              <a:rPr lang="ar-SA" sz="2400" dirty="0" smtClean="0"/>
              <a:t>5.عدم </a:t>
            </a:r>
            <a:r>
              <a:rPr lang="ar-SA" sz="2400" dirty="0"/>
              <a:t>وجود الاھتمام: یمثل عدم المعرفة بمناطق الجذب السیاحي التي تؤدي إلى الإشباع المرضي قیداً كبیراً تجاه السفر. </a:t>
            </a:r>
          </a:p>
          <a:p>
            <a:pPr marL="0" indent="0" algn="r" rtl="1">
              <a:buNone/>
            </a:pPr>
            <a:r>
              <a:rPr lang="ar-SA" sz="2400" dirty="0" smtClean="0"/>
              <a:t>6.الخوف </a:t>
            </a:r>
            <a:r>
              <a:rPr lang="ar-SA" sz="2400" dirty="0"/>
              <a:t>والأمان: الأمور المجھولة غالباً ما تسبب الخوف، وفي السفر ھناك أمو لا یألفھا غالباُ المسافر المرتقب: الذي تؤدي الحروب والدعایة السلبیة حول منطقة ما إلى أن تساور الشكوك والمخاوف ذھنیاً وفي الحقبة الأخیرة أقام الإرھاب شبحھ القبیح أمام الناس، مما أدى الى عدم السفر للكثیر من الدول. </a:t>
            </a:r>
          </a:p>
          <a:p>
            <a:pPr marL="0" indent="0" algn="l" rtl="1">
              <a:buNone/>
            </a:pPr>
            <a:endParaRPr lang="en-US" dirty="0"/>
          </a:p>
        </p:txBody>
      </p:sp>
    </p:spTree>
    <p:extLst>
      <p:ext uri="{BB962C8B-B14F-4D97-AF65-F5344CB8AC3E}">
        <p14:creationId xmlns:p14="http://schemas.microsoft.com/office/powerpoint/2010/main" val="1836364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616" y="2438400"/>
            <a:ext cx="11185656" cy="3651504"/>
          </a:xfrm>
        </p:spPr>
        <p:txBody>
          <a:bodyPr>
            <a:noAutofit/>
          </a:bodyPr>
          <a:lstStyle/>
          <a:p>
            <a:pPr marL="0" indent="0" algn="r">
              <a:buNone/>
            </a:pPr>
            <a:r>
              <a:rPr lang="ar-SA" sz="5400" b="1" u="sng" dirty="0"/>
              <a:t>وعندما يكون الدافع الى السفر قويا لدرجة كافية فانه يمكن التغلب على تلك القيود. ولكن هذه المؤثرات مازالت موجودة حول وسائل السفر والمقاصد السياحية المختارة.</a:t>
            </a:r>
            <a:endParaRPr lang="en-US" sz="5400" b="1" u="sng" dirty="0"/>
          </a:p>
        </p:txBody>
      </p:sp>
    </p:spTree>
    <p:extLst>
      <p:ext uri="{BB962C8B-B14F-4D97-AF65-F5344CB8AC3E}">
        <p14:creationId xmlns:p14="http://schemas.microsoft.com/office/powerpoint/2010/main" val="169177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162" y="3011294"/>
            <a:ext cx="11062826" cy="1560716"/>
          </a:xfrm>
        </p:spPr>
        <p:txBody>
          <a:bodyPr>
            <a:normAutofit/>
          </a:bodyPr>
          <a:lstStyle/>
          <a:p>
            <a:pPr algn="ctr"/>
            <a:r>
              <a:rPr lang="ar-SA" sz="9600" dirty="0" smtClean="0"/>
              <a:t>انتهت المحاضرة</a:t>
            </a:r>
            <a:endParaRPr lang="en-US" sz="9600" dirty="0"/>
          </a:p>
        </p:txBody>
      </p:sp>
    </p:spTree>
    <p:extLst>
      <p:ext uri="{BB962C8B-B14F-4D97-AF65-F5344CB8AC3E}">
        <p14:creationId xmlns:p14="http://schemas.microsoft.com/office/powerpoint/2010/main" val="328780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a:t> 	تعريف السياحة الاجتماعية</a:t>
            </a:r>
            <a:endParaRPr lang="en-US" dirty="0"/>
          </a:p>
        </p:txBody>
      </p:sp>
      <p:sp>
        <p:nvSpPr>
          <p:cNvPr id="3" name="Content Placeholder 2"/>
          <p:cNvSpPr>
            <a:spLocks noGrp="1"/>
          </p:cNvSpPr>
          <p:nvPr>
            <p:ph idx="1"/>
          </p:nvPr>
        </p:nvSpPr>
        <p:spPr>
          <a:xfrm>
            <a:off x="614150" y="2438400"/>
            <a:ext cx="11090122" cy="3651504"/>
          </a:xfrm>
        </p:spPr>
        <p:txBody>
          <a:bodyPr>
            <a:normAutofit/>
          </a:bodyPr>
          <a:lstStyle/>
          <a:p>
            <a:pPr marL="0" indent="0" algn="r">
              <a:buNone/>
            </a:pPr>
            <a:r>
              <a:rPr lang="ar-SA" sz="2800" dirty="0"/>
              <a:t>السياحة الاجتماعية هي سياحة نوعية تمارسها جماعات ذات دخل منخفض تقدم بها خدمات يمكن الاعتراف بها بصورة متكاملة ومستقلة.</a:t>
            </a:r>
          </a:p>
          <a:p>
            <a:pPr marL="0" indent="0" algn="r">
              <a:buNone/>
            </a:pPr>
            <a:r>
              <a:rPr lang="ar-SA" sz="2800" dirty="0"/>
              <a:t>	</a:t>
            </a:r>
            <a:r>
              <a:rPr lang="ar-SA" sz="2800" b="1" dirty="0">
                <a:solidFill>
                  <a:srgbClr val="002060"/>
                </a:solidFill>
              </a:rPr>
              <a:t>ومن التعريف السابق من الواضح انه يمكن تحديد عوامل معنية يمكن وصفها:</a:t>
            </a:r>
          </a:p>
          <a:p>
            <a:pPr marL="0" indent="0" algn="r">
              <a:buNone/>
            </a:pPr>
            <a:r>
              <a:rPr lang="ar-SA" sz="2800" dirty="0"/>
              <a:t>أ- فكرة الوسائل المحدودة.</a:t>
            </a:r>
          </a:p>
          <a:p>
            <a:pPr marL="0" indent="0" algn="r">
              <a:buNone/>
            </a:pPr>
            <a:r>
              <a:rPr lang="ar-SA" sz="2800" dirty="0"/>
              <a:t>ب- السياحة الاجتماعية تقوم بإعانتها الدول والسلطات المحلية والمستخدمون والاتحادات التجارية.</a:t>
            </a:r>
          </a:p>
          <a:p>
            <a:pPr marL="0" indent="0" algn="r">
              <a:buNone/>
            </a:pPr>
            <a:r>
              <a:rPr lang="ar-SA" sz="2800" dirty="0"/>
              <a:t>ج- يفضل ان تشمل السياحة خارج المكان المعتاد للإقامة.</a:t>
            </a:r>
          </a:p>
          <a:p>
            <a:pPr marL="0" indent="0" algn="r">
              <a:buNone/>
            </a:pPr>
            <a:endParaRPr lang="en-US" sz="2800" dirty="0"/>
          </a:p>
        </p:txBody>
      </p:sp>
    </p:spTree>
    <p:extLst>
      <p:ext uri="{BB962C8B-B14F-4D97-AF65-F5344CB8AC3E}">
        <p14:creationId xmlns:p14="http://schemas.microsoft.com/office/powerpoint/2010/main" val="182286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a:t> 	أمثلة من السياحة الاجتماعية</a:t>
            </a:r>
            <a:endParaRPr lang="en-US" dirty="0"/>
          </a:p>
        </p:txBody>
      </p:sp>
      <p:sp>
        <p:nvSpPr>
          <p:cNvPr id="3" name="Content Placeholder 2"/>
          <p:cNvSpPr>
            <a:spLocks noGrp="1"/>
          </p:cNvSpPr>
          <p:nvPr>
            <p:ph idx="1"/>
          </p:nvPr>
        </p:nvSpPr>
        <p:spPr>
          <a:xfrm>
            <a:off x="805218" y="2438400"/>
            <a:ext cx="10899053" cy="3651504"/>
          </a:xfrm>
        </p:spPr>
        <p:txBody>
          <a:bodyPr/>
          <a:lstStyle/>
          <a:p>
            <a:pPr algn="r" rtl="1">
              <a:buFont typeface="Wingdings" panose="05000000000000000000" pitchFamily="2" charset="2"/>
              <a:buChar char="ü"/>
            </a:pPr>
            <a:r>
              <a:rPr lang="ar-SA" sz="2400" dirty="0" smtClean="0"/>
              <a:t>«</a:t>
            </a:r>
            <a:r>
              <a:rPr lang="ar-SA" sz="2400" dirty="0"/>
              <a:t>ليسين في سويسرا» وهو منتج صحي شهير متقدم في المعالجة. ولكن بالتعاون مع منظمات اخرى تختص بالرحلات وجذب نمط جديد من السائحين قد انشئت به ملاعب للجولف وحمامات السباحة وساحات للتنس وترتيبات للتسلق ومصحات جديدة لمواجه المتطلبات الجديدة للسائحين.</a:t>
            </a:r>
          </a:p>
          <a:p>
            <a:pPr algn="r" rtl="1">
              <a:buFont typeface="Wingdings" panose="05000000000000000000" pitchFamily="2" charset="2"/>
              <a:buChar char="ü"/>
            </a:pPr>
            <a:r>
              <a:rPr lang="ar-SA" sz="2400" dirty="0" smtClean="0"/>
              <a:t>«</a:t>
            </a:r>
            <a:r>
              <a:rPr lang="ar-SA" sz="2400" dirty="0"/>
              <a:t>اقامة المعسكرات والمعيشة في نزل الشباب» هو نمط محبب مع صغار السواح وقد يستخدم ايضا مع الاسر. في السنوات الاخيرة كان هناك تطور له باعتباره لمعسكرات القوافل : خاصة في بريطانيا وتتسم المعسكرات بانها واحدة من الصور الاقل تكلفه لقضاء العطلات وامكانية الحركة بصورة اوفر.</a:t>
            </a:r>
          </a:p>
          <a:p>
            <a:pPr marL="0" indent="0" algn="r">
              <a:buNone/>
            </a:pPr>
            <a:endParaRPr lang="en-US" dirty="0"/>
          </a:p>
        </p:txBody>
      </p:sp>
    </p:spTree>
    <p:extLst>
      <p:ext uri="{BB962C8B-B14F-4D97-AF65-F5344CB8AC3E}">
        <p14:creationId xmlns:p14="http://schemas.microsoft.com/office/powerpoint/2010/main" val="80661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a:t>الآثار الاجتماعیة الأساسیة للسیاحة</a:t>
            </a:r>
            <a:endParaRPr lang="en-US" dirty="0"/>
          </a:p>
        </p:txBody>
      </p:sp>
      <p:sp>
        <p:nvSpPr>
          <p:cNvPr id="3" name="Content Placeholder 2"/>
          <p:cNvSpPr>
            <a:spLocks noGrp="1"/>
          </p:cNvSpPr>
          <p:nvPr>
            <p:ph idx="1"/>
          </p:nvPr>
        </p:nvSpPr>
        <p:spPr>
          <a:xfrm>
            <a:off x="600502" y="2438400"/>
            <a:ext cx="11103770" cy="3651504"/>
          </a:xfrm>
        </p:spPr>
        <p:txBody>
          <a:bodyPr/>
          <a:lstStyle/>
          <a:p>
            <a:pPr marL="0" indent="0" algn="r" rtl="1">
              <a:buNone/>
            </a:pPr>
            <a:r>
              <a:rPr lang="ar-SA" sz="2800" dirty="0" smtClean="0"/>
              <a:t>1.إن </a:t>
            </a:r>
            <a:r>
              <a:rPr lang="ar-SA" sz="2800" dirty="0"/>
              <a:t>الرحلات التي یقررھا الفرد لقضاء إجازتھ أو بعض أعمالھ ھي غالباً بین </a:t>
            </a:r>
            <a:r>
              <a:rPr lang="ar-SA" sz="2800" dirty="0" smtClean="0"/>
              <a:t>ذكریاته </a:t>
            </a:r>
            <a:r>
              <a:rPr lang="ar-SA" sz="2800" dirty="0"/>
              <a:t>الأكثر إشراقاً في </a:t>
            </a:r>
            <a:r>
              <a:rPr lang="ar-SA" sz="2800" dirty="0" smtClean="0"/>
              <a:t>حیاته. </a:t>
            </a:r>
            <a:endParaRPr lang="ar-SA" sz="2800" dirty="0"/>
          </a:p>
          <a:p>
            <a:pPr marL="0" indent="0" algn="r" rtl="1">
              <a:buNone/>
            </a:pPr>
            <a:r>
              <a:rPr lang="ar-SA" sz="2800" dirty="0" smtClean="0"/>
              <a:t>2.إن </a:t>
            </a:r>
            <a:r>
              <a:rPr lang="ar-SA" sz="2800" dirty="0"/>
              <a:t>الرحلات العائلیة التي تقرھا مجموعة من الأسر سویاً ھي أكثر ومضات الحیاة لأنشطة العام. </a:t>
            </a:r>
          </a:p>
          <a:p>
            <a:pPr marL="0" indent="0" algn="r" rtl="1">
              <a:buNone/>
            </a:pPr>
            <a:r>
              <a:rPr lang="ar-SA" sz="2800" dirty="0" smtClean="0"/>
              <a:t>3.حضور </a:t>
            </a:r>
            <a:r>
              <a:rPr lang="ar-SA" sz="2800" dirty="0"/>
              <a:t>الزوار في منطقة معینة یمكن أن یؤثر على أنماط المعیشة بین أھالي المنطقة، ھذا التأثیر یعتمد على تنوع واختلاف المجموعات المختلطة ،ویتضمن بعض العوامل مثل الاختلافات الواضحة في الثروة، والعادات ،والمظھر، والسلوك. </a:t>
            </a:r>
          </a:p>
          <a:p>
            <a:pPr marL="0" indent="0" algn="r" rtl="1">
              <a:buNone/>
            </a:pPr>
            <a:endParaRPr lang="en-US" dirty="0"/>
          </a:p>
        </p:txBody>
      </p:sp>
    </p:spTree>
    <p:extLst>
      <p:ext uri="{BB962C8B-B14F-4D97-AF65-F5344CB8AC3E}">
        <p14:creationId xmlns:p14="http://schemas.microsoft.com/office/powerpoint/2010/main" val="1059768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5088" y="568345"/>
            <a:ext cx="8879184" cy="1560716"/>
          </a:xfrm>
        </p:spPr>
        <p:txBody>
          <a:bodyPr/>
          <a:lstStyle/>
          <a:p>
            <a:pPr algn="ctr"/>
            <a:r>
              <a:rPr lang="ar-SA" dirty="0"/>
              <a:t>الآثار الاجتماعیة الأساسیة للسیاحة</a:t>
            </a:r>
            <a:endParaRPr lang="en-US" dirty="0"/>
          </a:p>
        </p:txBody>
      </p:sp>
      <p:sp>
        <p:nvSpPr>
          <p:cNvPr id="3" name="Content Placeholder 2"/>
          <p:cNvSpPr>
            <a:spLocks noGrp="1"/>
          </p:cNvSpPr>
          <p:nvPr>
            <p:ph idx="1"/>
          </p:nvPr>
        </p:nvSpPr>
        <p:spPr>
          <a:xfrm>
            <a:off x="1091822" y="2438400"/>
            <a:ext cx="10612450" cy="3651504"/>
          </a:xfrm>
        </p:spPr>
        <p:txBody>
          <a:bodyPr/>
          <a:lstStyle/>
          <a:p>
            <a:pPr marL="0" indent="0" algn="r" rtl="1">
              <a:buNone/>
            </a:pPr>
            <a:r>
              <a:rPr lang="ar-SA" dirty="0" smtClean="0"/>
              <a:t>4.</a:t>
            </a:r>
            <a:r>
              <a:rPr lang="ar-SA" sz="2400" dirty="0" smtClean="0"/>
              <a:t>یمكن </a:t>
            </a:r>
            <a:r>
              <a:rPr lang="ar-SA" sz="2400" dirty="0"/>
              <a:t>أن یتأثر الأفراد في دولة معینة على المستوى القومي بصورة تؤثر على تغییر حیاتھم عن طریق السیاحة، لاسیما أذا كانت ھناك أعداد كبیرة من السیاح بالنسبة للسكان الأصلیین (الأھالي) وقد یؤثر الزوار على أسالیب ارتداء الملابس، وأنماط الاستھلاك، والرغبة في منتجات یستخدمھا السیاح ،وحریة الاختلاط والتعارف، واتساع مشارف الرؤیة العالمیة. </a:t>
            </a:r>
          </a:p>
          <a:p>
            <a:pPr marL="0" indent="0" algn="r" rtl="1">
              <a:buNone/>
            </a:pPr>
            <a:r>
              <a:rPr lang="ar-SA" sz="2400" dirty="0" smtClean="0"/>
              <a:t>5.التأثیرات </a:t>
            </a:r>
            <a:r>
              <a:rPr lang="ar-SA" sz="2400" dirty="0"/>
              <a:t>السیاحیة على الجریمة جدیرة بالإھمال، ولكن یمكن أن یصبح السائحون ضحایا للجریمة بأیسر الطرق، وھناك یأتي دور المضیف في معاونتھم على تجنب الأماكن والمناطق التي یشوبھا الخطر. </a:t>
            </a:r>
          </a:p>
          <a:p>
            <a:pPr marL="0" indent="0" algn="r">
              <a:buNone/>
            </a:pPr>
            <a:endParaRPr lang="en-US" dirty="0"/>
          </a:p>
        </p:txBody>
      </p:sp>
    </p:spTree>
    <p:extLst>
      <p:ext uri="{BB962C8B-B14F-4D97-AF65-F5344CB8AC3E}">
        <p14:creationId xmlns:p14="http://schemas.microsoft.com/office/powerpoint/2010/main" val="1196302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a:t>الآثار الاجتماعیة الأساسیة للسیاحة</a:t>
            </a:r>
            <a:endParaRPr lang="en-US" dirty="0"/>
          </a:p>
        </p:txBody>
      </p:sp>
      <p:sp>
        <p:nvSpPr>
          <p:cNvPr id="3" name="Content Placeholder 2"/>
          <p:cNvSpPr>
            <a:spLocks noGrp="1"/>
          </p:cNvSpPr>
          <p:nvPr>
            <p:ph idx="1"/>
          </p:nvPr>
        </p:nvSpPr>
        <p:spPr>
          <a:xfrm>
            <a:off x="436728" y="2438400"/>
            <a:ext cx="11267543" cy="3651504"/>
          </a:xfrm>
        </p:spPr>
        <p:txBody>
          <a:bodyPr>
            <a:normAutofit/>
          </a:bodyPr>
          <a:lstStyle/>
          <a:p>
            <a:pPr marL="0" indent="0" algn="r" rtl="1">
              <a:buNone/>
            </a:pPr>
            <a:r>
              <a:rPr lang="ar-SA" sz="2400" dirty="0" smtClean="0"/>
              <a:t>6.تتكون </a:t>
            </a:r>
            <a:r>
              <a:rPr lang="ar-SA" sz="2400" dirty="0"/>
              <a:t>العلاقات الأكثر إرضاءً لكل من المضیفین والضیوف حینما تكون ھناك فرصة للمقابلة والتفاعل الاجتماعي في تجمع ما مثل: حفلات الاستقبال والشاي، أو الاحداث الثقافیة، أو أعیاد الزیارات الوطنیة. </a:t>
            </a:r>
          </a:p>
          <a:p>
            <a:pPr marL="0" indent="0" algn="r" rtl="1">
              <a:buNone/>
            </a:pPr>
            <a:r>
              <a:rPr lang="ar-SA" sz="2400" dirty="0" smtClean="0"/>
              <a:t>7.قد </a:t>
            </a:r>
            <a:r>
              <a:rPr lang="ar-SA" sz="2400" dirty="0"/>
              <a:t>تكون ھناك آثار اجتماعیة غیر مرغوب فیھا مثل تزاید حالات المقامرةوالسكر والمشاكسة، والضوضاء المرفوضة، والازدحام وغیرھا من حالات الإفراط. </a:t>
            </a:r>
            <a:endParaRPr lang="ar-SA" sz="2400" dirty="0" smtClean="0"/>
          </a:p>
          <a:p>
            <a:pPr marL="0" indent="0" algn="r" rtl="1">
              <a:buNone/>
            </a:pPr>
            <a:r>
              <a:rPr lang="ar-SA" sz="2400" dirty="0" smtClean="0"/>
              <a:t>8.یمكن </a:t>
            </a:r>
            <a:r>
              <a:rPr lang="ar-SA" sz="2400" dirty="0"/>
              <a:t>أن یحدث نوع من استیاء الأھالي من السائحین، وقد تنشأ صراعات حول استخدام، أو سوء استخدام التیسیرات والمرافق والمصادر المحلیة، أو ارتفاع الأسعار الاستھلاكیة خلال المواسم السیاحیة. </a:t>
            </a:r>
          </a:p>
        </p:txBody>
      </p:sp>
    </p:spTree>
    <p:extLst>
      <p:ext uri="{BB962C8B-B14F-4D97-AF65-F5344CB8AC3E}">
        <p14:creationId xmlns:p14="http://schemas.microsoft.com/office/powerpoint/2010/main" val="3489122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a:t>الآثار الاجتماعیة الأساسیة للسیاحة</a:t>
            </a:r>
            <a:endParaRPr lang="en-US" dirty="0"/>
          </a:p>
        </p:txBody>
      </p:sp>
      <p:sp>
        <p:nvSpPr>
          <p:cNvPr id="3" name="Content Placeholder 2"/>
          <p:cNvSpPr>
            <a:spLocks noGrp="1"/>
          </p:cNvSpPr>
          <p:nvPr>
            <p:ph idx="1"/>
          </p:nvPr>
        </p:nvSpPr>
        <p:spPr>
          <a:xfrm>
            <a:off x="573206" y="2438400"/>
            <a:ext cx="11131065" cy="3651504"/>
          </a:xfrm>
        </p:spPr>
        <p:txBody>
          <a:bodyPr>
            <a:normAutofit/>
          </a:bodyPr>
          <a:lstStyle/>
          <a:p>
            <a:pPr marL="0" indent="0" algn="r" rtl="1">
              <a:buNone/>
            </a:pPr>
            <a:r>
              <a:rPr lang="ar-SA" sz="3200" dirty="0" smtClean="0"/>
              <a:t>9.المقیمون </a:t>
            </a:r>
            <a:r>
              <a:rPr lang="ar-SA" sz="3200" dirty="0"/>
              <a:t>في المدن أكثر اھتماماً بالسفر من أولئك القاطنین في مدن صغیر او مناطق ریفیة. </a:t>
            </a:r>
          </a:p>
          <a:p>
            <a:pPr marL="0" indent="0" algn="r" rtl="1">
              <a:buNone/>
            </a:pPr>
            <a:r>
              <a:rPr lang="ar-SA" sz="3200" dirty="0" smtClean="0"/>
              <a:t>10.یمیل </a:t>
            </a:r>
            <a:r>
              <a:rPr lang="ar-SA" sz="3200" dirty="0"/>
              <a:t>الأثریاء من البشر أو من یتمتعون بمكانة اجتماعیة رفیعة إلى السفر والسیاحة. </a:t>
            </a:r>
          </a:p>
          <a:p>
            <a:pPr marL="0" indent="0" algn="r" rtl="1">
              <a:buNone/>
            </a:pPr>
            <a:endParaRPr lang="en-US" sz="3200" dirty="0"/>
          </a:p>
        </p:txBody>
      </p:sp>
    </p:spTree>
    <p:extLst>
      <p:ext uri="{BB962C8B-B14F-4D97-AF65-F5344CB8AC3E}">
        <p14:creationId xmlns:p14="http://schemas.microsoft.com/office/powerpoint/2010/main" val="3106990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ar-SA" dirty="0"/>
              <a:t>	 	</a:t>
            </a:r>
            <a:r>
              <a:rPr lang="ar-SA" dirty="0" smtClean="0"/>
              <a:t>        دوافع </a:t>
            </a:r>
            <a:r>
              <a:rPr lang="ar-SA" dirty="0"/>
              <a:t>و عوائق السفر</a:t>
            </a:r>
            <a:endParaRPr lang="en-US" sz="6000" dirty="0"/>
          </a:p>
        </p:txBody>
      </p:sp>
    </p:spTree>
    <p:extLst>
      <p:ext uri="{BB962C8B-B14F-4D97-AF65-F5344CB8AC3E}">
        <p14:creationId xmlns:p14="http://schemas.microsoft.com/office/powerpoint/2010/main" val="2526998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دوافع السفر</a:t>
            </a:r>
            <a:endParaRPr lang="en-US" dirty="0"/>
          </a:p>
        </p:txBody>
      </p:sp>
      <p:sp>
        <p:nvSpPr>
          <p:cNvPr id="3" name="Content Placeholder 2"/>
          <p:cNvSpPr>
            <a:spLocks noGrp="1"/>
          </p:cNvSpPr>
          <p:nvPr>
            <p:ph idx="1"/>
          </p:nvPr>
        </p:nvSpPr>
        <p:spPr>
          <a:xfrm>
            <a:off x="873458" y="2438400"/>
            <a:ext cx="10830814" cy="3651504"/>
          </a:xfrm>
        </p:spPr>
        <p:txBody>
          <a:bodyPr>
            <a:normAutofit/>
          </a:bodyPr>
          <a:lstStyle/>
          <a:p>
            <a:pPr marL="0" indent="0" algn="r" rtl="1">
              <a:buNone/>
            </a:pPr>
            <a:r>
              <a:rPr lang="ar-SA" sz="3200" dirty="0" smtClean="0"/>
              <a:t>•الهروب </a:t>
            </a:r>
            <a:r>
              <a:rPr lang="ar-SA" sz="3200" dirty="0"/>
              <a:t>من المواقف الاجتماعية والنفسية.</a:t>
            </a:r>
          </a:p>
          <a:p>
            <a:pPr marL="0" indent="0" algn="r" rtl="1">
              <a:buNone/>
            </a:pPr>
            <a:r>
              <a:rPr lang="ar-SA" sz="3200" dirty="0" smtClean="0"/>
              <a:t>•الاستكشاف</a:t>
            </a:r>
            <a:r>
              <a:rPr lang="ar-SA" sz="3200" dirty="0"/>
              <a:t>.</a:t>
            </a:r>
          </a:p>
          <a:p>
            <a:pPr marL="0" indent="0" algn="r" rtl="1">
              <a:buNone/>
            </a:pPr>
            <a:r>
              <a:rPr lang="ar-SA" sz="3200" dirty="0" smtClean="0"/>
              <a:t>•الاسترخاء</a:t>
            </a:r>
            <a:r>
              <a:rPr lang="ar-SA" sz="3200" dirty="0"/>
              <a:t>.</a:t>
            </a:r>
          </a:p>
          <a:p>
            <a:pPr marL="0" indent="0" algn="r" rtl="1">
              <a:buNone/>
            </a:pPr>
            <a:r>
              <a:rPr lang="ar-SA" sz="3200" dirty="0" smtClean="0"/>
              <a:t>•ممارسة </a:t>
            </a:r>
            <a:r>
              <a:rPr lang="ar-SA" sz="3200" dirty="0"/>
              <a:t>انواع جديدة من التفاعل الاجتماعي.</a:t>
            </a:r>
          </a:p>
          <a:p>
            <a:pPr marL="0" indent="0" algn="r" rtl="1">
              <a:buNone/>
            </a:pPr>
            <a:r>
              <a:rPr lang="ar-SA" sz="3200" dirty="0" smtClean="0"/>
              <a:t>•دوافع </a:t>
            </a:r>
            <a:r>
              <a:rPr lang="ar-SA" sz="3200" dirty="0"/>
              <a:t>مرتبطة بالتعليم وحب الاستكشاف.</a:t>
            </a:r>
          </a:p>
          <a:p>
            <a:pPr marL="0" indent="0" algn="r" rtl="1">
              <a:buNone/>
            </a:pPr>
            <a:endParaRPr lang="en-US" sz="3200" dirty="0"/>
          </a:p>
        </p:txBody>
      </p:sp>
    </p:spTree>
    <p:extLst>
      <p:ext uri="{BB962C8B-B14F-4D97-AF65-F5344CB8AC3E}">
        <p14:creationId xmlns:p14="http://schemas.microsoft.com/office/powerpoint/2010/main" val="2598283813"/>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1_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3.xml><?xml version="1.0" encoding="utf-8"?>
<a:theme xmlns:a="http://schemas.openxmlformats.org/drawingml/2006/main" name="2_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4.xml><?xml version="1.0" encoding="utf-8"?>
<a:theme xmlns:a="http://schemas.openxmlformats.org/drawingml/2006/main" name="3_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otalTime>14</TotalTime>
  <Words>621</Words>
  <Application>Microsoft Office PowerPoint</Application>
  <PresentationFormat>Widescreen</PresentationFormat>
  <Paragraphs>41</Paragraphs>
  <Slides>13</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13</vt:i4>
      </vt:variant>
    </vt:vector>
  </HeadingPairs>
  <TitlesOfParts>
    <vt:vector size="23" baseType="lpstr">
      <vt:lpstr>Arial</vt:lpstr>
      <vt:lpstr>Calibri</vt:lpstr>
      <vt:lpstr>Century Schoolbook</vt:lpstr>
      <vt:lpstr>Corbel</vt:lpstr>
      <vt:lpstr>Times New Roman</vt:lpstr>
      <vt:lpstr>Wingdings</vt:lpstr>
      <vt:lpstr>Feathered</vt:lpstr>
      <vt:lpstr>1_Feathered</vt:lpstr>
      <vt:lpstr>2_Feathered</vt:lpstr>
      <vt:lpstr>3_Feathered</vt:lpstr>
      <vt:lpstr>          القیمة الاجتماعیة للسیاحة الاجتماعیة</vt:lpstr>
      <vt:lpstr>  تعريف السياحة الاجتماعية</vt:lpstr>
      <vt:lpstr>  أمثلة من السياحة الاجتماعية</vt:lpstr>
      <vt:lpstr>الآثار الاجتماعیة الأساسیة للسیاحة</vt:lpstr>
      <vt:lpstr>الآثار الاجتماعیة الأساسیة للسیاحة</vt:lpstr>
      <vt:lpstr>الآثار الاجتماعیة الأساسیة للسیاحة</vt:lpstr>
      <vt:lpstr>الآثار الاجتماعیة الأساسیة للسیاحة</vt:lpstr>
      <vt:lpstr>           دوافع و عوائق السفر</vt:lpstr>
      <vt:lpstr>دوافع السفر</vt:lpstr>
      <vt:lpstr>عوائق السفر</vt:lpstr>
      <vt:lpstr>عوائق السفر</vt:lpstr>
      <vt:lpstr>PowerPoint Presentation</vt:lpstr>
      <vt:lpstr>انتهت المحاضرة</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القیمة الاجتماعیة للسیاحة الاجتماعیة</dc:title>
  <dc:creator>saif alswied</dc:creator>
  <cp:lastModifiedBy>saif alswied</cp:lastModifiedBy>
  <cp:revision>3</cp:revision>
  <dcterms:created xsi:type="dcterms:W3CDTF">2018-09-29T17:38:47Z</dcterms:created>
  <dcterms:modified xsi:type="dcterms:W3CDTF">2019-01-22T20:38:18Z</dcterms:modified>
</cp:coreProperties>
</file>