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3" r:id="rId4"/>
    <p:sldId id="262" r:id="rId5"/>
    <p:sldId id="264" r:id="rId6"/>
    <p:sldId id="258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73" r:id="rId16"/>
    <p:sldId id="276" r:id="rId17"/>
    <p:sldId id="275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" initials="T" lastIdx="1" clrIdx="0">
    <p:extLst>
      <p:ext uri="{19B8F6BF-5375-455C-9EA6-DF929625EA0E}">
        <p15:presenceInfo xmlns:p15="http://schemas.microsoft.com/office/powerpoint/2012/main" userId="TOSHI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2" loCatId="list" qsTypeId="urn:microsoft.com/office/officeart/2005/8/quickstyle/simple1" qsCatId="simple" csTypeId="urn:microsoft.com/office/officeart/2005/8/colors/colorful1#7" csCatId="colorful" phldr="1"/>
      <dgm:spPr/>
    </dgm:pt>
    <dgm:pt modelId="{FF38AD9C-8A0F-429B-91D5-BCA882C6DEC2}">
      <dgm:prSet phldrT="[نص]" custT="1"/>
      <dgm:spPr>
        <a:solidFill>
          <a:schemeClr val="tx2">
            <a:lumMod val="60000"/>
            <a:lumOff val="40000"/>
            <a:alpha val="63000"/>
          </a:schemeClr>
        </a:solidFill>
      </dgm:spPr>
      <dgm:t>
        <a:bodyPr/>
        <a:lstStyle/>
        <a:p>
          <a:pPr algn="r"/>
          <a:r>
            <a:rPr lang="ar-SA" sz="3200" b="1" dirty="0" smtClean="0"/>
            <a:t>التخطيط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 val="rev"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 custScaleX="118405" custScaleY="995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B394B4-172A-4600-A14D-2D8F3B72A221}" type="pres">
      <dgm:prSet presAssocID="{FF38AD9C-8A0F-429B-91D5-BCA882C6DEC2}" presName="txShp" presStyleLbl="node1" presStyleIdx="0" presStyleCnt="1" custScaleX="76730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9427F-2CEA-40F8-9A19-3CC0F93EF203}" type="presOf" srcId="{FF38AD9C-8A0F-429B-91D5-BCA882C6DEC2}" destId="{BAB394B4-172A-4600-A14D-2D8F3B72A221}" srcOrd="0" destOrd="0" presId="urn:microsoft.com/office/officeart/2005/8/layout/vList3#2"/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EEDDE711-CBF1-4E22-8927-C70D71F26670}" type="presOf" srcId="{F68784A3-8EF7-4CC5-B10C-B1D0F15CCEA5}" destId="{E6F561E4-3420-4DF5-840F-F06A4C71EB04}" srcOrd="0" destOrd="0" presId="urn:microsoft.com/office/officeart/2005/8/layout/vList3#2"/>
    <dgm:cxn modelId="{D6CCB366-AF8C-4CD8-B31A-4F97AD6408A4}" type="presParOf" srcId="{E6F561E4-3420-4DF5-840F-F06A4C71EB04}" destId="{BE67CAFE-31CB-4422-BE49-EB9F6D7B7A1B}" srcOrd="0" destOrd="0" presId="urn:microsoft.com/office/officeart/2005/8/layout/vList3#2"/>
    <dgm:cxn modelId="{A97D0440-D578-4C4B-B61D-BA9CA0F0357D}" type="presParOf" srcId="{BE67CAFE-31CB-4422-BE49-EB9F6D7B7A1B}" destId="{C48CDECA-7876-4C48-999A-0584EB44EB6E}" srcOrd="0" destOrd="0" presId="urn:microsoft.com/office/officeart/2005/8/layout/vList3#2"/>
    <dgm:cxn modelId="{3199149E-BBA2-4052-8185-263983169679}" type="presParOf" srcId="{BE67CAFE-31CB-4422-BE49-EB9F6D7B7A1B}" destId="{BAB394B4-172A-4600-A14D-2D8F3B72A22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FA7E34-64D3-4512-916F-191605971ED3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37A31B1-47B9-427E-93DF-5F6AECA01E3B}">
      <dgm:prSet phldrT="[نص]"/>
      <dgm:spPr/>
      <dgm:t>
        <a:bodyPr/>
        <a:lstStyle/>
        <a:p>
          <a:pPr rtl="1"/>
          <a:r>
            <a:rPr lang="ar-SA" dirty="0" smtClean="0"/>
            <a:t>عناصر الرقابة</a:t>
          </a:r>
          <a:endParaRPr lang="ar-SA" dirty="0"/>
        </a:p>
      </dgm:t>
    </dgm:pt>
    <dgm:pt modelId="{0CE2F89E-0767-4CF4-8B51-F3843A8AD705}" type="parTrans" cxnId="{E3142FBC-A435-496B-AC96-588806C4BB15}">
      <dgm:prSet/>
      <dgm:spPr/>
      <dgm:t>
        <a:bodyPr/>
        <a:lstStyle/>
        <a:p>
          <a:pPr rtl="1"/>
          <a:endParaRPr lang="ar-SA"/>
        </a:p>
      </dgm:t>
    </dgm:pt>
    <dgm:pt modelId="{1B308F1C-004D-4966-9635-18C40BF58462}" type="sibTrans" cxnId="{E3142FBC-A435-496B-AC96-588806C4BB15}">
      <dgm:prSet/>
      <dgm:spPr/>
      <dgm:t>
        <a:bodyPr/>
        <a:lstStyle/>
        <a:p>
          <a:pPr rtl="1"/>
          <a:endParaRPr lang="ar-SA"/>
        </a:p>
      </dgm:t>
    </dgm:pt>
    <dgm:pt modelId="{83EF1E58-3E81-4060-8B1E-B98127857518}">
      <dgm:prSet phldrT="[نص]"/>
      <dgm:spPr/>
      <dgm:t>
        <a:bodyPr/>
        <a:lstStyle/>
        <a:p>
          <a:pPr rtl="1"/>
          <a:r>
            <a:rPr lang="ar-SA" dirty="0" smtClean="0"/>
            <a:t>تحديد المقاييس والمعايير الرقابية</a:t>
          </a:r>
          <a:endParaRPr lang="ar-SA" dirty="0"/>
        </a:p>
      </dgm:t>
    </dgm:pt>
    <dgm:pt modelId="{0A08CAD0-B88D-4E85-9B73-C4121C3C3856}" type="parTrans" cxnId="{3537F66F-077F-4EEF-ACD2-5A986722F02F}">
      <dgm:prSet/>
      <dgm:spPr/>
      <dgm:t>
        <a:bodyPr/>
        <a:lstStyle/>
        <a:p>
          <a:pPr rtl="1"/>
          <a:endParaRPr lang="ar-SA"/>
        </a:p>
      </dgm:t>
    </dgm:pt>
    <dgm:pt modelId="{69F8FD01-E139-48B5-8B76-A82DB30CE931}" type="sibTrans" cxnId="{3537F66F-077F-4EEF-ACD2-5A986722F02F}">
      <dgm:prSet/>
      <dgm:spPr/>
      <dgm:t>
        <a:bodyPr/>
        <a:lstStyle/>
        <a:p>
          <a:pPr rtl="1"/>
          <a:endParaRPr lang="ar-SA"/>
        </a:p>
      </dgm:t>
    </dgm:pt>
    <dgm:pt modelId="{18A4ECA2-DC93-4370-8A0E-C59036D9EAA0}">
      <dgm:prSet phldrT="[نص]"/>
      <dgm:spPr/>
      <dgm:t>
        <a:bodyPr/>
        <a:lstStyle/>
        <a:p>
          <a:pPr rtl="1"/>
          <a:r>
            <a:rPr lang="ar-SA" dirty="0" smtClean="0"/>
            <a:t>مقارنة الأداء ( النتائج ) بالمقاييس الموضوعة</a:t>
          </a:r>
          <a:endParaRPr lang="ar-SA" dirty="0"/>
        </a:p>
      </dgm:t>
    </dgm:pt>
    <dgm:pt modelId="{6FFA2A4F-0342-4B55-B1BB-18F1C8C3B76C}" type="parTrans" cxnId="{4E5B0168-FEB0-42B1-99A0-F782A6F87E88}">
      <dgm:prSet/>
      <dgm:spPr/>
      <dgm:t>
        <a:bodyPr/>
        <a:lstStyle/>
        <a:p>
          <a:pPr rtl="1"/>
          <a:endParaRPr lang="ar-SA"/>
        </a:p>
      </dgm:t>
    </dgm:pt>
    <dgm:pt modelId="{5C931DCD-512D-4ADA-9076-7DA3BB8A5FB1}" type="sibTrans" cxnId="{4E5B0168-FEB0-42B1-99A0-F782A6F87E88}">
      <dgm:prSet/>
      <dgm:spPr/>
      <dgm:t>
        <a:bodyPr/>
        <a:lstStyle/>
        <a:p>
          <a:pPr rtl="1"/>
          <a:endParaRPr lang="ar-SA"/>
        </a:p>
      </dgm:t>
    </dgm:pt>
    <dgm:pt modelId="{C7BCAA6A-F998-4718-B16A-1CA0D49C39C7}">
      <dgm:prSet phldrT="[نص]"/>
      <dgm:spPr/>
      <dgm:t>
        <a:bodyPr/>
        <a:lstStyle/>
        <a:p>
          <a:pPr rtl="1"/>
          <a:r>
            <a:rPr lang="ar-SA" dirty="0" smtClean="0"/>
            <a:t>دراسة أسباب الانحراف عن الخطط الموضوعة</a:t>
          </a:r>
          <a:endParaRPr lang="ar-SA" dirty="0"/>
        </a:p>
      </dgm:t>
    </dgm:pt>
    <dgm:pt modelId="{DF3CF43B-D970-4C9D-B755-29463480B678}" type="parTrans" cxnId="{9DC8E864-CD74-4AA8-99E4-56331706E897}">
      <dgm:prSet/>
      <dgm:spPr/>
      <dgm:t>
        <a:bodyPr/>
        <a:lstStyle/>
        <a:p>
          <a:pPr rtl="1"/>
          <a:endParaRPr lang="ar-SA"/>
        </a:p>
      </dgm:t>
    </dgm:pt>
    <dgm:pt modelId="{3E4A5B93-307E-4384-8BE4-D82A2138FE99}" type="sibTrans" cxnId="{9DC8E864-CD74-4AA8-99E4-56331706E897}">
      <dgm:prSet/>
      <dgm:spPr/>
      <dgm:t>
        <a:bodyPr/>
        <a:lstStyle/>
        <a:p>
          <a:pPr rtl="1"/>
          <a:endParaRPr lang="ar-SA"/>
        </a:p>
      </dgm:t>
    </dgm:pt>
    <dgm:pt modelId="{E6BDA501-E40B-455A-A873-EB43B25016EA}" type="pres">
      <dgm:prSet presAssocID="{F0FA7E34-64D3-4512-916F-191605971E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CF635E7-D4BF-4604-A9C9-86A5F17A3CAA}" type="pres">
      <dgm:prSet presAssocID="{E37A31B1-47B9-427E-93DF-5F6AECA01E3B}" presName="root1" presStyleCnt="0"/>
      <dgm:spPr/>
    </dgm:pt>
    <dgm:pt modelId="{0A71ADB9-4D70-4625-AC37-F82E355B176E}" type="pres">
      <dgm:prSet presAssocID="{E37A31B1-47B9-427E-93DF-5F6AECA01E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0AF156-8C8C-4880-A8B6-EDBAAA580965}" type="pres">
      <dgm:prSet presAssocID="{E37A31B1-47B9-427E-93DF-5F6AECA01E3B}" presName="level2hierChild" presStyleCnt="0"/>
      <dgm:spPr/>
    </dgm:pt>
    <dgm:pt modelId="{00BB6009-6F67-4D4D-AD50-1A6263BD581F}" type="pres">
      <dgm:prSet presAssocID="{0A08CAD0-B88D-4E85-9B73-C4121C3C3856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7F102D42-D58B-4456-A553-8D14A53C78B4}" type="pres">
      <dgm:prSet presAssocID="{0A08CAD0-B88D-4E85-9B73-C4121C3C3856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5809CCD-FD60-410D-BAD1-2F25016CC892}" type="pres">
      <dgm:prSet presAssocID="{83EF1E58-3E81-4060-8B1E-B98127857518}" presName="root2" presStyleCnt="0"/>
      <dgm:spPr/>
    </dgm:pt>
    <dgm:pt modelId="{7DFFB121-9EB7-40F0-81F1-4EFC4AE9EC45}" type="pres">
      <dgm:prSet presAssocID="{83EF1E58-3E81-4060-8B1E-B98127857518}" presName="LevelTwoTextNode" presStyleLbl="node2" presStyleIdx="0" presStyleCnt="3" custScaleX="18355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8FBE190-709F-4942-A302-B6EC4EC8CA14}" type="pres">
      <dgm:prSet presAssocID="{83EF1E58-3E81-4060-8B1E-B98127857518}" presName="level3hierChild" presStyleCnt="0"/>
      <dgm:spPr/>
    </dgm:pt>
    <dgm:pt modelId="{7D4DE398-3DA7-4E32-B6CB-0AF2681DB619}" type="pres">
      <dgm:prSet presAssocID="{6FFA2A4F-0342-4B55-B1BB-18F1C8C3B76C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47AF343-C769-4418-8E23-0F976B93B462}" type="pres">
      <dgm:prSet presAssocID="{6FFA2A4F-0342-4B55-B1BB-18F1C8C3B76C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C85ADB4-B0C2-46C6-A7E6-AC18071A49A8}" type="pres">
      <dgm:prSet presAssocID="{18A4ECA2-DC93-4370-8A0E-C59036D9EAA0}" presName="root2" presStyleCnt="0"/>
      <dgm:spPr/>
    </dgm:pt>
    <dgm:pt modelId="{4548C7AD-A593-4BD7-BE06-1BEECC159CC4}" type="pres">
      <dgm:prSet presAssocID="{18A4ECA2-DC93-4370-8A0E-C59036D9EAA0}" presName="LevelTwoTextNode" presStyleLbl="node2" presStyleIdx="1" presStyleCnt="3" custScaleX="1827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626401-832A-47D3-A06F-26CAB725B15E}" type="pres">
      <dgm:prSet presAssocID="{18A4ECA2-DC93-4370-8A0E-C59036D9EAA0}" presName="level3hierChild" presStyleCnt="0"/>
      <dgm:spPr/>
    </dgm:pt>
    <dgm:pt modelId="{D272205B-ECD4-4266-B72F-1BC66096D6A8}" type="pres">
      <dgm:prSet presAssocID="{DF3CF43B-D970-4C9D-B755-29463480B678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8260D4C9-4148-4AF4-97B6-2A2E8AF8E7DE}" type="pres">
      <dgm:prSet presAssocID="{DF3CF43B-D970-4C9D-B755-29463480B678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2F5DD598-F0DD-49CF-AD3F-9AD6B3F61059}" type="pres">
      <dgm:prSet presAssocID="{C7BCAA6A-F998-4718-B16A-1CA0D49C39C7}" presName="root2" presStyleCnt="0"/>
      <dgm:spPr/>
    </dgm:pt>
    <dgm:pt modelId="{CE997D76-6428-48E2-BD9F-4F2A87C42696}" type="pres">
      <dgm:prSet presAssocID="{C7BCAA6A-F998-4718-B16A-1CA0D49C39C7}" presName="LevelTwoTextNode" presStyleLbl="node2" presStyleIdx="2" presStyleCnt="3" custScaleX="1827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1F389E9-FE02-42E5-BAE3-544A0009DE4A}" type="pres">
      <dgm:prSet presAssocID="{C7BCAA6A-F998-4718-B16A-1CA0D49C39C7}" presName="level3hierChild" presStyleCnt="0"/>
      <dgm:spPr/>
    </dgm:pt>
  </dgm:ptLst>
  <dgm:cxnLst>
    <dgm:cxn modelId="{E7221C05-4F8E-42B7-9A78-BF6F31944100}" type="presOf" srcId="{6FFA2A4F-0342-4B55-B1BB-18F1C8C3B76C}" destId="{7D4DE398-3DA7-4E32-B6CB-0AF2681DB619}" srcOrd="0" destOrd="0" presId="urn:microsoft.com/office/officeart/2008/layout/HorizontalMultiLevelHierarchy"/>
    <dgm:cxn modelId="{FAA7A87A-5023-408C-8134-103F3531C2F1}" type="presOf" srcId="{0A08CAD0-B88D-4E85-9B73-C4121C3C3856}" destId="{7F102D42-D58B-4456-A553-8D14A53C78B4}" srcOrd="1" destOrd="0" presId="urn:microsoft.com/office/officeart/2008/layout/HorizontalMultiLevelHierarchy"/>
    <dgm:cxn modelId="{3A4506D5-7F4D-4673-ADCA-8BCDBAA792D0}" type="presOf" srcId="{F0FA7E34-64D3-4512-916F-191605971ED3}" destId="{E6BDA501-E40B-455A-A873-EB43B25016EA}" srcOrd="0" destOrd="0" presId="urn:microsoft.com/office/officeart/2008/layout/HorizontalMultiLevelHierarchy"/>
    <dgm:cxn modelId="{4E5B0168-FEB0-42B1-99A0-F782A6F87E88}" srcId="{E37A31B1-47B9-427E-93DF-5F6AECA01E3B}" destId="{18A4ECA2-DC93-4370-8A0E-C59036D9EAA0}" srcOrd="1" destOrd="0" parTransId="{6FFA2A4F-0342-4B55-B1BB-18F1C8C3B76C}" sibTransId="{5C931DCD-512D-4ADA-9076-7DA3BB8A5FB1}"/>
    <dgm:cxn modelId="{FCB7E883-F494-4437-9445-301809FD1A56}" type="presOf" srcId="{83EF1E58-3E81-4060-8B1E-B98127857518}" destId="{7DFFB121-9EB7-40F0-81F1-4EFC4AE9EC45}" srcOrd="0" destOrd="0" presId="urn:microsoft.com/office/officeart/2008/layout/HorizontalMultiLevelHierarchy"/>
    <dgm:cxn modelId="{3537F66F-077F-4EEF-ACD2-5A986722F02F}" srcId="{E37A31B1-47B9-427E-93DF-5F6AECA01E3B}" destId="{83EF1E58-3E81-4060-8B1E-B98127857518}" srcOrd="0" destOrd="0" parTransId="{0A08CAD0-B88D-4E85-9B73-C4121C3C3856}" sibTransId="{69F8FD01-E139-48B5-8B76-A82DB30CE931}"/>
    <dgm:cxn modelId="{30E548E9-3486-4F94-9124-35D62D27D202}" type="presOf" srcId="{6FFA2A4F-0342-4B55-B1BB-18F1C8C3B76C}" destId="{447AF343-C769-4418-8E23-0F976B93B462}" srcOrd="1" destOrd="0" presId="urn:microsoft.com/office/officeart/2008/layout/HorizontalMultiLevelHierarchy"/>
    <dgm:cxn modelId="{3C3224CB-05A3-4680-9BD8-0592663A3E85}" type="presOf" srcId="{C7BCAA6A-F998-4718-B16A-1CA0D49C39C7}" destId="{CE997D76-6428-48E2-BD9F-4F2A87C42696}" srcOrd="0" destOrd="0" presId="urn:microsoft.com/office/officeart/2008/layout/HorizontalMultiLevelHierarchy"/>
    <dgm:cxn modelId="{23621BB7-5757-428F-965D-9DB8718F555B}" type="presOf" srcId="{DF3CF43B-D970-4C9D-B755-29463480B678}" destId="{D272205B-ECD4-4266-B72F-1BC66096D6A8}" srcOrd="0" destOrd="0" presId="urn:microsoft.com/office/officeart/2008/layout/HorizontalMultiLevelHierarchy"/>
    <dgm:cxn modelId="{0406E8CC-8914-4E20-9A4B-C4E572E86B41}" type="presOf" srcId="{0A08CAD0-B88D-4E85-9B73-C4121C3C3856}" destId="{00BB6009-6F67-4D4D-AD50-1A6263BD581F}" srcOrd="0" destOrd="0" presId="urn:microsoft.com/office/officeart/2008/layout/HorizontalMultiLevelHierarchy"/>
    <dgm:cxn modelId="{E3142FBC-A435-496B-AC96-588806C4BB15}" srcId="{F0FA7E34-64D3-4512-916F-191605971ED3}" destId="{E37A31B1-47B9-427E-93DF-5F6AECA01E3B}" srcOrd="0" destOrd="0" parTransId="{0CE2F89E-0767-4CF4-8B51-F3843A8AD705}" sibTransId="{1B308F1C-004D-4966-9635-18C40BF58462}"/>
    <dgm:cxn modelId="{A01B7E2B-F8EB-49F9-86DD-9A90A111FA59}" type="presOf" srcId="{E37A31B1-47B9-427E-93DF-5F6AECA01E3B}" destId="{0A71ADB9-4D70-4625-AC37-F82E355B176E}" srcOrd="0" destOrd="0" presId="urn:microsoft.com/office/officeart/2008/layout/HorizontalMultiLevelHierarchy"/>
    <dgm:cxn modelId="{72C904F0-80A2-4329-B11A-898FE1B6E1FC}" type="presOf" srcId="{18A4ECA2-DC93-4370-8A0E-C59036D9EAA0}" destId="{4548C7AD-A593-4BD7-BE06-1BEECC159CC4}" srcOrd="0" destOrd="0" presId="urn:microsoft.com/office/officeart/2008/layout/HorizontalMultiLevelHierarchy"/>
    <dgm:cxn modelId="{9DC8E864-CD74-4AA8-99E4-56331706E897}" srcId="{E37A31B1-47B9-427E-93DF-5F6AECA01E3B}" destId="{C7BCAA6A-F998-4718-B16A-1CA0D49C39C7}" srcOrd="2" destOrd="0" parTransId="{DF3CF43B-D970-4C9D-B755-29463480B678}" sibTransId="{3E4A5B93-307E-4384-8BE4-D82A2138FE99}"/>
    <dgm:cxn modelId="{7BCF4C30-0C72-4AC8-BE51-378123273F9C}" type="presOf" srcId="{DF3CF43B-D970-4C9D-B755-29463480B678}" destId="{8260D4C9-4148-4AF4-97B6-2A2E8AF8E7DE}" srcOrd="1" destOrd="0" presId="urn:microsoft.com/office/officeart/2008/layout/HorizontalMultiLevelHierarchy"/>
    <dgm:cxn modelId="{A7B6FF8D-BEA9-4BC3-934C-C4F7427A4F0B}" type="presParOf" srcId="{E6BDA501-E40B-455A-A873-EB43B25016EA}" destId="{ECF635E7-D4BF-4604-A9C9-86A5F17A3CAA}" srcOrd="0" destOrd="0" presId="urn:microsoft.com/office/officeart/2008/layout/HorizontalMultiLevelHierarchy"/>
    <dgm:cxn modelId="{E3CF8D24-4A37-462E-BF82-C484F50DC23D}" type="presParOf" srcId="{ECF635E7-D4BF-4604-A9C9-86A5F17A3CAA}" destId="{0A71ADB9-4D70-4625-AC37-F82E355B176E}" srcOrd="0" destOrd="0" presId="urn:microsoft.com/office/officeart/2008/layout/HorizontalMultiLevelHierarchy"/>
    <dgm:cxn modelId="{F5C150DF-C5C3-4665-85E5-46DB655804A7}" type="presParOf" srcId="{ECF635E7-D4BF-4604-A9C9-86A5F17A3CAA}" destId="{C60AF156-8C8C-4880-A8B6-EDBAAA580965}" srcOrd="1" destOrd="0" presId="urn:microsoft.com/office/officeart/2008/layout/HorizontalMultiLevelHierarchy"/>
    <dgm:cxn modelId="{0F6696E1-8BDC-4AC4-A926-4871B4C1165F}" type="presParOf" srcId="{C60AF156-8C8C-4880-A8B6-EDBAAA580965}" destId="{00BB6009-6F67-4D4D-AD50-1A6263BD581F}" srcOrd="0" destOrd="0" presId="urn:microsoft.com/office/officeart/2008/layout/HorizontalMultiLevelHierarchy"/>
    <dgm:cxn modelId="{CFE325BE-3F3F-4CAD-8827-CF264B2CEE4E}" type="presParOf" srcId="{00BB6009-6F67-4D4D-AD50-1A6263BD581F}" destId="{7F102D42-D58B-4456-A553-8D14A53C78B4}" srcOrd="0" destOrd="0" presId="urn:microsoft.com/office/officeart/2008/layout/HorizontalMultiLevelHierarchy"/>
    <dgm:cxn modelId="{6CB51CAB-C030-4F5D-90D2-DD6280D273E8}" type="presParOf" srcId="{C60AF156-8C8C-4880-A8B6-EDBAAA580965}" destId="{C5809CCD-FD60-410D-BAD1-2F25016CC892}" srcOrd="1" destOrd="0" presId="urn:microsoft.com/office/officeart/2008/layout/HorizontalMultiLevelHierarchy"/>
    <dgm:cxn modelId="{7D7BA76E-5BE2-4313-9E3C-2DD0B45CF1FD}" type="presParOf" srcId="{C5809CCD-FD60-410D-BAD1-2F25016CC892}" destId="{7DFFB121-9EB7-40F0-81F1-4EFC4AE9EC45}" srcOrd="0" destOrd="0" presId="urn:microsoft.com/office/officeart/2008/layout/HorizontalMultiLevelHierarchy"/>
    <dgm:cxn modelId="{C7A3972F-699C-4424-A62E-76D5CD1EB059}" type="presParOf" srcId="{C5809CCD-FD60-410D-BAD1-2F25016CC892}" destId="{08FBE190-709F-4942-A302-B6EC4EC8CA14}" srcOrd="1" destOrd="0" presId="urn:microsoft.com/office/officeart/2008/layout/HorizontalMultiLevelHierarchy"/>
    <dgm:cxn modelId="{9EAF2901-3FBD-48EF-8AE0-3ED72964FEE8}" type="presParOf" srcId="{C60AF156-8C8C-4880-A8B6-EDBAAA580965}" destId="{7D4DE398-3DA7-4E32-B6CB-0AF2681DB619}" srcOrd="2" destOrd="0" presId="urn:microsoft.com/office/officeart/2008/layout/HorizontalMultiLevelHierarchy"/>
    <dgm:cxn modelId="{9DD25DC5-BBE1-4430-9735-D59677F54208}" type="presParOf" srcId="{7D4DE398-3DA7-4E32-B6CB-0AF2681DB619}" destId="{447AF343-C769-4418-8E23-0F976B93B462}" srcOrd="0" destOrd="0" presId="urn:microsoft.com/office/officeart/2008/layout/HorizontalMultiLevelHierarchy"/>
    <dgm:cxn modelId="{362467E6-240E-4C17-8825-A6096AAD8E07}" type="presParOf" srcId="{C60AF156-8C8C-4880-A8B6-EDBAAA580965}" destId="{3C85ADB4-B0C2-46C6-A7E6-AC18071A49A8}" srcOrd="3" destOrd="0" presId="urn:microsoft.com/office/officeart/2008/layout/HorizontalMultiLevelHierarchy"/>
    <dgm:cxn modelId="{5D0437CB-3340-44DC-99D8-FC477EAE6A17}" type="presParOf" srcId="{3C85ADB4-B0C2-46C6-A7E6-AC18071A49A8}" destId="{4548C7AD-A593-4BD7-BE06-1BEECC159CC4}" srcOrd="0" destOrd="0" presId="urn:microsoft.com/office/officeart/2008/layout/HorizontalMultiLevelHierarchy"/>
    <dgm:cxn modelId="{14452D8A-8B0E-4BE6-ACFC-53D11401B28F}" type="presParOf" srcId="{3C85ADB4-B0C2-46C6-A7E6-AC18071A49A8}" destId="{A3626401-832A-47D3-A06F-26CAB725B15E}" srcOrd="1" destOrd="0" presId="urn:microsoft.com/office/officeart/2008/layout/HorizontalMultiLevelHierarchy"/>
    <dgm:cxn modelId="{79CD5A79-5F87-421E-8B62-B1168BD9646B}" type="presParOf" srcId="{C60AF156-8C8C-4880-A8B6-EDBAAA580965}" destId="{D272205B-ECD4-4266-B72F-1BC66096D6A8}" srcOrd="4" destOrd="0" presId="urn:microsoft.com/office/officeart/2008/layout/HorizontalMultiLevelHierarchy"/>
    <dgm:cxn modelId="{17574A88-94E4-4331-9093-FEA465CF0B86}" type="presParOf" srcId="{D272205B-ECD4-4266-B72F-1BC66096D6A8}" destId="{8260D4C9-4148-4AF4-97B6-2A2E8AF8E7DE}" srcOrd="0" destOrd="0" presId="urn:microsoft.com/office/officeart/2008/layout/HorizontalMultiLevelHierarchy"/>
    <dgm:cxn modelId="{DC7149EC-C0EA-4E91-9956-2B5ED18B050B}" type="presParOf" srcId="{C60AF156-8C8C-4880-A8B6-EDBAAA580965}" destId="{2F5DD598-F0DD-49CF-AD3F-9AD6B3F61059}" srcOrd="5" destOrd="0" presId="urn:microsoft.com/office/officeart/2008/layout/HorizontalMultiLevelHierarchy"/>
    <dgm:cxn modelId="{D1C47DD8-5F53-4AA9-A7D1-D229E7BDA44A}" type="presParOf" srcId="{2F5DD598-F0DD-49CF-AD3F-9AD6B3F61059}" destId="{CE997D76-6428-48E2-BD9F-4F2A87C42696}" srcOrd="0" destOrd="0" presId="urn:microsoft.com/office/officeart/2008/layout/HorizontalMultiLevelHierarchy"/>
    <dgm:cxn modelId="{0A7E4D48-7D8F-4434-9F99-FB542E407854}" type="presParOf" srcId="{2F5DD598-F0DD-49CF-AD3F-9AD6B3F61059}" destId="{F1F389E9-FE02-42E5-BAE3-544A0009DE4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7DC2D4-779A-4923-9BAE-815D34CF3CA7}" type="doc">
      <dgm:prSet loTypeId="urn:microsoft.com/office/officeart/2005/8/layout/radial4" loCatId="relationship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28D4FA2C-5F10-4F21-B572-26038B1D468B}">
      <dgm:prSet phldrT="[نص]"/>
      <dgm:spPr/>
      <dgm:t>
        <a:bodyPr/>
        <a:lstStyle/>
        <a:p>
          <a:pPr rtl="1"/>
          <a:r>
            <a:rPr lang="ar-SA" dirty="0" smtClean="0"/>
            <a:t>أنماط الإدارة</a:t>
          </a:r>
          <a:endParaRPr lang="ar-SA" dirty="0"/>
        </a:p>
      </dgm:t>
    </dgm:pt>
    <dgm:pt modelId="{BA5867B9-1713-4656-8318-8FA69A2F4B2D}" type="parTrans" cxnId="{A058AF2D-48D4-4764-B721-420186418607}">
      <dgm:prSet/>
      <dgm:spPr/>
      <dgm:t>
        <a:bodyPr/>
        <a:lstStyle/>
        <a:p>
          <a:pPr rtl="1"/>
          <a:endParaRPr lang="ar-SA"/>
        </a:p>
      </dgm:t>
    </dgm:pt>
    <dgm:pt modelId="{0DF12196-BCBA-44A1-8F8E-F40A7BE88F1F}" type="sibTrans" cxnId="{A058AF2D-48D4-4764-B721-420186418607}">
      <dgm:prSet/>
      <dgm:spPr/>
      <dgm:t>
        <a:bodyPr/>
        <a:lstStyle/>
        <a:p>
          <a:pPr rtl="1"/>
          <a:endParaRPr lang="ar-SA"/>
        </a:p>
      </dgm:t>
    </dgm:pt>
    <dgm:pt modelId="{FB7EE091-67B6-4E9C-8F73-0B78582FE766}">
      <dgm:prSet phldrT="[نص]"/>
      <dgm:spPr/>
      <dgm:t>
        <a:bodyPr/>
        <a:lstStyle/>
        <a:p>
          <a:pPr rtl="1"/>
          <a:r>
            <a:rPr lang="ar-SA" dirty="0" smtClean="0"/>
            <a:t>المتساهلة ( الفوضوية ، </a:t>
          </a:r>
          <a:r>
            <a:rPr lang="ar-SA" dirty="0" err="1" smtClean="0"/>
            <a:t>التسيبية</a:t>
          </a:r>
          <a:r>
            <a:rPr lang="ar-SA" dirty="0" smtClean="0"/>
            <a:t> )</a:t>
          </a:r>
          <a:endParaRPr lang="ar-SA" dirty="0"/>
        </a:p>
      </dgm:t>
    </dgm:pt>
    <dgm:pt modelId="{4AF05876-B2F9-4C0C-B153-47E57AAAC594}" type="parTrans" cxnId="{7C6CC4D6-F9B9-4869-8565-58A26F177CBB}">
      <dgm:prSet/>
      <dgm:spPr/>
      <dgm:t>
        <a:bodyPr/>
        <a:lstStyle/>
        <a:p>
          <a:pPr rtl="1"/>
          <a:endParaRPr lang="ar-SA"/>
        </a:p>
      </dgm:t>
    </dgm:pt>
    <dgm:pt modelId="{B2259DF3-2DF8-418C-BE51-EBB8038D05C3}" type="sibTrans" cxnId="{7C6CC4D6-F9B9-4869-8565-58A26F177CBB}">
      <dgm:prSet/>
      <dgm:spPr/>
      <dgm:t>
        <a:bodyPr/>
        <a:lstStyle/>
        <a:p>
          <a:pPr rtl="1"/>
          <a:endParaRPr lang="ar-SA"/>
        </a:p>
      </dgm:t>
    </dgm:pt>
    <dgm:pt modelId="{153E2CD5-CFC7-4404-B614-83EFBF33A3AC}">
      <dgm:prSet phldrT="[نص]"/>
      <dgm:spPr/>
      <dgm:t>
        <a:bodyPr/>
        <a:lstStyle/>
        <a:p>
          <a:pPr rtl="1"/>
          <a:r>
            <a:rPr lang="ar-SA" dirty="0" smtClean="0"/>
            <a:t>الديموقراطية ( الإنسانية ، التشاورية )</a:t>
          </a:r>
          <a:endParaRPr lang="ar-SA" dirty="0"/>
        </a:p>
      </dgm:t>
    </dgm:pt>
    <dgm:pt modelId="{106C0215-9026-46EA-A94B-6228BB8AA8FE}" type="parTrans" cxnId="{335DBCF8-2D3C-426E-9868-25472F772C84}">
      <dgm:prSet/>
      <dgm:spPr/>
      <dgm:t>
        <a:bodyPr/>
        <a:lstStyle/>
        <a:p>
          <a:pPr rtl="1"/>
          <a:endParaRPr lang="ar-SA"/>
        </a:p>
      </dgm:t>
    </dgm:pt>
    <dgm:pt modelId="{53959058-D47E-439B-B6AE-E2E41282BD10}" type="sibTrans" cxnId="{335DBCF8-2D3C-426E-9868-25472F772C84}">
      <dgm:prSet/>
      <dgm:spPr/>
      <dgm:t>
        <a:bodyPr/>
        <a:lstStyle/>
        <a:p>
          <a:pPr rtl="1"/>
          <a:endParaRPr lang="ar-SA"/>
        </a:p>
      </dgm:t>
    </dgm:pt>
    <dgm:pt modelId="{BE7EA749-E527-4DB6-96A5-209D8DC6D0AC}">
      <dgm:prSet phldrT="[نص]"/>
      <dgm:spPr/>
      <dgm:t>
        <a:bodyPr/>
        <a:lstStyle/>
        <a:p>
          <a:pPr rtl="1"/>
          <a:r>
            <a:rPr lang="ar-SA" dirty="0" smtClean="0"/>
            <a:t>الاوتوقراطية ( الديكتاتورية ، التسلطية )</a:t>
          </a:r>
          <a:endParaRPr lang="ar-SA" dirty="0"/>
        </a:p>
      </dgm:t>
    </dgm:pt>
    <dgm:pt modelId="{B556F476-35CE-4CD4-8FFC-5A3AA98FEFAD}" type="parTrans" cxnId="{28C55462-7FE0-491B-911C-864B0018DE75}">
      <dgm:prSet/>
      <dgm:spPr/>
      <dgm:t>
        <a:bodyPr/>
        <a:lstStyle/>
        <a:p>
          <a:pPr rtl="1"/>
          <a:endParaRPr lang="ar-SA"/>
        </a:p>
      </dgm:t>
    </dgm:pt>
    <dgm:pt modelId="{A987B18A-3D30-459A-A9F8-D5376893555B}" type="sibTrans" cxnId="{28C55462-7FE0-491B-911C-864B0018DE75}">
      <dgm:prSet/>
      <dgm:spPr/>
      <dgm:t>
        <a:bodyPr/>
        <a:lstStyle/>
        <a:p>
          <a:pPr rtl="1"/>
          <a:endParaRPr lang="ar-SA"/>
        </a:p>
      </dgm:t>
    </dgm:pt>
    <dgm:pt modelId="{4ECF9106-F387-4907-B49D-8246DE234253}" type="pres">
      <dgm:prSet presAssocID="{5F7DC2D4-779A-4923-9BAE-815D34CF3C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9347D8D-B8C9-4BAE-9ECA-9AF37F6C887A}" type="pres">
      <dgm:prSet presAssocID="{28D4FA2C-5F10-4F21-B572-26038B1D468B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1008C77-78E6-4C1B-928F-4204EA6DB9C2}" type="pres">
      <dgm:prSet presAssocID="{4AF05876-B2F9-4C0C-B153-47E57AAAC594}" presName="parTrans" presStyleLbl="bgSibTrans2D1" presStyleIdx="0" presStyleCnt="3"/>
      <dgm:spPr/>
      <dgm:t>
        <a:bodyPr/>
        <a:lstStyle/>
        <a:p>
          <a:pPr rtl="1"/>
          <a:endParaRPr lang="ar-SA"/>
        </a:p>
      </dgm:t>
    </dgm:pt>
    <dgm:pt modelId="{3CA066EC-59AF-4808-B26D-D8BC2C837D77}" type="pres">
      <dgm:prSet presAssocID="{FB7EE091-67B6-4E9C-8F73-0B78582FE7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661DB4-3980-4335-8D3C-7DC5D29E2BD6}" type="pres">
      <dgm:prSet presAssocID="{106C0215-9026-46EA-A94B-6228BB8AA8FE}" presName="parTrans" presStyleLbl="bgSibTrans2D1" presStyleIdx="1" presStyleCnt="3"/>
      <dgm:spPr/>
      <dgm:t>
        <a:bodyPr/>
        <a:lstStyle/>
        <a:p>
          <a:pPr rtl="1"/>
          <a:endParaRPr lang="ar-SA"/>
        </a:p>
      </dgm:t>
    </dgm:pt>
    <dgm:pt modelId="{D7EE04D4-C722-435D-B824-B651DFCCECCE}" type="pres">
      <dgm:prSet presAssocID="{153E2CD5-CFC7-4404-B614-83EFBF33A3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B80F7F1-541F-4D81-B585-DCDC7621B446}" type="pres">
      <dgm:prSet presAssocID="{B556F476-35CE-4CD4-8FFC-5A3AA98FEFAD}" presName="parTrans" presStyleLbl="bgSibTrans2D1" presStyleIdx="2" presStyleCnt="3"/>
      <dgm:spPr/>
      <dgm:t>
        <a:bodyPr/>
        <a:lstStyle/>
        <a:p>
          <a:pPr rtl="1"/>
          <a:endParaRPr lang="ar-SA"/>
        </a:p>
      </dgm:t>
    </dgm:pt>
    <dgm:pt modelId="{D180E034-CC6E-4637-BA08-0F3C229C59A0}" type="pres">
      <dgm:prSet presAssocID="{BE7EA749-E527-4DB6-96A5-209D8DC6D0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90F87BA-FA7C-4DA7-85CD-04E904D1156F}" type="presOf" srcId="{4AF05876-B2F9-4C0C-B153-47E57AAAC594}" destId="{C1008C77-78E6-4C1B-928F-4204EA6DB9C2}" srcOrd="0" destOrd="0" presId="urn:microsoft.com/office/officeart/2005/8/layout/radial4"/>
    <dgm:cxn modelId="{335DBCF8-2D3C-426E-9868-25472F772C84}" srcId="{28D4FA2C-5F10-4F21-B572-26038B1D468B}" destId="{153E2CD5-CFC7-4404-B614-83EFBF33A3AC}" srcOrd="1" destOrd="0" parTransId="{106C0215-9026-46EA-A94B-6228BB8AA8FE}" sibTransId="{53959058-D47E-439B-B6AE-E2E41282BD10}"/>
    <dgm:cxn modelId="{F0BC0B7E-555D-4A1E-9000-55C18E07EDA4}" type="presOf" srcId="{B556F476-35CE-4CD4-8FFC-5A3AA98FEFAD}" destId="{9B80F7F1-541F-4D81-B585-DCDC7621B446}" srcOrd="0" destOrd="0" presId="urn:microsoft.com/office/officeart/2005/8/layout/radial4"/>
    <dgm:cxn modelId="{28C55462-7FE0-491B-911C-864B0018DE75}" srcId="{28D4FA2C-5F10-4F21-B572-26038B1D468B}" destId="{BE7EA749-E527-4DB6-96A5-209D8DC6D0AC}" srcOrd="2" destOrd="0" parTransId="{B556F476-35CE-4CD4-8FFC-5A3AA98FEFAD}" sibTransId="{A987B18A-3D30-459A-A9F8-D5376893555B}"/>
    <dgm:cxn modelId="{A058AF2D-48D4-4764-B721-420186418607}" srcId="{5F7DC2D4-779A-4923-9BAE-815D34CF3CA7}" destId="{28D4FA2C-5F10-4F21-B572-26038B1D468B}" srcOrd="0" destOrd="0" parTransId="{BA5867B9-1713-4656-8318-8FA69A2F4B2D}" sibTransId="{0DF12196-BCBA-44A1-8F8E-F40A7BE88F1F}"/>
    <dgm:cxn modelId="{BD8ABC94-E9D1-4CAB-B18D-4CB6C2AC3846}" type="presOf" srcId="{28D4FA2C-5F10-4F21-B572-26038B1D468B}" destId="{A9347D8D-B8C9-4BAE-9ECA-9AF37F6C887A}" srcOrd="0" destOrd="0" presId="urn:microsoft.com/office/officeart/2005/8/layout/radial4"/>
    <dgm:cxn modelId="{65576BB0-52AE-4489-90BC-938EBE14E308}" type="presOf" srcId="{FB7EE091-67B6-4E9C-8F73-0B78582FE766}" destId="{3CA066EC-59AF-4808-B26D-D8BC2C837D77}" srcOrd="0" destOrd="0" presId="urn:microsoft.com/office/officeart/2005/8/layout/radial4"/>
    <dgm:cxn modelId="{2B880860-93A2-49A2-8DD8-D7ADE532E844}" type="presOf" srcId="{106C0215-9026-46EA-A94B-6228BB8AA8FE}" destId="{02661DB4-3980-4335-8D3C-7DC5D29E2BD6}" srcOrd="0" destOrd="0" presId="urn:microsoft.com/office/officeart/2005/8/layout/radial4"/>
    <dgm:cxn modelId="{A7E9D631-6342-4DDF-9239-7155788F2F7F}" type="presOf" srcId="{BE7EA749-E527-4DB6-96A5-209D8DC6D0AC}" destId="{D180E034-CC6E-4637-BA08-0F3C229C59A0}" srcOrd="0" destOrd="0" presId="urn:microsoft.com/office/officeart/2005/8/layout/radial4"/>
    <dgm:cxn modelId="{7C6CC4D6-F9B9-4869-8565-58A26F177CBB}" srcId="{28D4FA2C-5F10-4F21-B572-26038B1D468B}" destId="{FB7EE091-67B6-4E9C-8F73-0B78582FE766}" srcOrd="0" destOrd="0" parTransId="{4AF05876-B2F9-4C0C-B153-47E57AAAC594}" sibTransId="{B2259DF3-2DF8-418C-BE51-EBB8038D05C3}"/>
    <dgm:cxn modelId="{CDEBD6DC-5C26-45F7-8889-5DBCBA6016E8}" type="presOf" srcId="{5F7DC2D4-779A-4923-9BAE-815D34CF3CA7}" destId="{4ECF9106-F387-4907-B49D-8246DE234253}" srcOrd="0" destOrd="0" presId="urn:microsoft.com/office/officeart/2005/8/layout/radial4"/>
    <dgm:cxn modelId="{F4C57D50-790A-47B8-B773-550D520738C1}" type="presOf" srcId="{153E2CD5-CFC7-4404-B614-83EFBF33A3AC}" destId="{D7EE04D4-C722-435D-B824-B651DFCCECCE}" srcOrd="0" destOrd="0" presId="urn:microsoft.com/office/officeart/2005/8/layout/radial4"/>
    <dgm:cxn modelId="{63B79B70-78CC-430A-B624-C51F5C9AEBA7}" type="presParOf" srcId="{4ECF9106-F387-4907-B49D-8246DE234253}" destId="{A9347D8D-B8C9-4BAE-9ECA-9AF37F6C887A}" srcOrd="0" destOrd="0" presId="urn:microsoft.com/office/officeart/2005/8/layout/radial4"/>
    <dgm:cxn modelId="{B7C36265-7204-4C1B-89E5-3D974DA0356E}" type="presParOf" srcId="{4ECF9106-F387-4907-B49D-8246DE234253}" destId="{C1008C77-78E6-4C1B-928F-4204EA6DB9C2}" srcOrd="1" destOrd="0" presId="urn:microsoft.com/office/officeart/2005/8/layout/radial4"/>
    <dgm:cxn modelId="{6F026587-64FD-461B-95F2-7212BB6BDCF9}" type="presParOf" srcId="{4ECF9106-F387-4907-B49D-8246DE234253}" destId="{3CA066EC-59AF-4808-B26D-D8BC2C837D77}" srcOrd="2" destOrd="0" presId="urn:microsoft.com/office/officeart/2005/8/layout/radial4"/>
    <dgm:cxn modelId="{12AE5D8C-18CA-4F6C-B16A-DE993BA5E926}" type="presParOf" srcId="{4ECF9106-F387-4907-B49D-8246DE234253}" destId="{02661DB4-3980-4335-8D3C-7DC5D29E2BD6}" srcOrd="3" destOrd="0" presId="urn:microsoft.com/office/officeart/2005/8/layout/radial4"/>
    <dgm:cxn modelId="{406D558E-9877-432A-ACF8-F94C03973EE9}" type="presParOf" srcId="{4ECF9106-F387-4907-B49D-8246DE234253}" destId="{D7EE04D4-C722-435D-B824-B651DFCCECCE}" srcOrd="4" destOrd="0" presId="urn:microsoft.com/office/officeart/2005/8/layout/radial4"/>
    <dgm:cxn modelId="{C7FE2E41-D34D-4D99-BEB8-E968BAF2E01C}" type="presParOf" srcId="{4ECF9106-F387-4907-B49D-8246DE234253}" destId="{9B80F7F1-541F-4D81-B585-DCDC7621B446}" srcOrd="5" destOrd="0" presId="urn:microsoft.com/office/officeart/2005/8/layout/radial4"/>
    <dgm:cxn modelId="{08EE03AC-B50B-419B-8FD4-794F66A34330}" type="presParOf" srcId="{4ECF9106-F387-4907-B49D-8246DE234253}" destId="{D180E034-CC6E-4637-BA08-0F3C229C59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3" loCatId="list" qsTypeId="urn:microsoft.com/office/officeart/2005/8/quickstyle/simple1" qsCatId="simple" csTypeId="urn:microsoft.com/office/officeart/2005/8/colors/colorful1#8" csCatId="colorful" phldr="1"/>
      <dgm:spPr/>
    </dgm:pt>
    <dgm:pt modelId="{FF38AD9C-8A0F-429B-91D5-BCA882C6DEC2}">
      <dgm:prSet phldrT="[نص]" custT="1"/>
      <dgm:spPr>
        <a:solidFill>
          <a:schemeClr val="accent4">
            <a:lumMod val="60000"/>
            <a:lumOff val="40000"/>
            <a:alpha val="73000"/>
          </a:schemeClr>
        </a:solidFill>
      </dgm:spPr>
      <dgm:t>
        <a:bodyPr/>
        <a:lstStyle/>
        <a:p>
          <a:pPr algn="r"/>
          <a:r>
            <a:rPr lang="ar-SA" sz="3200" b="1" dirty="0" smtClean="0"/>
            <a:t>التنظيم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 val="rev"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 custScaleX="136872" custLinFactNeighborX="2725" custLinFactNeighborY="18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B394B4-172A-4600-A14D-2D8F3B72A221}" type="pres">
      <dgm:prSet presAssocID="{FF38AD9C-8A0F-429B-91D5-BCA882C6DEC2}" presName="txShp" presStyleLbl="node1" presStyleIdx="0" presStyleCnt="1" custScaleX="73138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6F8B4FAE-6D77-448E-9168-EF2BB9551952}" type="presOf" srcId="{F68784A3-8EF7-4CC5-B10C-B1D0F15CCEA5}" destId="{E6F561E4-3420-4DF5-840F-F06A4C71EB04}" srcOrd="0" destOrd="0" presId="urn:microsoft.com/office/officeart/2005/8/layout/vList3#3"/>
    <dgm:cxn modelId="{8C889146-4CFE-4BFB-978A-6418EE5152EE}" type="presOf" srcId="{FF38AD9C-8A0F-429B-91D5-BCA882C6DEC2}" destId="{BAB394B4-172A-4600-A14D-2D8F3B72A221}" srcOrd="0" destOrd="0" presId="urn:microsoft.com/office/officeart/2005/8/layout/vList3#3"/>
    <dgm:cxn modelId="{093C864F-937D-4B69-B08C-704C984C6572}" type="presParOf" srcId="{E6F561E4-3420-4DF5-840F-F06A4C71EB04}" destId="{BE67CAFE-31CB-4422-BE49-EB9F6D7B7A1B}" srcOrd="0" destOrd="0" presId="urn:microsoft.com/office/officeart/2005/8/layout/vList3#3"/>
    <dgm:cxn modelId="{9FA16A0A-8C89-4BB0-930E-6E44D16E2175}" type="presParOf" srcId="{BE67CAFE-31CB-4422-BE49-EB9F6D7B7A1B}" destId="{C48CDECA-7876-4C48-999A-0584EB44EB6E}" srcOrd="0" destOrd="0" presId="urn:microsoft.com/office/officeart/2005/8/layout/vList3#3"/>
    <dgm:cxn modelId="{1AF5FCDA-2EFC-4DDA-A954-F9077E9EA329}" type="presParOf" srcId="{BE67CAFE-31CB-4422-BE49-EB9F6D7B7A1B}" destId="{BAB394B4-172A-4600-A14D-2D8F3B72A22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4" loCatId="list" qsTypeId="urn:microsoft.com/office/officeart/2005/8/quickstyle/simple1" qsCatId="simple" csTypeId="urn:microsoft.com/office/officeart/2005/8/colors/colorful1#9" csCatId="colorful" phldr="1"/>
      <dgm:spPr/>
    </dgm:pt>
    <dgm:pt modelId="{FF38AD9C-8A0F-429B-91D5-BCA882C6DEC2}">
      <dgm:prSet phldrT="[نص]" custT="1"/>
      <dgm:spPr>
        <a:solidFill>
          <a:schemeClr val="accent2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algn="l"/>
          <a:r>
            <a:rPr lang="ar-SA" sz="3200" b="1" dirty="0" smtClean="0"/>
            <a:t>التوجيه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B394B4-172A-4600-A14D-2D8F3B72A221}" type="pres">
      <dgm:prSet presAssocID="{FF38AD9C-8A0F-429B-91D5-BCA882C6DEC2}" presName="txShp" presStyleLbl="node1" presStyleIdx="0" presStyleCnt="1" custScaleX="76730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E3BAA56D-2695-430C-A527-C91A706A9FB4}" type="presOf" srcId="{F68784A3-8EF7-4CC5-B10C-B1D0F15CCEA5}" destId="{E6F561E4-3420-4DF5-840F-F06A4C71EB04}" srcOrd="0" destOrd="0" presId="urn:microsoft.com/office/officeart/2005/8/layout/vList3#4"/>
    <dgm:cxn modelId="{A2003B3C-565D-44E7-9599-CF02AB2E9F32}" type="presOf" srcId="{FF38AD9C-8A0F-429B-91D5-BCA882C6DEC2}" destId="{BAB394B4-172A-4600-A14D-2D8F3B72A221}" srcOrd="0" destOrd="0" presId="urn:microsoft.com/office/officeart/2005/8/layout/vList3#4"/>
    <dgm:cxn modelId="{43FBDF40-5646-44E3-8C08-2EC8CA4E8C1C}" type="presParOf" srcId="{E6F561E4-3420-4DF5-840F-F06A4C71EB04}" destId="{BE67CAFE-31CB-4422-BE49-EB9F6D7B7A1B}" srcOrd="0" destOrd="0" presId="urn:microsoft.com/office/officeart/2005/8/layout/vList3#4"/>
    <dgm:cxn modelId="{65B185F2-80DD-4BEA-863D-430101D69C65}" type="presParOf" srcId="{BE67CAFE-31CB-4422-BE49-EB9F6D7B7A1B}" destId="{C48CDECA-7876-4C48-999A-0584EB44EB6E}" srcOrd="0" destOrd="0" presId="urn:microsoft.com/office/officeart/2005/8/layout/vList3#4"/>
    <dgm:cxn modelId="{7F10F119-E0DB-4846-8CDA-6AF1BF6D7865}" type="presParOf" srcId="{BE67CAFE-31CB-4422-BE49-EB9F6D7B7A1B}" destId="{BAB394B4-172A-4600-A14D-2D8F3B72A22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5" loCatId="list" qsTypeId="urn:microsoft.com/office/officeart/2005/8/quickstyle/simple1" qsCatId="simple" csTypeId="urn:microsoft.com/office/officeart/2005/8/colors/colorful1#10" csCatId="colorful" phldr="1"/>
      <dgm:spPr/>
    </dgm:pt>
    <dgm:pt modelId="{FF38AD9C-8A0F-429B-91D5-BCA882C6DEC2}">
      <dgm:prSet phldrT="[نص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ar-SA" sz="3200" b="1" dirty="0" smtClean="0"/>
            <a:t>الرقابة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B394B4-172A-4600-A14D-2D8F3B72A221}" type="pres">
      <dgm:prSet presAssocID="{FF38AD9C-8A0F-429B-91D5-BCA882C6DEC2}" presName="txShp" presStyleLbl="node1" presStyleIdx="0" presStyleCnt="1" custScaleX="76730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B942B-CF5E-452B-8C74-81F945010623}" type="presOf" srcId="{FF38AD9C-8A0F-429B-91D5-BCA882C6DEC2}" destId="{BAB394B4-172A-4600-A14D-2D8F3B72A221}" srcOrd="0" destOrd="0" presId="urn:microsoft.com/office/officeart/2005/8/layout/vList3#5"/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27E67406-25DB-4214-A468-22501672D1FC}" type="presOf" srcId="{F68784A3-8EF7-4CC5-B10C-B1D0F15CCEA5}" destId="{E6F561E4-3420-4DF5-840F-F06A4C71EB04}" srcOrd="0" destOrd="0" presId="urn:microsoft.com/office/officeart/2005/8/layout/vList3#5"/>
    <dgm:cxn modelId="{BB6A6A20-79D6-4E7F-BEAB-BEE91ED44546}" type="presParOf" srcId="{E6F561E4-3420-4DF5-840F-F06A4C71EB04}" destId="{BE67CAFE-31CB-4422-BE49-EB9F6D7B7A1B}" srcOrd="0" destOrd="0" presId="urn:microsoft.com/office/officeart/2005/8/layout/vList3#5"/>
    <dgm:cxn modelId="{7CD04573-AA26-415A-B4A5-8698D9699ED3}" type="presParOf" srcId="{BE67CAFE-31CB-4422-BE49-EB9F6D7B7A1B}" destId="{C48CDECA-7876-4C48-999A-0584EB44EB6E}" srcOrd="0" destOrd="0" presId="urn:microsoft.com/office/officeart/2005/8/layout/vList3#5"/>
    <dgm:cxn modelId="{A3248745-A20C-484F-886E-7BFBC33837BE}" type="presParOf" srcId="{BE67CAFE-31CB-4422-BE49-EB9F6D7B7A1B}" destId="{BAB394B4-172A-4600-A14D-2D8F3B72A22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6798A-D527-46E0-9FD4-C725E3F0FC5B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8CF0D1A-A98A-4AF9-9C23-0CBD378707B4}">
      <dgm:prSet phldrT="[نص]"/>
      <dgm:spPr/>
      <dgm:t>
        <a:bodyPr/>
        <a:lstStyle/>
        <a:p>
          <a:pPr rtl="1"/>
          <a:r>
            <a:rPr lang="ar-SA" dirty="0" smtClean="0"/>
            <a:t>تحديد الأهداف المراد تحقيقها </a:t>
          </a:r>
          <a:endParaRPr lang="ar-SA" dirty="0"/>
        </a:p>
      </dgm:t>
    </dgm:pt>
    <dgm:pt modelId="{DBA5B6BD-2698-4752-A076-002A1CD7D5D8}" type="parTrans" cxnId="{F17AA948-B762-418A-9474-1FD71268072B}">
      <dgm:prSet/>
      <dgm:spPr/>
      <dgm:t>
        <a:bodyPr/>
        <a:lstStyle/>
        <a:p>
          <a:pPr rtl="1"/>
          <a:endParaRPr lang="ar-SA"/>
        </a:p>
      </dgm:t>
    </dgm:pt>
    <dgm:pt modelId="{F61C9F88-BF7E-4933-8BE9-2DC5132A74CA}" type="sibTrans" cxnId="{F17AA948-B762-418A-9474-1FD71268072B}">
      <dgm:prSet/>
      <dgm:spPr/>
      <dgm:t>
        <a:bodyPr/>
        <a:lstStyle/>
        <a:p>
          <a:pPr rtl="1"/>
          <a:endParaRPr lang="ar-SA"/>
        </a:p>
      </dgm:t>
    </dgm:pt>
    <dgm:pt modelId="{3A130EB7-46C5-47C4-9FD0-C5B5E387AD82}">
      <dgm:prSet phldrT="[نص]"/>
      <dgm:spPr/>
      <dgm:t>
        <a:bodyPr/>
        <a:lstStyle/>
        <a:p>
          <a:pPr rtl="1"/>
          <a:r>
            <a:rPr lang="ar-SA" dirty="0" smtClean="0"/>
            <a:t>رسم السياسات والقواعد التي ترشد المرؤوسين لإتمام اعمالهم</a:t>
          </a:r>
          <a:endParaRPr lang="ar-SA" dirty="0"/>
        </a:p>
      </dgm:t>
    </dgm:pt>
    <dgm:pt modelId="{C6E6D89B-D54F-4E32-BD19-5CAC3423CE20}" type="parTrans" cxnId="{A814A29D-D3D4-4E2F-9AF7-C7B36D1DD40A}">
      <dgm:prSet/>
      <dgm:spPr/>
      <dgm:t>
        <a:bodyPr/>
        <a:lstStyle/>
        <a:p>
          <a:pPr rtl="1"/>
          <a:endParaRPr lang="ar-SA"/>
        </a:p>
      </dgm:t>
    </dgm:pt>
    <dgm:pt modelId="{E1864808-0E3E-4039-906A-85AA7CD554B7}" type="sibTrans" cxnId="{A814A29D-D3D4-4E2F-9AF7-C7B36D1DD40A}">
      <dgm:prSet/>
      <dgm:spPr/>
      <dgm:t>
        <a:bodyPr/>
        <a:lstStyle/>
        <a:p>
          <a:pPr rtl="1"/>
          <a:endParaRPr lang="ar-SA"/>
        </a:p>
      </dgm:t>
    </dgm:pt>
    <dgm:pt modelId="{167194D8-A663-4987-AD38-78EA36FD69CD}">
      <dgm:prSet phldrT="[نص]"/>
      <dgm:spPr/>
      <dgm:t>
        <a:bodyPr/>
        <a:lstStyle/>
        <a:p>
          <a:pPr rtl="1"/>
          <a:r>
            <a:rPr lang="ar-SA" dirty="0" smtClean="0"/>
            <a:t>التنبؤ بالمستقبل وتحديد الاحتياجات المادية والبشرية</a:t>
          </a:r>
          <a:endParaRPr lang="ar-SA" dirty="0"/>
        </a:p>
      </dgm:t>
    </dgm:pt>
    <dgm:pt modelId="{D13E0621-C346-4FCC-A6B4-6D1B8384D0C6}" type="parTrans" cxnId="{E6368BCF-80CF-426B-B7FF-73AF5A5CEDC9}">
      <dgm:prSet/>
      <dgm:spPr/>
      <dgm:t>
        <a:bodyPr/>
        <a:lstStyle/>
        <a:p>
          <a:pPr rtl="1"/>
          <a:endParaRPr lang="ar-SA"/>
        </a:p>
      </dgm:t>
    </dgm:pt>
    <dgm:pt modelId="{91EB0494-50B2-44D3-9937-788420ECD38E}" type="sibTrans" cxnId="{E6368BCF-80CF-426B-B7FF-73AF5A5CEDC9}">
      <dgm:prSet/>
      <dgm:spPr/>
      <dgm:t>
        <a:bodyPr/>
        <a:lstStyle/>
        <a:p>
          <a:pPr rtl="1"/>
          <a:endParaRPr lang="ar-SA"/>
        </a:p>
      </dgm:t>
    </dgm:pt>
    <dgm:pt modelId="{7D3BBC61-805A-4AFB-9DA5-C2D34CE5DA14}">
      <dgm:prSet phldrT="[نص]"/>
      <dgm:spPr/>
      <dgm:t>
        <a:bodyPr/>
        <a:lstStyle/>
        <a:p>
          <a:pPr rtl="1"/>
          <a:r>
            <a:rPr lang="ar-SA" dirty="0" smtClean="0"/>
            <a:t>وضع برنامج زمني لتنفيذ الأعمال </a:t>
          </a:r>
          <a:endParaRPr lang="ar-SA" dirty="0"/>
        </a:p>
      </dgm:t>
    </dgm:pt>
    <dgm:pt modelId="{46C4B964-79C0-486C-99D9-50F3216D5897}" type="parTrans" cxnId="{3D7AD9BC-9647-41CC-A4D0-90CE9DCABB82}">
      <dgm:prSet/>
      <dgm:spPr/>
      <dgm:t>
        <a:bodyPr/>
        <a:lstStyle/>
        <a:p>
          <a:pPr rtl="1"/>
          <a:endParaRPr lang="ar-SA"/>
        </a:p>
      </dgm:t>
    </dgm:pt>
    <dgm:pt modelId="{2593C2DB-EEFE-493D-A103-3A118AFFFBC4}" type="sibTrans" cxnId="{3D7AD9BC-9647-41CC-A4D0-90CE9DCABB82}">
      <dgm:prSet/>
      <dgm:spPr/>
      <dgm:t>
        <a:bodyPr/>
        <a:lstStyle/>
        <a:p>
          <a:pPr rtl="1"/>
          <a:endParaRPr lang="ar-SA"/>
        </a:p>
      </dgm:t>
    </dgm:pt>
    <dgm:pt modelId="{74E67D7C-0526-4143-BF23-9A37E2C64B52}" type="pres">
      <dgm:prSet presAssocID="{5926798A-D527-46E0-9FD4-C725E3F0FC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9BF6F8C-FBD6-423F-9E17-0B13A4DED89C}" type="pres">
      <dgm:prSet presAssocID="{5926798A-D527-46E0-9FD4-C725E3F0FC5B}" presName="dummyMaxCanvas" presStyleCnt="0">
        <dgm:presLayoutVars/>
      </dgm:prSet>
      <dgm:spPr/>
    </dgm:pt>
    <dgm:pt modelId="{7DB058CE-13F2-4210-8C0E-800A3F1D3479}" type="pres">
      <dgm:prSet presAssocID="{5926798A-D527-46E0-9FD4-C725E3F0FC5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D272FF-F41D-411C-ABA1-1DC257C49EA0}" type="pres">
      <dgm:prSet presAssocID="{5926798A-D527-46E0-9FD4-C725E3F0FC5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0D6809-522C-45F2-B0D0-0C172CA77BD6}" type="pres">
      <dgm:prSet presAssocID="{5926798A-D527-46E0-9FD4-C725E3F0FC5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3D64FF-47E7-4B28-8ABC-618647B9CF4D}" type="pres">
      <dgm:prSet presAssocID="{5926798A-D527-46E0-9FD4-C725E3F0FC5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E33DD9-E138-4429-BB67-A3D205D832BB}" type="pres">
      <dgm:prSet presAssocID="{5926798A-D527-46E0-9FD4-C725E3F0FC5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9C372BA-52A7-4929-A817-94E35F97AC18}" type="pres">
      <dgm:prSet presAssocID="{5926798A-D527-46E0-9FD4-C725E3F0FC5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2167F6-8858-47F8-90EF-18206D5E1135}" type="pres">
      <dgm:prSet presAssocID="{5926798A-D527-46E0-9FD4-C725E3F0FC5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048001-67D1-4D85-8CE4-ABF26D733734}" type="pres">
      <dgm:prSet presAssocID="{5926798A-D527-46E0-9FD4-C725E3F0FC5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7B65AA-2990-4041-A789-DCE9B8A44DBB}" type="pres">
      <dgm:prSet presAssocID="{5926798A-D527-46E0-9FD4-C725E3F0FC5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8CCE0F-87B4-417F-AD27-68B65070257E}" type="pres">
      <dgm:prSet presAssocID="{5926798A-D527-46E0-9FD4-C725E3F0FC5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35E480-EF22-4E79-9147-11424C21C7A2}" type="pres">
      <dgm:prSet presAssocID="{5926798A-D527-46E0-9FD4-C725E3F0FC5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D90A18D-DFA4-46DE-B766-4E73F9B78F4F}" type="presOf" srcId="{E1864808-0E3E-4039-906A-85AA7CD554B7}" destId="{09C372BA-52A7-4929-A817-94E35F97AC18}" srcOrd="0" destOrd="0" presId="urn:microsoft.com/office/officeart/2005/8/layout/vProcess5"/>
    <dgm:cxn modelId="{FCCD0E74-DB3B-44F2-87EC-6ED5650E1B58}" type="presOf" srcId="{3A130EB7-46C5-47C4-9FD0-C5B5E387AD82}" destId="{12D272FF-F41D-411C-ABA1-1DC257C49EA0}" srcOrd="0" destOrd="0" presId="urn:microsoft.com/office/officeart/2005/8/layout/vProcess5"/>
    <dgm:cxn modelId="{5CD036ED-AE0C-4130-AECF-D65A7D5FA38E}" type="presOf" srcId="{7D3BBC61-805A-4AFB-9DA5-C2D34CE5DA14}" destId="{3A35E480-EF22-4E79-9147-11424C21C7A2}" srcOrd="1" destOrd="0" presId="urn:microsoft.com/office/officeart/2005/8/layout/vProcess5"/>
    <dgm:cxn modelId="{3D7AD9BC-9647-41CC-A4D0-90CE9DCABB82}" srcId="{5926798A-D527-46E0-9FD4-C725E3F0FC5B}" destId="{7D3BBC61-805A-4AFB-9DA5-C2D34CE5DA14}" srcOrd="3" destOrd="0" parTransId="{46C4B964-79C0-486C-99D9-50F3216D5897}" sibTransId="{2593C2DB-EEFE-493D-A103-3A118AFFFBC4}"/>
    <dgm:cxn modelId="{888BC956-3619-427B-9BDE-6B8B76913E25}" type="presOf" srcId="{91EB0494-50B2-44D3-9937-788420ECD38E}" destId="{592167F6-8858-47F8-90EF-18206D5E1135}" srcOrd="0" destOrd="0" presId="urn:microsoft.com/office/officeart/2005/8/layout/vProcess5"/>
    <dgm:cxn modelId="{F17AA948-B762-418A-9474-1FD71268072B}" srcId="{5926798A-D527-46E0-9FD4-C725E3F0FC5B}" destId="{88CF0D1A-A98A-4AF9-9C23-0CBD378707B4}" srcOrd="0" destOrd="0" parTransId="{DBA5B6BD-2698-4752-A076-002A1CD7D5D8}" sibTransId="{F61C9F88-BF7E-4933-8BE9-2DC5132A74CA}"/>
    <dgm:cxn modelId="{22783C10-D5D3-4ACF-9168-97E17FDD422E}" type="presOf" srcId="{F61C9F88-BF7E-4933-8BE9-2DC5132A74CA}" destId="{06E33DD9-E138-4429-BB67-A3D205D832BB}" srcOrd="0" destOrd="0" presId="urn:microsoft.com/office/officeart/2005/8/layout/vProcess5"/>
    <dgm:cxn modelId="{B9CF2DA1-946F-4D4F-9FC2-2F2F34AA406B}" type="presOf" srcId="{167194D8-A663-4987-AD38-78EA36FD69CD}" destId="{AA0D6809-522C-45F2-B0D0-0C172CA77BD6}" srcOrd="0" destOrd="0" presId="urn:microsoft.com/office/officeart/2005/8/layout/vProcess5"/>
    <dgm:cxn modelId="{CAA80E5B-EDCB-47B6-8BB4-B735CAAA0163}" type="presOf" srcId="{5926798A-D527-46E0-9FD4-C725E3F0FC5B}" destId="{74E67D7C-0526-4143-BF23-9A37E2C64B52}" srcOrd="0" destOrd="0" presId="urn:microsoft.com/office/officeart/2005/8/layout/vProcess5"/>
    <dgm:cxn modelId="{7360C029-04FB-4204-96AC-3BC602DEC930}" type="presOf" srcId="{88CF0D1A-A98A-4AF9-9C23-0CBD378707B4}" destId="{7DB058CE-13F2-4210-8C0E-800A3F1D3479}" srcOrd="0" destOrd="0" presId="urn:microsoft.com/office/officeart/2005/8/layout/vProcess5"/>
    <dgm:cxn modelId="{E6368BCF-80CF-426B-B7FF-73AF5A5CEDC9}" srcId="{5926798A-D527-46E0-9FD4-C725E3F0FC5B}" destId="{167194D8-A663-4987-AD38-78EA36FD69CD}" srcOrd="2" destOrd="0" parTransId="{D13E0621-C346-4FCC-A6B4-6D1B8384D0C6}" sibTransId="{91EB0494-50B2-44D3-9937-788420ECD38E}"/>
    <dgm:cxn modelId="{1C6C2AA0-0817-4841-B59D-49484088F103}" type="presOf" srcId="{3A130EB7-46C5-47C4-9FD0-C5B5E387AD82}" destId="{357B65AA-2990-4041-A789-DCE9B8A44DBB}" srcOrd="1" destOrd="0" presId="urn:microsoft.com/office/officeart/2005/8/layout/vProcess5"/>
    <dgm:cxn modelId="{A814A29D-D3D4-4E2F-9AF7-C7B36D1DD40A}" srcId="{5926798A-D527-46E0-9FD4-C725E3F0FC5B}" destId="{3A130EB7-46C5-47C4-9FD0-C5B5E387AD82}" srcOrd="1" destOrd="0" parTransId="{C6E6D89B-D54F-4E32-BD19-5CAC3423CE20}" sibTransId="{E1864808-0E3E-4039-906A-85AA7CD554B7}"/>
    <dgm:cxn modelId="{169633B9-E068-4774-B35E-F9E450CB4BAC}" type="presOf" srcId="{88CF0D1A-A98A-4AF9-9C23-0CBD378707B4}" destId="{B8048001-67D1-4D85-8CE4-ABF26D733734}" srcOrd="1" destOrd="0" presId="urn:microsoft.com/office/officeart/2005/8/layout/vProcess5"/>
    <dgm:cxn modelId="{CDC72839-9AAB-4677-8846-285A04579912}" type="presOf" srcId="{7D3BBC61-805A-4AFB-9DA5-C2D34CE5DA14}" destId="{EE3D64FF-47E7-4B28-8ABC-618647B9CF4D}" srcOrd="0" destOrd="0" presId="urn:microsoft.com/office/officeart/2005/8/layout/vProcess5"/>
    <dgm:cxn modelId="{C12377D9-3D08-4F32-B164-D1193A46433E}" type="presOf" srcId="{167194D8-A663-4987-AD38-78EA36FD69CD}" destId="{208CCE0F-87B4-417F-AD27-68B65070257E}" srcOrd="1" destOrd="0" presId="urn:microsoft.com/office/officeart/2005/8/layout/vProcess5"/>
    <dgm:cxn modelId="{01E719CF-F983-46E2-82A7-9F410A5EDB14}" type="presParOf" srcId="{74E67D7C-0526-4143-BF23-9A37E2C64B52}" destId="{39BF6F8C-FBD6-423F-9E17-0B13A4DED89C}" srcOrd="0" destOrd="0" presId="urn:microsoft.com/office/officeart/2005/8/layout/vProcess5"/>
    <dgm:cxn modelId="{E5751A93-5307-475D-9F6C-218A452D04AA}" type="presParOf" srcId="{74E67D7C-0526-4143-BF23-9A37E2C64B52}" destId="{7DB058CE-13F2-4210-8C0E-800A3F1D3479}" srcOrd="1" destOrd="0" presId="urn:microsoft.com/office/officeart/2005/8/layout/vProcess5"/>
    <dgm:cxn modelId="{E876E7CB-B9C2-408B-B6BF-A9709C0882EA}" type="presParOf" srcId="{74E67D7C-0526-4143-BF23-9A37E2C64B52}" destId="{12D272FF-F41D-411C-ABA1-1DC257C49EA0}" srcOrd="2" destOrd="0" presId="urn:microsoft.com/office/officeart/2005/8/layout/vProcess5"/>
    <dgm:cxn modelId="{D1BABA5A-92A6-47E8-83B7-9B42F1F4D128}" type="presParOf" srcId="{74E67D7C-0526-4143-BF23-9A37E2C64B52}" destId="{AA0D6809-522C-45F2-B0D0-0C172CA77BD6}" srcOrd="3" destOrd="0" presId="urn:microsoft.com/office/officeart/2005/8/layout/vProcess5"/>
    <dgm:cxn modelId="{30C6CB72-DA15-4F07-99E6-DDFF08E910F4}" type="presParOf" srcId="{74E67D7C-0526-4143-BF23-9A37E2C64B52}" destId="{EE3D64FF-47E7-4B28-8ABC-618647B9CF4D}" srcOrd="4" destOrd="0" presId="urn:microsoft.com/office/officeart/2005/8/layout/vProcess5"/>
    <dgm:cxn modelId="{F43D2B87-8255-4E41-9B38-859D018FF9E1}" type="presParOf" srcId="{74E67D7C-0526-4143-BF23-9A37E2C64B52}" destId="{06E33DD9-E138-4429-BB67-A3D205D832BB}" srcOrd="5" destOrd="0" presId="urn:microsoft.com/office/officeart/2005/8/layout/vProcess5"/>
    <dgm:cxn modelId="{22723F20-1193-419C-AD76-96CCC93BEFA7}" type="presParOf" srcId="{74E67D7C-0526-4143-BF23-9A37E2C64B52}" destId="{09C372BA-52A7-4929-A817-94E35F97AC18}" srcOrd="6" destOrd="0" presId="urn:microsoft.com/office/officeart/2005/8/layout/vProcess5"/>
    <dgm:cxn modelId="{BE1F9BFB-A373-4D34-8588-2ED991648164}" type="presParOf" srcId="{74E67D7C-0526-4143-BF23-9A37E2C64B52}" destId="{592167F6-8858-47F8-90EF-18206D5E1135}" srcOrd="7" destOrd="0" presId="urn:microsoft.com/office/officeart/2005/8/layout/vProcess5"/>
    <dgm:cxn modelId="{2BF1CC00-43E3-4FE2-A17D-992763A911A4}" type="presParOf" srcId="{74E67D7C-0526-4143-BF23-9A37E2C64B52}" destId="{B8048001-67D1-4D85-8CE4-ABF26D733734}" srcOrd="8" destOrd="0" presId="urn:microsoft.com/office/officeart/2005/8/layout/vProcess5"/>
    <dgm:cxn modelId="{EE6B6A4E-F89A-453A-B128-F544F3DDE623}" type="presParOf" srcId="{74E67D7C-0526-4143-BF23-9A37E2C64B52}" destId="{357B65AA-2990-4041-A789-DCE9B8A44DBB}" srcOrd="9" destOrd="0" presId="urn:microsoft.com/office/officeart/2005/8/layout/vProcess5"/>
    <dgm:cxn modelId="{9E5BFCF5-DECF-4AEE-916E-4E90CC47B293}" type="presParOf" srcId="{74E67D7C-0526-4143-BF23-9A37E2C64B52}" destId="{208CCE0F-87B4-417F-AD27-68B65070257E}" srcOrd="10" destOrd="0" presId="urn:microsoft.com/office/officeart/2005/8/layout/vProcess5"/>
    <dgm:cxn modelId="{9BAEC0FB-D27A-4420-BCF4-9EC776CE8EB3}" type="presParOf" srcId="{74E67D7C-0526-4143-BF23-9A37E2C64B52}" destId="{3A35E480-EF22-4E79-9147-11424C21C7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84CC82-70AA-4EE2-8F2E-BA0AC2163CD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02FE7FCB-E206-4468-B076-D1FE26907444}">
      <dgm:prSet phldrT="[نص]" custT="1"/>
      <dgm:spPr/>
      <dgm:t>
        <a:bodyPr/>
        <a:lstStyle/>
        <a:p>
          <a:pPr rtl="1"/>
          <a:r>
            <a:rPr lang="ar-SA" sz="2000" dirty="0" smtClean="0"/>
            <a:t>تقسيم العمل ( الواجبات المتشابهة يقوم بها شخص واحد )</a:t>
          </a:r>
          <a:endParaRPr lang="ar-SA" sz="2000" dirty="0"/>
        </a:p>
      </dgm:t>
    </dgm:pt>
    <dgm:pt modelId="{11E52F05-846D-4C0B-85F1-33202AD9DEC4}" type="parTrans" cxnId="{E83719AF-899A-43AF-9B54-E6E08510B056}">
      <dgm:prSet/>
      <dgm:spPr/>
      <dgm:t>
        <a:bodyPr/>
        <a:lstStyle/>
        <a:p>
          <a:pPr rtl="1"/>
          <a:endParaRPr lang="ar-SA"/>
        </a:p>
      </dgm:t>
    </dgm:pt>
    <dgm:pt modelId="{ECC86BAF-F539-4D8A-BB0E-1335EB4590B6}" type="sibTrans" cxnId="{E83719AF-899A-43AF-9B54-E6E08510B056}">
      <dgm:prSet/>
      <dgm:spPr/>
      <dgm:t>
        <a:bodyPr/>
        <a:lstStyle/>
        <a:p>
          <a:pPr rtl="1"/>
          <a:endParaRPr lang="ar-SA"/>
        </a:p>
      </dgm:t>
    </dgm:pt>
    <dgm:pt modelId="{6F8177DF-6DCE-49E0-B5C6-609577857851}">
      <dgm:prSet phldrT="[نص]" custT="1"/>
      <dgm:spPr/>
      <dgm:t>
        <a:bodyPr/>
        <a:lstStyle/>
        <a:p>
          <a:pPr rtl="1"/>
          <a:r>
            <a:rPr lang="ar-SA" sz="2400" dirty="0" smtClean="0"/>
            <a:t>تحديد السلطات ( الشخص المناسب في المكان المناسب ، وربط الإدارات ببعض )</a:t>
          </a:r>
          <a:endParaRPr lang="ar-SA" sz="2400" dirty="0"/>
        </a:p>
      </dgm:t>
    </dgm:pt>
    <dgm:pt modelId="{337CE090-3290-4385-94E3-D5107A17AD25}" type="parTrans" cxnId="{9B474F9B-48C3-46B3-BF6F-E620092E8AAC}">
      <dgm:prSet/>
      <dgm:spPr/>
      <dgm:t>
        <a:bodyPr/>
        <a:lstStyle/>
        <a:p>
          <a:pPr rtl="1"/>
          <a:endParaRPr lang="ar-SA"/>
        </a:p>
      </dgm:t>
    </dgm:pt>
    <dgm:pt modelId="{D6BAB62F-1B87-408A-932E-75E0BDCD4EA1}" type="sibTrans" cxnId="{9B474F9B-48C3-46B3-BF6F-E620092E8AAC}">
      <dgm:prSet/>
      <dgm:spPr/>
      <dgm:t>
        <a:bodyPr/>
        <a:lstStyle/>
        <a:p>
          <a:pPr rtl="1"/>
          <a:endParaRPr lang="ar-SA"/>
        </a:p>
      </dgm:t>
    </dgm:pt>
    <dgm:pt modelId="{91A1B7AD-E6BD-4AB6-9381-A4146739E093}">
      <dgm:prSet phldrT="[نص]" custT="1"/>
      <dgm:spPr/>
      <dgm:t>
        <a:bodyPr/>
        <a:lstStyle/>
        <a:p>
          <a:pPr rtl="1"/>
          <a:r>
            <a:rPr lang="ar-SA" sz="2400" dirty="0" smtClean="0"/>
            <a:t>تنمية الهيئة الإدارية</a:t>
          </a:r>
          <a:endParaRPr lang="ar-SA" sz="2400" dirty="0"/>
        </a:p>
      </dgm:t>
    </dgm:pt>
    <dgm:pt modelId="{A2B28545-1BBD-478F-AB05-6E8664519797}" type="parTrans" cxnId="{6C80025C-FDFD-47F3-910A-67CC79038CAD}">
      <dgm:prSet/>
      <dgm:spPr/>
      <dgm:t>
        <a:bodyPr/>
        <a:lstStyle/>
        <a:p>
          <a:pPr rtl="1"/>
          <a:endParaRPr lang="ar-SA"/>
        </a:p>
      </dgm:t>
    </dgm:pt>
    <dgm:pt modelId="{675CB623-E180-43F8-8CB5-E8EF975F3EFD}" type="sibTrans" cxnId="{6C80025C-FDFD-47F3-910A-67CC79038CAD}">
      <dgm:prSet/>
      <dgm:spPr/>
      <dgm:t>
        <a:bodyPr/>
        <a:lstStyle/>
        <a:p>
          <a:pPr rtl="1"/>
          <a:endParaRPr lang="ar-SA"/>
        </a:p>
      </dgm:t>
    </dgm:pt>
    <dgm:pt modelId="{895A8C84-B32C-4B5D-8760-290C6E439940}" type="pres">
      <dgm:prSet presAssocID="{F284CC82-70AA-4EE2-8F2E-BA0AC2163C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37EEF8-37F6-418B-9706-9411B021094A}" type="pres">
      <dgm:prSet presAssocID="{02FE7FCB-E206-4468-B076-D1FE26907444}" presName="parentLin" presStyleCnt="0"/>
      <dgm:spPr/>
    </dgm:pt>
    <dgm:pt modelId="{BA7F225F-B0A6-4814-A820-5CC74DA0284B}" type="pres">
      <dgm:prSet presAssocID="{02FE7FCB-E206-4468-B076-D1FE26907444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2572EFD-0E17-4E4E-A872-6B3EFE435D80}" type="pres">
      <dgm:prSet presAssocID="{02FE7FCB-E206-4468-B076-D1FE269074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1CDDF2-6103-4745-A43A-F1AA6256EF0D}" type="pres">
      <dgm:prSet presAssocID="{02FE7FCB-E206-4468-B076-D1FE26907444}" presName="negativeSpace" presStyleCnt="0"/>
      <dgm:spPr/>
    </dgm:pt>
    <dgm:pt modelId="{322E623A-00B3-40F9-A0C0-1DFEC14C7502}" type="pres">
      <dgm:prSet presAssocID="{02FE7FCB-E206-4468-B076-D1FE26907444}" presName="childText" presStyleLbl="conFgAcc1" presStyleIdx="0" presStyleCnt="3">
        <dgm:presLayoutVars>
          <dgm:bulletEnabled val="1"/>
        </dgm:presLayoutVars>
      </dgm:prSet>
      <dgm:spPr/>
    </dgm:pt>
    <dgm:pt modelId="{F906CB58-9527-4A37-875A-9F410E24C115}" type="pres">
      <dgm:prSet presAssocID="{ECC86BAF-F539-4D8A-BB0E-1335EB4590B6}" presName="spaceBetweenRectangles" presStyleCnt="0"/>
      <dgm:spPr/>
    </dgm:pt>
    <dgm:pt modelId="{30CBC02C-CF1C-45B3-B9CE-7D829C11D7C5}" type="pres">
      <dgm:prSet presAssocID="{6F8177DF-6DCE-49E0-B5C6-609577857851}" presName="parentLin" presStyleCnt="0"/>
      <dgm:spPr/>
    </dgm:pt>
    <dgm:pt modelId="{3879DE92-3267-4340-9B01-FAAB28C57012}" type="pres">
      <dgm:prSet presAssocID="{6F8177DF-6DCE-49E0-B5C6-609577857851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671353A4-5BEE-4FB4-BC7E-04287814FC27}" type="pres">
      <dgm:prSet presAssocID="{6F8177DF-6DCE-49E0-B5C6-6095778578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3B97C6-4108-41AE-9681-3666E5395ABF}" type="pres">
      <dgm:prSet presAssocID="{6F8177DF-6DCE-49E0-B5C6-609577857851}" presName="negativeSpace" presStyleCnt="0"/>
      <dgm:spPr/>
    </dgm:pt>
    <dgm:pt modelId="{07CA8C28-2E9D-4BD4-9A0C-18D8D19E2182}" type="pres">
      <dgm:prSet presAssocID="{6F8177DF-6DCE-49E0-B5C6-609577857851}" presName="childText" presStyleLbl="conFgAcc1" presStyleIdx="1" presStyleCnt="3">
        <dgm:presLayoutVars>
          <dgm:bulletEnabled val="1"/>
        </dgm:presLayoutVars>
      </dgm:prSet>
      <dgm:spPr/>
    </dgm:pt>
    <dgm:pt modelId="{957573D3-6F5E-4B77-8EDF-585D4DE3EF06}" type="pres">
      <dgm:prSet presAssocID="{D6BAB62F-1B87-408A-932E-75E0BDCD4EA1}" presName="spaceBetweenRectangles" presStyleCnt="0"/>
      <dgm:spPr/>
    </dgm:pt>
    <dgm:pt modelId="{C5A09317-FE01-4307-98CE-E6511B7C5B3D}" type="pres">
      <dgm:prSet presAssocID="{91A1B7AD-E6BD-4AB6-9381-A4146739E093}" presName="parentLin" presStyleCnt="0"/>
      <dgm:spPr/>
    </dgm:pt>
    <dgm:pt modelId="{2CE428CE-C17D-4CEE-BEB1-CF19C0CC59BA}" type="pres">
      <dgm:prSet presAssocID="{91A1B7AD-E6BD-4AB6-9381-A4146739E093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5594A99-67B8-4E8D-8192-54C366923191}" type="pres">
      <dgm:prSet presAssocID="{91A1B7AD-E6BD-4AB6-9381-A4146739E0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A36424-10AE-495B-A9FC-48BA63417328}" type="pres">
      <dgm:prSet presAssocID="{91A1B7AD-E6BD-4AB6-9381-A4146739E093}" presName="negativeSpace" presStyleCnt="0"/>
      <dgm:spPr/>
    </dgm:pt>
    <dgm:pt modelId="{4D6A04B6-7B93-45A5-BB69-B3522A881973}" type="pres">
      <dgm:prSet presAssocID="{91A1B7AD-E6BD-4AB6-9381-A4146739E0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B20539-B493-4CC1-8C5C-7749A9170D0B}" type="presOf" srcId="{6F8177DF-6DCE-49E0-B5C6-609577857851}" destId="{3879DE92-3267-4340-9B01-FAAB28C57012}" srcOrd="0" destOrd="0" presId="urn:microsoft.com/office/officeart/2005/8/layout/list1"/>
    <dgm:cxn modelId="{D10CFE25-2C04-4CAF-8C08-6BE8B562474E}" type="presOf" srcId="{6F8177DF-6DCE-49E0-B5C6-609577857851}" destId="{671353A4-5BEE-4FB4-BC7E-04287814FC27}" srcOrd="1" destOrd="0" presId="urn:microsoft.com/office/officeart/2005/8/layout/list1"/>
    <dgm:cxn modelId="{D81ABA7D-B127-4948-97F6-CEF6FA79E352}" type="presOf" srcId="{91A1B7AD-E6BD-4AB6-9381-A4146739E093}" destId="{F5594A99-67B8-4E8D-8192-54C366923191}" srcOrd="1" destOrd="0" presId="urn:microsoft.com/office/officeart/2005/8/layout/list1"/>
    <dgm:cxn modelId="{BD820D60-D359-4B87-B472-A8E5E57332B0}" type="presOf" srcId="{02FE7FCB-E206-4468-B076-D1FE26907444}" destId="{12572EFD-0E17-4E4E-A872-6B3EFE435D80}" srcOrd="1" destOrd="0" presId="urn:microsoft.com/office/officeart/2005/8/layout/list1"/>
    <dgm:cxn modelId="{9B474F9B-48C3-46B3-BF6F-E620092E8AAC}" srcId="{F284CC82-70AA-4EE2-8F2E-BA0AC2163CD2}" destId="{6F8177DF-6DCE-49E0-B5C6-609577857851}" srcOrd="1" destOrd="0" parTransId="{337CE090-3290-4385-94E3-D5107A17AD25}" sibTransId="{D6BAB62F-1B87-408A-932E-75E0BDCD4EA1}"/>
    <dgm:cxn modelId="{1259C0CC-1E3C-424F-9A1C-1B1F57D2C888}" type="presOf" srcId="{91A1B7AD-E6BD-4AB6-9381-A4146739E093}" destId="{2CE428CE-C17D-4CEE-BEB1-CF19C0CC59BA}" srcOrd="0" destOrd="0" presId="urn:microsoft.com/office/officeart/2005/8/layout/list1"/>
    <dgm:cxn modelId="{E83719AF-899A-43AF-9B54-E6E08510B056}" srcId="{F284CC82-70AA-4EE2-8F2E-BA0AC2163CD2}" destId="{02FE7FCB-E206-4468-B076-D1FE26907444}" srcOrd="0" destOrd="0" parTransId="{11E52F05-846D-4C0B-85F1-33202AD9DEC4}" sibTransId="{ECC86BAF-F539-4D8A-BB0E-1335EB4590B6}"/>
    <dgm:cxn modelId="{6C80025C-FDFD-47F3-910A-67CC79038CAD}" srcId="{F284CC82-70AA-4EE2-8F2E-BA0AC2163CD2}" destId="{91A1B7AD-E6BD-4AB6-9381-A4146739E093}" srcOrd="2" destOrd="0" parTransId="{A2B28545-1BBD-478F-AB05-6E8664519797}" sibTransId="{675CB623-E180-43F8-8CB5-E8EF975F3EFD}"/>
    <dgm:cxn modelId="{360D7283-4021-43C6-8C14-1D0F6F4D7E8E}" type="presOf" srcId="{02FE7FCB-E206-4468-B076-D1FE26907444}" destId="{BA7F225F-B0A6-4814-A820-5CC74DA0284B}" srcOrd="0" destOrd="0" presId="urn:microsoft.com/office/officeart/2005/8/layout/list1"/>
    <dgm:cxn modelId="{F815D2FF-A2FA-4F09-B075-F068506EC02A}" type="presOf" srcId="{F284CC82-70AA-4EE2-8F2E-BA0AC2163CD2}" destId="{895A8C84-B32C-4B5D-8760-290C6E439940}" srcOrd="0" destOrd="0" presId="urn:microsoft.com/office/officeart/2005/8/layout/list1"/>
    <dgm:cxn modelId="{6F58EF0A-A7CB-450A-9204-B56CDC4BE5DF}" type="presParOf" srcId="{895A8C84-B32C-4B5D-8760-290C6E439940}" destId="{E537EEF8-37F6-418B-9706-9411B021094A}" srcOrd="0" destOrd="0" presId="urn:microsoft.com/office/officeart/2005/8/layout/list1"/>
    <dgm:cxn modelId="{5DAFFA63-2408-42D5-9F48-2934AF34232E}" type="presParOf" srcId="{E537EEF8-37F6-418B-9706-9411B021094A}" destId="{BA7F225F-B0A6-4814-A820-5CC74DA0284B}" srcOrd="0" destOrd="0" presId="urn:microsoft.com/office/officeart/2005/8/layout/list1"/>
    <dgm:cxn modelId="{ABD04200-46EA-443D-961E-42D736DF45F2}" type="presParOf" srcId="{E537EEF8-37F6-418B-9706-9411B021094A}" destId="{12572EFD-0E17-4E4E-A872-6B3EFE435D80}" srcOrd="1" destOrd="0" presId="urn:microsoft.com/office/officeart/2005/8/layout/list1"/>
    <dgm:cxn modelId="{ECF3E338-ED94-494B-B4CB-127D7E1CAA8D}" type="presParOf" srcId="{895A8C84-B32C-4B5D-8760-290C6E439940}" destId="{E81CDDF2-6103-4745-A43A-F1AA6256EF0D}" srcOrd="1" destOrd="0" presId="urn:microsoft.com/office/officeart/2005/8/layout/list1"/>
    <dgm:cxn modelId="{E2449E78-EAC2-4CF9-AF94-D7BF0937E7E8}" type="presParOf" srcId="{895A8C84-B32C-4B5D-8760-290C6E439940}" destId="{322E623A-00B3-40F9-A0C0-1DFEC14C7502}" srcOrd="2" destOrd="0" presId="urn:microsoft.com/office/officeart/2005/8/layout/list1"/>
    <dgm:cxn modelId="{41BFB1EE-BD8F-4CBC-BE1B-024EEF72F2CF}" type="presParOf" srcId="{895A8C84-B32C-4B5D-8760-290C6E439940}" destId="{F906CB58-9527-4A37-875A-9F410E24C115}" srcOrd="3" destOrd="0" presId="urn:microsoft.com/office/officeart/2005/8/layout/list1"/>
    <dgm:cxn modelId="{49587172-7792-4694-9892-955EDD2E97E8}" type="presParOf" srcId="{895A8C84-B32C-4B5D-8760-290C6E439940}" destId="{30CBC02C-CF1C-45B3-B9CE-7D829C11D7C5}" srcOrd="4" destOrd="0" presId="urn:microsoft.com/office/officeart/2005/8/layout/list1"/>
    <dgm:cxn modelId="{1F87F657-12DE-4FE0-BDEB-78379B521230}" type="presParOf" srcId="{30CBC02C-CF1C-45B3-B9CE-7D829C11D7C5}" destId="{3879DE92-3267-4340-9B01-FAAB28C57012}" srcOrd="0" destOrd="0" presId="urn:microsoft.com/office/officeart/2005/8/layout/list1"/>
    <dgm:cxn modelId="{429EEAD8-704D-422E-B1F0-7D9E55872682}" type="presParOf" srcId="{30CBC02C-CF1C-45B3-B9CE-7D829C11D7C5}" destId="{671353A4-5BEE-4FB4-BC7E-04287814FC27}" srcOrd="1" destOrd="0" presId="urn:microsoft.com/office/officeart/2005/8/layout/list1"/>
    <dgm:cxn modelId="{77CE936B-04EE-4089-9BF5-F91A8155262D}" type="presParOf" srcId="{895A8C84-B32C-4B5D-8760-290C6E439940}" destId="{433B97C6-4108-41AE-9681-3666E5395ABF}" srcOrd="5" destOrd="0" presId="urn:microsoft.com/office/officeart/2005/8/layout/list1"/>
    <dgm:cxn modelId="{61178FA7-AC2A-4581-8E2D-C7991F5C0601}" type="presParOf" srcId="{895A8C84-B32C-4B5D-8760-290C6E439940}" destId="{07CA8C28-2E9D-4BD4-9A0C-18D8D19E2182}" srcOrd="6" destOrd="0" presId="urn:microsoft.com/office/officeart/2005/8/layout/list1"/>
    <dgm:cxn modelId="{169448A3-33B3-4716-9F12-416B80BDC4EE}" type="presParOf" srcId="{895A8C84-B32C-4B5D-8760-290C6E439940}" destId="{957573D3-6F5E-4B77-8EDF-585D4DE3EF06}" srcOrd="7" destOrd="0" presId="urn:microsoft.com/office/officeart/2005/8/layout/list1"/>
    <dgm:cxn modelId="{186DB3E8-6442-47C1-8BCD-5C1FB7E57EA3}" type="presParOf" srcId="{895A8C84-B32C-4B5D-8760-290C6E439940}" destId="{C5A09317-FE01-4307-98CE-E6511B7C5B3D}" srcOrd="8" destOrd="0" presId="urn:microsoft.com/office/officeart/2005/8/layout/list1"/>
    <dgm:cxn modelId="{63701D8F-5366-4D59-BC96-74E2DDB02BEF}" type="presParOf" srcId="{C5A09317-FE01-4307-98CE-E6511B7C5B3D}" destId="{2CE428CE-C17D-4CEE-BEB1-CF19C0CC59BA}" srcOrd="0" destOrd="0" presId="urn:microsoft.com/office/officeart/2005/8/layout/list1"/>
    <dgm:cxn modelId="{37989506-BC98-48D7-B595-C93BF281F8C5}" type="presParOf" srcId="{C5A09317-FE01-4307-98CE-E6511B7C5B3D}" destId="{F5594A99-67B8-4E8D-8192-54C366923191}" srcOrd="1" destOrd="0" presId="urn:microsoft.com/office/officeart/2005/8/layout/list1"/>
    <dgm:cxn modelId="{1D26C4FA-1A43-405A-90D9-0738F068D470}" type="presParOf" srcId="{895A8C84-B32C-4B5D-8760-290C6E439940}" destId="{69A36424-10AE-495B-A9FC-48BA63417328}" srcOrd="9" destOrd="0" presId="urn:microsoft.com/office/officeart/2005/8/layout/list1"/>
    <dgm:cxn modelId="{731B8DF0-5C82-4FBE-873C-62C1A4BE461E}" type="presParOf" srcId="{895A8C84-B32C-4B5D-8760-290C6E439940}" destId="{4D6A04B6-7B93-45A5-BB69-B3522A8819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EEE055-2F13-41F2-9DAD-0D61408744FB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CC1EC366-1189-4E92-8D0A-32B5F13DD4D5}">
      <dgm:prSet phldrT="[Text]"/>
      <dgm:spPr/>
      <dgm:t>
        <a:bodyPr/>
        <a:lstStyle/>
        <a:p>
          <a:pPr rtl="1"/>
          <a:r>
            <a:rPr lang="ar-SA" dirty="0" smtClean="0"/>
            <a:t>1</a:t>
          </a:r>
          <a:endParaRPr lang="ar-SA" dirty="0"/>
        </a:p>
      </dgm:t>
    </dgm:pt>
    <dgm:pt modelId="{1CABB9B0-7C80-4219-8F50-10DD347D743E}" type="parTrans" cxnId="{69EA75FD-1313-4E78-9705-6E4A5C0D6ED6}">
      <dgm:prSet/>
      <dgm:spPr/>
      <dgm:t>
        <a:bodyPr/>
        <a:lstStyle/>
        <a:p>
          <a:pPr rtl="1"/>
          <a:endParaRPr lang="ar-SA"/>
        </a:p>
      </dgm:t>
    </dgm:pt>
    <dgm:pt modelId="{DA01D024-6A58-41CB-8D29-76DFB428AD0A}" type="sibTrans" cxnId="{69EA75FD-1313-4E78-9705-6E4A5C0D6ED6}">
      <dgm:prSet/>
      <dgm:spPr/>
      <dgm:t>
        <a:bodyPr/>
        <a:lstStyle/>
        <a:p>
          <a:pPr rtl="1"/>
          <a:endParaRPr lang="ar-SA"/>
        </a:p>
      </dgm:t>
    </dgm:pt>
    <dgm:pt modelId="{657474AB-61E3-43F4-81E3-0C0DB3C1F642}">
      <dgm:prSet phldrT="[Text]"/>
      <dgm:spPr/>
      <dgm:t>
        <a:bodyPr/>
        <a:lstStyle/>
        <a:p>
          <a:pPr rtl="1"/>
          <a:r>
            <a:rPr lang="ar-SA" dirty="0" smtClean="0"/>
            <a:t>الاتصال بالمرؤوسين وارشادهم ( شفوي ، كتابي )</a:t>
          </a:r>
          <a:endParaRPr lang="ar-SA" dirty="0"/>
        </a:p>
      </dgm:t>
    </dgm:pt>
    <dgm:pt modelId="{7DEA12D6-B18F-4BB7-BE42-67170ABDF5B6}" type="parTrans" cxnId="{E802296D-5FBB-4CB2-A146-42468C508E83}">
      <dgm:prSet/>
      <dgm:spPr/>
      <dgm:t>
        <a:bodyPr/>
        <a:lstStyle/>
        <a:p>
          <a:pPr rtl="1"/>
          <a:endParaRPr lang="ar-SA"/>
        </a:p>
      </dgm:t>
    </dgm:pt>
    <dgm:pt modelId="{14F12570-3F5F-4570-8BFB-0C05659A28CD}" type="sibTrans" cxnId="{E802296D-5FBB-4CB2-A146-42468C508E83}">
      <dgm:prSet/>
      <dgm:spPr/>
      <dgm:t>
        <a:bodyPr/>
        <a:lstStyle/>
        <a:p>
          <a:pPr rtl="1"/>
          <a:endParaRPr lang="ar-SA"/>
        </a:p>
      </dgm:t>
    </dgm:pt>
    <dgm:pt modelId="{B157ABD9-BFBE-4FD0-871B-CA8EE94071DA}">
      <dgm:prSet phldrT="[Text]"/>
      <dgm:spPr/>
      <dgm:t>
        <a:bodyPr/>
        <a:lstStyle/>
        <a:p>
          <a:pPr rtl="1"/>
          <a:r>
            <a:rPr lang="ar-SA" dirty="0" smtClean="0"/>
            <a:t>2</a:t>
          </a:r>
          <a:endParaRPr lang="ar-SA" dirty="0"/>
        </a:p>
      </dgm:t>
    </dgm:pt>
    <dgm:pt modelId="{9557A385-1E1B-402F-B5B5-0207DE962D42}" type="parTrans" cxnId="{1629C1FC-FEF5-4F83-8BE5-6AE76BA51DBB}">
      <dgm:prSet/>
      <dgm:spPr/>
      <dgm:t>
        <a:bodyPr/>
        <a:lstStyle/>
        <a:p>
          <a:pPr rtl="1"/>
          <a:endParaRPr lang="ar-SA"/>
        </a:p>
      </dgm:t>
    </dgm:pt>
    <dgm:pt modelId="{7B36B93F-48D6-403C-BC66-8F2208E90503}" type="sibTrans" cxnId="{1629C1FC-FEF5-4F83-8BE5-6AE76BA51DBB}">
      <dgm:prSet/>
      <dgm:spPr/>
      <dgm:t>
        <a:bodyPr/>
        <a:lstStyle/>
        <a:p>
          <a:pPr rtl="1"/>
          <a:endParaRPr lang="ar-SA"/>
        </a:p>
      </dgm:t>
    </dgm:pt>
    <dgm:pt modelId="{EA3B3B54-7A58-4D94-BE99-7BB4C1741D47}">
      <dgm:prSet phldrT="[Text]"/>
      <dgm:spPr/>
      <dgm:t>
        <a:bodyPr/>
        <a:lstStyle/>
        <a:p>
          <a:pPr rtl="1"/>
          <a:r>
            <a:rPr lang="ar-SA" dirty="0" smtClean="0"/>
            <a:t>رفع المعنويات والالتزام بمفاهيم القيادة</a:t>
          </a:r>
          <a:endParaRPr lang="ar-SA" dirty="0"/>
        </a:p>
      </dgm:t>
    </dgm:pt>
    <dgm:pt modelId="{7C3B9C02-45B2-47BF-9287-CA96E606ABC0}" type="parTrans" cxnId="{B7166B7E-210B-49B2-B385-7F41232E9948}">
      <dgm:prSet/>
      <dgm:spPr/>
      <dgm:t>
        <a:bodyPr/>
        <a:lstStyle/>
        <a:p>
          <a:pPr rtl="1"/>
          <a:endParaRPr lang="ar-SA"/>
        </a:p>
      </dgm:t>
    </dgm:pt>
    <dgm:pt modelId="{5D21D628-0EB4-4510-B112-85A108D9CD18}" type="sibTrans" cxnId="{B7166B7E-210B-49B2-B385-7F41232E9948}">
      <dgm:prSet/>
      <dgm:spPr/>
      <dgm:t>
        <a:bodyPr/>
        <a:lstStyle/>
        <a:p>
          <a:pPr rtl="1"/>
          <a:endParaRPr lang="ar-SA"/>
        </a:p>
      </dgm:t>
    </dgm:pt>
    <dgm:pt modelId="{1150C432-AAA8-4E45-8415-2427E04EBE17}">
      <dgm:prSet phldrT="[Text]"/>
      <dgm:spPr/>
      <dgm:t>
        <a:bodyPr/>
        <a:lstStyle/>
        <a:p>
          <a:pPr rtl="1"/>
          <a:endParaRPr lang="ar-SA" dirty="0"/>
        </a:p>
      </dgm:t>
    </dgm:pt>
    <dgm:pt modelId="{32989BF8-5FF1-4BFB-BCC9-B7D773A384E9}" type="parTrans" cxnId="{61688AA1-1608-4BAD-BE9C-0A41148DCB0B}">
      <dgm:prSet/>
      <dgm:spPr/>
      <dgm:t>
        <a:bodyPr/>
        <a:lstStyle/>
        <a:p>
          <a:pPr rtl="1"/>
          <a:endParaRPr lang="ar-SA"/>
        </a:p>
      </dgm:t>
    </dgm:pt>
    <dgm:pt modelId="{C8742E38-070B-44B5-A865-E3007A125E9B}" type="sibTrans" cxnId="{61688AA1-1608-4BAD-BE9C-0A41148DCB0B}">
      <dgm:prSet/>
      <dgm:spPr/>
      <dgm:t>
        <a:bodyPr/>
        <a:lstStyle/>
        <a:p>
          <a:pPr rtl="1"/>
          <a:endParaRPr lang="ar-SA"/>
        </a:p>
      </dgm:t>
    </dgm:pt>
    <dgm:pt modelId="{64DEE394-3033-44A6-BE47-5DC9559768C4}" type="pres">
      <dgm:prSet presAssocID="{66EEE055-2F13-41F2-9DAD-0D61408744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C6A517-6834-4983-B278-3E4C47189101}" type="pres">
      <dgm:prSet presAssocID="{CC1EC366-1189-4E92-8D0A-32B5F13DD4D5}" presName="composite" presStyleCnt="0"/>
      <dgm:spPr/>
    </dgm:pt>
    <dgm:pt modelId="{6D7D70A4-27D9-44A3-A69B-26B1156307E7}" type="pres">
      <dgm:prSet presAssocID="{CC1EC366-1189-4E92-8D0A-32B5F13DD4D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386645-9F30-4717-891F-44E6625A86E4}" type="pres">
      <dgm:prSet presAssocID="{CC1EC366-1189-4E92-8D0A-32B5F13DD4D5}" presName="parSh" presStyleLbl="node1" presStyleIdx="0" presStyleCnt="2" custLinFactNeighborX="-52606" custLinFactNeighborY="13163"/>
      <dgm:spPr/>
      <dgm:t>
        <a:bodyPr/>
        <a:lstStyle/>
        <a:p>
          <a:pPr rtl="1"/>
          <a:endParaRPr lang="ar-SA"/>
        </a:p>
      </dgm:t>
    </dgm:pt>
    <dgm:pt modelId="{9D880C06-8919-4B8C-8B47-CFBFD23BC53D}" type="pres">
      <dgm:prSet presAssocID="{CC1EC366-1189-4E92-8D0A-32B5F13DD4D5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F47865-B6CF-40E1-9C8D-3C7D2E95DE00}" type="pres">
      <dgm:prSet presAssocID="{DA01D024-6A58-41CB-8D29-76DFB428AD0A}" presName="sibTrans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900639F8-029A-4DBA-BE0C-B266EA69761F}" type="pres">
      <dgm:prSet presAssocID="{DA01D024-6A58-41CB-8D29-76DFB428AD0A}" presName="connTx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DB069D16-4AF9-44C6-A68B-D5E565490A5A}" type="pres">
      <dgm:prSet presAssocID="{B157ABD9-BFBE-4FD0-871B-CA8EE94071DA}" presName="composite" presStyleCnt="0"/>
      <dgm:spPr/>
    </dgm:pt>
    <dgm:pt modelId="{50495EE8-510B-4880-86DF-3B387CD457C6}" type="pres">
      <dgm:prSet presAssocID="{B157ABD9-BFBE-4FD0-871B-CA8EE94071D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007AB3-04DF-4427-808D-B3185ABF6F84}" type="pres">
      <dgm:prSet presAssocID="{B157ABD9-BFBE-4FD0-871B-CA8EE94071DA}" presName="parSh" presStyleLbl="node1" presStyleIdx="1" presStyleCnt="2"/>
      <dgm:spPr/>
      <dgm:t>
        <a:bodyPr/>
        <a:lstStyle/>
        <a:p>
          <a:pPr rtl="1"/>
          <a:endParaRPr lang="ar-SA"/>
        </a:p>
      </dgm:t>
    </dgm:pt>
    <dgm:pt modelId="{8A47ABDD-5B97-4723-99D5-2575D8C4669B}" type="pres">
      <dgm:prSet presAssocID="{B157ABD9-BFBE-4FD0-871B-CA8EE94071DA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AF39D12-5DE1-4C3C-B9A3-AD6CD114A00B}" type="presOf" srcId="{CC1EC366-1189-4E92-8D0A-32B5F13DD4D5}" destId="{28386645-9F30-4717-891F-44E6625A86E4}" srcOrd="1" destOrd="0" presId="urn:microsoft.com/office/officeart/2005/8/layout/process3"/>
    <dgm:cxn modelId="{A0302205-3C7D-463F-A24E-29A414A34E31}" type="presOf" srcId="{CC1EC366-1189-4E92-8D0A-32B5F13DD4D5}" destId="{6D7D70A4-27D9-44A3-A69B-26B1156307E7}" srcOrd="0" destOrd="0" presId="urn:microsoft.com/office/officeart/2005/8/layout/process3"/>
    <dgm:cxn modelId="{A72FA198-36CB-45CB-85F5-C9CE0DDE981B}" type="presOf" srcId="{EA3B3B54-7A58-4D94-BE99-7BB4C1741D47}" destId="{8A47ABDD-5B97-4723-99D5-2575D8C4669B}" srcOrd="0" destOrd="0" presId="urn:microsoft.com/office/officeart/2005/8/layout/process3"/>
    <dgm:cxn modelId="{3474C05D-C826-4212-AB8A-EA88D08522CE}" type="presOf" srcId="{DA01D024-6A58-41CB-8D29-76DFB428AD0A}" destId="{900639F8-029A-4DBA-BE0C-B266EA69761F}" srcOrd="1" destOrd="0" presId="urn:microsoft.com/office/officeart/2005/8/layout/process3"/>
    <dgm:cxn modelId="{5428F8A3-82E7-4DE8-AB29-60AE5BCE4B3E}" type="presOf" srcId="{B157ABD9-BFBE-4FD0-871B-CA8EE94071DA}" destId="{5F007AB3-04DF-4427-808D-B3185ABF6F84}" srcOrd="1" destOrd="0" presId="urn:microsoft.com/office/officeart/2005/8/layout/process3"/>
    <dgm:cxn modelId="{3644D961-6177-4F1F-A514-63B2F846AF16}" type="presOf" srcId="{B157ABD9-BFBE-4FD0-871B-CA8EE94071DA}" destId="{50495EE8-510B-4880-86DF-3B387CD457C6}" srcOrd="0" destOrd="0" presId="urn:microsoft.com/office/officeart/2005/8/layout/process3"/>
    <dgm:cxn modelId="{1629C1FC-FEF5-4F83-8BE5-6AE76BA51DBB}" srcId="{66EEE055-2F13-41F2-9DAD-0D61408744FB}" destId="{B157ABD9-BFBE-4FD0-871B-CA8EE94071DA}" srcOrd="1" destOrd="0" parTransId="{9557A385-1E1B-402F-B5B5-0207DE962D42}" sibTransId="{7B36B93F-48D6-403C-BC66-8F2208E90503}"/>
    <dgm:cxn modelId="{942EA645-BC57-49C7-BA72-36A4B84C67FC}" type="presOf" srcId="{66EEE055-2F13-41F2-9DAD-0D61408744FB}" destId="{64DEE394-3033-44A6-BE47-5DC9559768C4}" srcOrd="0" destOrd="0" presId="urn:microsoft.com/office/officeart/2005/8/layout/process3"/>
    <dgm:cxn modelId="{E802296D-5FBB-4CB2-A146-42468C508E83}" srcId="{CC1EC366-1189-4E92-8D0A-32B5F13DD4D5}" destId="{657474AB-61E3-43F4-81E3-0C0DB3C1F642}" srcOrd="1" destOrd="0" parTransId="{7DEA12D6-B18F-4BB7-BE42-67170ABDF5B6}" sibTransId="{14F12570-3F5F-4570-8BFB-0C05659A28CD}"/>
    <dgm:cxn modelId="{B7770220-44B1-4B2D-B91D-ED64B4DEC2B0}" type="presOf" srcId="{657474AB-61E3-43F4-81E3-0C0DB3C1F642}" destId="{9D880C06-8919-4B8C-8B47-CFBFD23BC53D}" srcOrd="0" destOrd="1" presId="urn:microsoft.com/office/officeart/2005/8/layout/process3"/>
    <dgm:cxn modelId="{69EA75FD-1313-4E78-9705-6E4A5C0D6ED6}" srcId="{66EEE055-2F13-41F2-9DAD-0D61408744FB}" destId="{CC1EC366-1189-4E92-8D0A-32B5F13DD4D5}" srcOrd="0" destOrd="0" parTransId="{1CABB9B0-7C80-4219-8F50-10DD347D743E}" sibTransId="{DA01D024-6A58-41CB-8D29-76DFB428AD0A}"/>
    <dgm:cxn modelId="{E0F17109-2323-4A2E-8F2F-7026F4DBB974}" type="presOf" srcId="{DA01D024-6A58-41CB-8D29-76DFB428AD0A}" destId="{17F47865-B6CF-40E1-9C8D-3C7D2E95DE00}" srcOrd="0" destOrd="0" presId="urn:microsoft.com/office/officeart/2005/8/layout/process3"/>
    <dgm:cxn modelId="{C798946D-B4CE-4FCE-91DC-C4B1775C5C70}" type="presOf" srcId="{1150C432-AAA8-4E45-8415-2427E04EBE17}" destId="{9D880C06-8919-4B8C-8B47-CFBFD23BC53D}" srcOrd="0" destOrd="0" presId="urn:microsoft.com/office/officeart/2005/8/layout/process3"/>
    <dgm:cxn modelId="{B7166B7E-210B-49B2-B385-7F41232E9948}" srcId="{B157ABD9-BFBE-4FD0-871B-CA8EE94071DA}" destId="{EA3B3B54-7A58-4D94-BE99-7BB4C1741D47}" srcOrd="0" destOrd="0" parTransId="{7C3B9C02-45B2-47BF-9287-CA96E606ABC0}" sibTransId="{5D21D628-0EB4-4510-B112-85A108D9CD18}"/>
    <dgm:cxn modelId="{61688AA1-1608-4BAD-BE9C-0A41148DCB0B}" srcId="{CC1EC366-1189-4E92-8D0A-32B5F13DD4D5}" destId="{1150C432-AAA8-4E45-8415-2427E04EBE17}" srcOrd="0" destOrd="0" parTransId="{32989BF8-5FF1-4BFB-BCC9-B7D773A384E9}" sibTransId="{C8742E38-070B-44B5-A865-E3007A125E9B}"/>
    <dgm:cxn modelId="{7B37B959-0040-4B4E-AE85-28F9E7F86CA3}" type="presParOf" srcId="{64DEE394-3033-44A6-BE47-5DC9559768C4}" destId="{19C6A517-6834-4983-B278-3E4C47189101}" srcOrd="0" destOrd="0" presId="urn:microsoft.com/office/officeart/2005/8/layout/process3"/>
    <dgm:cxn modelId="{4533F620-3EB4-4BE1-A51D-47F17F366FC6}" type="presParOf" srcId="{19C6A517-6834-4983-B278-3E4C47189101}" destId="{6D7D70A4-27D9-44A3-A69B-26B1156307E7}" srcOrd="0" destOrd="0" presId="urn:microsoft.com/office/officeart/2005/8/layout/process3"/>
    <dgm:cxn modelId="{328D5303-BE29-4FA6-BC31-F366C7CC0E8A}" type="presParOf" srcId="{19C6A517-6834-4983-B278-3E4C47189101}" destId="{28386645-9F30-4717-891F-44E6625A86E4}" srcOrd="1" destOrd="0" presId="urn:microsoft.com/office/officeart/2005/8/layout/process3"/>
    <dgm:cxn modelId="{F70903D1-E247-4BB1-A72E-CDC75A63E9E4}" type="presParOf" srcId="{19C6A517-6834-4983-B278-3E4C47189101}" destId="{9D880C06-8919-4B8C-8B47-CFBFD23BC53D}" srcOrd="2" destOrd="0" presId="urn:microsoft.com/office/officeart/2005/8/layout/process3"/>
    <dgm:cxn modelId="{81E8CE0B-0BC8-4E14-821E-F5591E907C57}" type="presParOf" srcId="{64DEE394-3033-44A6-BE47-5DC9559768C4}" destId="{17F47865-B6CF-40E1-9C8D-3C7D2E95DE00}" srcOrd="1" destOrd="0" presId="urn:microsoft.com/office/officeart/2005/8/layout/process3"/>
    <dgm:cxn modelId="{F5070C4B-EE60-4387-8AED-72DCB0F44885}" type="presParOf" srcId="{17F47865-B6CF-40E1-9C8D-3C7D2E95DE00}" destId="{900639F8-029A-4DBA-BE0C-B266EA69761F}" srcOrd="0" destOrd="0" presId="urn:microsoft.com/office/officeart/2005/8/layout/process3"/>
    <dgm:cxn modelId="{D975A4DB-1662-4C8C-8A19-115D33087AC1}" type="presParOf" srcId="{64DEE394-3033-44A6-BE47-5DC9559768C4}" destId="{DB069D16-4AF9-44C6-A68B-D5E565490A5A}" srcOrd="2" destOrd="0" presId="urn:microsoft.com/office/officeart/2005/8/layout/process3"/>
    <dgm:cxn modelId="{7007CBE5-1E8E-4404-BD41-AE7330346D37}" type="presParOf" srcId="{DB069D16-4AF9-44C6-A68B-D5E565490A5A}" destId="{50495EE8-510B-4880-86DF-3B387CD457C6}" srcOrd="0" destOrd="0" presId="urn:microsoft.com/office/officeart/2005/8/layout/process3"/>
    <dgm:cxn modelId="{D1863429-AE08-49B6-B98C-E3B066B8923A}" type="presParOf" srcId="{DB069D16-4AF9-44C6-A68B-D5E565490A5A}" destId="{5F007AB3-04DF-4427-808D-B3185ABF6F84}" srcOrd="1" destOrd="0" presId="urn:microsoft.com/office/officeart/2005/8/layout/process3"/>
    <dgm:cxn modelId="{199AE6A0-D7AF-47ED-B5F7-94CC62AB31C0}" type="presParOf" srcId="{DB069D16-4AF9-44C6-A68B-D5E565490A5A}" destId="{8A47ABDD-5B97-4723-99D5-2575D8C4669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12" loCatId="list" qsTypeId="urn:microsoft.com/office/officeart/2005/8/quickstyle/simple1" qsCatId="simple" csTypeId="urn:microsoft.com/office/officeart/2005/8/colors/accent6_4" csCatId="accent6" phldr="1"/>
      <dgm:spPr/>
    </dgm:pt>
    <dgm:pt modelId="{FF38AD9C-8A0F-429B-91D5-BCA882C6DEC2}">
      <dgm:prSet phldrT="[نص]" custT="1"/>
      <dgm:spPr/>
      <dgm:t>
        <a:bodyPr/>
        <a:lstStyle/>
        <a:p>
          <a:pPr algn="ctr"/>
          <a:r>
            <a:rPr lang="ar-SA" sz="3200" b="1" dirty="0" smtClean="0"/>
            <a:t>رابعاً : الرقابة ( التقويم )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 val="rev"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 custLinFactNeighborX="10858" custLinFactNeighborY="-93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B394B4-172A-4600-A14D-2D8F3B72A221}" type="pres">
      <dgm:prSet presAssocID="{FF38AD9C-8A0F-429B-91D5-BCA882C6DEC2}" presName="txShp" presStyleLbl="node1" presStyleIdx="0" presStyleCnt="1" custScaleX="150376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7B953E33-F90F-4B14-BC17-237EDEA707F5}" type="presOf" srcId="{FF38AD9C-8A0F-429B-91D5-BCA882C6DEC2}" destId="{BAB394B4-172A-4600-A14D-2D8F3B72A221}" srcOrd="0" destOrd="0" presId="urn:microsoft.com/office/officeart/2005/8/layout/vList3#12"/>
    <dgm:cxn modelId="{18D146D0-2A90-4A26-9B0C-1D024867E3FA}" type="presOf" srcId="{F68784A3-8EF7-4CC5-B10C-B1D0F15CCEA5}" destId="{E6F561E4-3420-4DF5-840F-F06A4C71EB04}" srcOrd="0" destOrd="0" presId="urn:microsoft.com/office/officeart/2005/8/layout/vList3#12"/>
    <dgm:cxn modelId="{93F4E73B-ADDE-4EBA-8F66-827A805CCBB6}" type="presParOf" srcId="{E6F561E4-3420-4DF5-840F-F06A4C71EB04}" destId="{BE67CAFE-31CB-4422-BE49-EB9F6D7B7A1B}" srcOrd="0" destOrd="0" presId="urn:microsoft.com/office/officeart/2005/8/layout/vList3#12"/>
    <dgm:cxn modelId="{05337D4C-52D7-4B22-993E-DD95A45B3EAE}" type="presParOf" srcId="{BE67CAFE-31CB-4422-BE49-EB9F6D7B7A1B}" destId="{C48CDECA-7876-4C48-999A-0584EB44EB6E}" srcOrd="0" destOrd="0" presId="urn:microsoft.com/office/officeart/2005/8/layout/vList3#12"/>
    <dgm:cxn modelId="{5FA49B50-8FBA-4BFA-BD28-74E8E21621D2}" type="presParOf" srcId="{BE67CAFE-31CB-4422-BE49-EB9F6D7B7A1B}" destId="{BAB394B4-172A-4600-A14D-2D8F3B72A221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C4DF95-9B7A-424A-8504-1D5DB81EF863}" type="doc">
      <dgm:prSet loTypeId="urn:microsoft.com/office/officeart/2005/8/layout/arrow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40E838D-D2A8-4075-BE91-83AA625B723D}">
      <dgm:prSet phldrT="[Text]"/>
      <dgm:spPr/>
      <dgm:t>
        <a:bodyPr/>
        <a:lstStyle/>
        <a:p>
          <a:pPr rtl="1"/>
          <a:r>
            <a:rPr lang="ar-SA" b="1" dirty="0" smtClean="0"/>
            <a:t>داخلي</a:t>
          </a:r>
          <a:endParaRPr lang="ar-SA" b="1" dirty="0">
            <a:effectLst/>
          </a:endParaRPr>
        </a:p>
      </dgm:t>
    </dgm:pt>
    <dgm:pt modelId="{3A756679-9D72-49B2-9290-BF6F6A843CCB}" type="parTrans" cxnId="{46C89875-58AB-4D03-9547-702E9D479E3E}">
      <dgm:prSet/>
      <dgm:spPr/>
      <dgm:t>
        <a:bodyPr/>
        <a:lstStyle/>
        <a:p>
          <a:pPr rtl="1"/>
          <a:endParaRPr lang="ar-SA"/>
        </a:p>
      </dgm:t>
    </dgm:pt>
    <dgm:pt modelId="{CF759F27-4F9E-443A-85AB-C067660BABB9}" type="sibTrans" cxnId="{46C89875-58AB-4D03-9547-702E9D479E3E}">
      <dgm:prSet/>
      <dgm:spPr/>
      <dgm:t>
        <a:bodyPr/>
        <a:lstStyle/>
        <a:p>
          <a:pPr rtl="1"/>
          <a:endParaRPr lang="ar-SA"/>
        </a:p>
      </dgm:t>
    </dgm:pt>
    <dgm:pt modelId="{3DCB4495-5628-4AAA-921F-E8ADFE556BAD}">
      <dgm:prSet phldrT="[Text]"/>
      <dgm:spPr/>
      <dgm:t>
        <a:bodyPr/>
        <a:lstStyle/>
        <a:p>
          <a:pPr rtl="1"/>
          <a:r>
            <a:rPr lang="ar-SA" b="1" dirty="0" smtClean="0"/>
            <a:t>خارجي</a:t>
          </a:r>
          <a:endParaRPr lang="ar-SA" b="1" dirty="0">
            <a:effectLst/>
          </a:endParaRPr>
        </a:p>
      </dgm:t>
    </dgm:pt>
    <dgm:pt modelId="{90BAC668-6A7C-4892-A069-D7D47B6443AE}" type="parTrans" cxnId="{0AAF10D2-9856-4175-AD29-A8DC6278B51B}">
      <dgm:prSet/>
      <dgm:spPr/>
      <dgm:t>
        <a:bodyPr/>
        <a:lstStyle/>
        <a:p>
          <a:pPr rtl="1"/>
          <a:endParaRPr lang="ar-SA"/>
        </a:p>
      </dgm:t>
    </dgm:pt>
    <dgm:pt modelId="{C6309971-6FBE-4F34-A788-1660084C961C}" type="sibTrans" cxnId="{0AAF10D2-9856-4175-AD29-A8DC6278B51B}">
      <dgm:prSet/>
      <dgm:spPr/>
      <dgm:t>
        <a:bodyPr/>
        <a:lstStyle/>
        <a:p>
          <a:pPr rtl="1"/>
          <a:endParaRPr lang="ar-SA"/>
        </a:p>
      </dgm:t>
    </dgm:pt>
    <dgm:pt modelId="{5855AA06-71D3-48FB-B9F3-50124BB1C9FD}" type="pres">
      <dgm:prSet presAssocID="{A8C4DF95-9B7A-424A-8504-1D5DB81EF86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B91031E-0ED8-43A3-BF00-90FDB7B662BD}" type="pres">
      <dgm:prSet presAssocID="{A8C4DF95-9B7A-424A-8504-1D5DB81EF863}" presName="divider" presStyleLbl="fgShp" presStyleIdx="0" presStyleCnt="1"/>
      <dgm:spPr/>
      <dgm:t>
        <a:bodyPr/>
        <a:lstStyle/>
        <a:p>
          <a:pPr rtl="1"/>
          <a:endParaRPr lang="ar-SA"/>
        </a:p>
      </dgm:t>
    </dgm:pt>
    <dgm:pt modelId="{FBEAD38D-0DB5-4666-87A8-F248E7B43A0A}" type="pres">
      <dgm:prSet presAssocID="{740E838D-D2A8-4075-BE91-83AA625B723D}" presName="downArrow" presStyleLbl="node1" presStyleIdx="0" presStyleCnt="2"/>
      <dgm:spPr/>
      <dgm:t>
        <a:bodyPr/>
        <a:lstStyle/>
        <a:p>
          <a:pPr rtl="1"/>
          <a:endParaRPr lang="ar-SA"/>
        </a:p>
      </dgm:t>
    </dgm:pt>
    <dgm:pt modelId="{0668E2F2-2530-49DF-B0A8-05433F604C60}" type="pres">
      <dgm:prSet presAssocID="{740E838D-D2A8-4075-BE91-83AA625B723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43AFA6-D4CA-4933-A838-341F4533461C}" type="pres">
      <dgm:prSet presAssocID="{3DCB4495-5628-4AAA-921F-E8ADFE556BAD}" presName="upArrow" presStyleLbl="node1" presStyleIdx="1" presStyleCnt="2"/>
      <dgm:spPr/>
      <dgm:t>
        <a:bodyPr/>
        <a:lstStyle/>
        <a:p>
          <a:pPr rtl="1"/>
          <a:endParaRPr lang="ar-SA"/>
        </a:p>
      </dgm:t>
    </dgm:pt>
    <dgm:pt modelId="{7BB8359B-8DF3-43D6-B555-A872B63462AF}" type="pres">
      <dgm:prSet presAssocID="{3DCB4495-5628-4AAA-921F-E8ADFE556BA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DB29B1D-E6B5-4A8D-8A66-719A774B7121}" type="presOf" srcId="{3DCB4495-5628-4AAA-921F-E8ADFE556BAD}" destId="{7BB8359B-8DF3-43D6-B555-A872B63462AF}" srcOrd="0" destOrd="0" presId="urn:microsoft.com/office/officeart/2005/8/layout/arrow3"/>
    <dgm:cxn modelId="{AE7B6F6E-0A2F-49CF-80EF-5155E41BD116}" type="presOf" srcId="{A8C4DF95-9B7A-424A-8504-1D5DB81EF863}" destId="{5855AA06-71D3-48FB-B9F3-50124BB1C9FD}" srcOrd="0" destOrd="0" presId="urn:microsoft.com/office/officeart/2005/8/layout/arrow3"/>
    <dgm:cxn modelId="{0AAF10D2-9856-4175-AD29-A8DC6278B51B}" srcId="{A8C4DF95-9B7A-424A-8504-1D5DB81EF863}" destId="{3DCB4495-5628-4AAA-921F-E8ADFE556BAD}" srcOrd="1" destOrd="0" parTransId="{90BAC668-6A7C-4892-A069-D7D47B6443AE}" sibTransId="{C6309971-6FBE-4F34-A788-1660084C961C}"/>
    <dgm:cxn modelId="{46C89875-58AB-4D03-9547-702E9D479E3E}" srcId="{A8C4DF95-9B7A-424A-8504-1D5DB81EF863}" destId="{740E838D-D2A8-4075-BE91-83AA625B723D}" srcOrd="0" destOrd="0" parTransId="{3A756679-9D72-49B2-9290-BF6F6A843CCB}" sibTransId="{CF759F27-4F9E-443A-85AB-C067660BABB9}"/>
    <dgm:cxn modelId="{D22A42CB-6185-4101-B6FC-C5C1AD046F3E}" type="presOf" srcId="{740E838D-D2A8-4075-BE91-83AA625B723D}" destId="{0668E2F2-2530-49DF-B0A8-05433F604C60}" srcOrd="0" destOrd="0" presId="urn:microsoft.com/office/officeart/2005/8/layout/arrow3"/>
    <dgm:cxn modelId="{6824EAD8-4D32-47BC-8CA2-6394D5AE73B4}" type="presParOf" srcId="{5855AA06-71D3-48FB-B9F3-50124BB1C9FD}" destId="{0B91031E-0ED8-43A3-BF00-90FDB7B662BD}" srcOrd="0" destOrd="0" presId="urn:microsoft.com/office/officeart/2005/8/layout/arrow3"/>
    <dgm:cxn modelId="{AE607899-B6B8-4ABA-B29A-478909BA12FA}" type="presParOf" srcId="{5855AA06-71D3-48FB-B9F3-50124BB1C9FD}" destId="{FBEAD38D-0DB5-4666-87A8-F248E7B43A0A}" srcOrd="1" destOrd="0" presId="urn:microsoft.com/office/officeart/2005/8/layout/arrow3"/>
    <dgm:cxn modelId="{9BFF54B1-D348-4DF9-9C60-7CB942DB0A03}" type="presParOf" srcId="{5855AA06-71D3-48FB-B9F3-50124BB1C9FD}" destId="{0668E2F2-2530-49DF-B0A8-05433F604C60}" srcOrd="2" destOrd="0" presId="urn:microsoft.com/office/officeart/2005/8/layout/arrow3"/>
    <dgm:cxn modelId="{46165301-6F91-408F-953D-8E7CB97B5718}" type="presParOf" srcId="{5855AA06-71D3-48FB-B9F3-50124BB1C9FD}" destId="{6F43AFA6-D4CA-4933-A838-341F4533461C}" srcOrd="3" destOrd="0" presId="urn:microsoft.com/office/officeart/2005/8/layout/arrow3"/>
    <dgm:cxn modelId="{54EFB08C-EFDC-4DBB-B350-E7F77B2C6A7F}" type="presParOf" srcId="{5855AA06-71D3-48FB-B9F3-50124BB1C9FD}" destId="{7BB8359B-8DF3-43D6-B555-A872B63462A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>
          <a:off x="888532" y="405274"/>
          <a:ext cx="3332773" cy="737334"/>
        </a:xfrm>
        <a:prstGeom prst="homePlate">
          <a:avLst/>
        </a:prstGeom>
        <a:solidFill>
          <a:schemeClr val="tx2">
            <a:lumMod val="60000"/>
            <a:lumOff val="40000"/>
            <a:alpha val="63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682574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التخطيط</a:t>
          </a:r>
          <a:endParaRPr lang="en-US" sz="3200" b="1" kern="1200" dirty="0"/>
        </a:p>
      </dsp:txBody>
      <dsp:txXfrm>
        <a:off x="888532" y="405274"/>
        <a:ext cx="3148440" cy="737334"/>
      </dsp:txXfrm>
    </dsp:sp>
    <dsp:sp modelId="{C48CDECA-7876-4C48-999A-0584EB44EB6E}">
      <dsp:nvSpPr>
        <dsp:cNvPr id="0" name=""/>
        <dsp:cNvSpPr/>
      </dsp:nvSpPr>
      <dsp:spPr>
        <a:xfrm>
          <a:off x="3810286" y="3854"/>
          <a:ext cx="1832772" cy="1540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2205B-ECD4-4266-B72F-1BC66096D6A8}">
      <dsp:nvSpPr>
        <dsp:cNvPr id="0" name=""/>
        <dsp:cNvSpPr/>
      </dsp:nvSpPr>
      <dsp:spPr>
        <a:xfrm>
          <a:off x="1603370" y="3138984"/>
          <a:ext cx="782486" cy="149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243" y="0"/>
              </a:lnTo>
              <a:lnTo>
                <a:pt x="391243" y="1491017"/>
              </a:lnTo>
              <a:lnTo>
                <a:pt x="782486" y="149101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952516" y="3842396"/>
        <a:ext cx="84193" cy="84193"/>
      </dsp:txXfrm>
    </dsp:sp>
    <dsp:sp modelId="{7D4DE398-3DA7-4E32-B6CB-0AF2681DB619}">
      <dsp:nvSpPr>
        <dsp:cNvPr id="0" name=""/>
        <dsp:cNvSpPr/>
      </dsp:nvSpPr>
      <dsp:spPr>
        <a:xfrm>
          <a:off x="1603370" y="3093264"/>
          <a:ext cx="7824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82486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975050" y="3119422"/>
        <a:ext cx="39124" cy="39124"/>
      </dsp:txXfrm>
    </dsp:sp>
    <dsp:sp modelId="{00BB6009-6F67-4D4D-AD50-1A6263BD581F}">
      <dsp:nvSpPr>
        <dsp:cNvPr id="0" name=""/>
        <dsp:cNvSpPr/>
      </dsp:nvSpPr>
      <dsp:spPr>
        <a:xfrm>
          <a:off x="1603370" y="1647966"/>
          <a:ext cx="782486" cy="1491017"/>
        </a:xfrm>
        <a:custGeom>
          <a:avLst/>
          <a:gdLst/>
          <a:ahLst/>
          <a:cxnLst/>
          <a:rect l="0" t="0" r="0" b="0"/>
          <a:pathLst>
            <a:path>
              <a:moveTo>
                <a:pt x="0" y="1491017"/>
              </a:moveTo>
              <a:lnTo>
                <a:pt x="391243" y="1491017"/>
              </a:lnTo>
              <a:lnTo>
                <a:pt x="391243" y="0"/>
              </a:lnTo>
              <a:lnTo>
                <a:pt x="782486" y="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952516" y="2351378"/>
        <a:ext cx="84193" cy="84193"/>
      </dsp:txXfrm>
    </dsp:sp>
    <dsp:sp modelId="{0A71ADB9-4D70-4625-AC37-F82E355B176E}">
      <dsp:nvSpPr>
        <dsp:cNvPr id="0" name=""/>
        <dsp:cNvSpPr/>
      </dsp:nvSpPr>
      <dsp:spPr>
        <a:xfrm rot="16200000">
          <a:off x="-2132021" y="2542577"/>
          <a:ext cx="6277969" cy="1192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عناصر الرقابة</a:t>
          </a:r>
          <a:endParaRPr lang="ar-SA" sz="6500" kern="1200" dirty="0"/>
        </a:p>
      </dsp:txBody>
      <dsp:txXfrm>
        <a:off x="-2132021" y="2542577"/>
        <a:ext cx="6277969" cy="1192814"/>
      </dsp:txXfrm>
    </dsp:sp>
    <dsp:sp modelId="{7DFFB121-9EB7-40F0-81F1-4EFC4AE9EC45}">
      <dsp:nvSpPr>
        <dsp:cNvPr id="0" name=""/>
        <dsp:cNvSpPr/>
      </dsp:nvSpPr>
      <dsp:spPr>
        <a:xfrm>
          <a:off x="2385856" y="1051559"/>
          <a:ext cx="7181617" cy="1192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تحديد المقاييس والمعايير الرقابية</a:t>
          </a:r>
          <a:endParaRPr lang="ar-SA" sz="3800" kern="1200" dirty="0"/>
        </a:p>
      </dsp:txBody>
      <dsp:txXfrm>
        <a:off x="2385856" y="1051559"/>
        <a:ext cx="7181617" cy="1192814"/>
      </dsp:txXfrm>
    </dsp:sp>
    <dsp:sp modelId="{4548C7AD-A593-4BD7-BE06-1BEECC159CC4}">
      <dsp:nvSpPr>
        <dsp:cNvPr id="0" name=""/>
        <dsp:cNvSpPr/>
      </dsp:nvSpPr>
      <dsp:spPr>
        <a:xfrm>
          <a:off x="2385856" y="2542577"/>
          <a:ext cx="7150005" cy="1192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مقارنة الأداء ( النتائج ) بالمقاييس الموضوعة</a:t>
          </a:r>
          <a:endParaRPr lang="ar-SA" sz="3700" kern="1200" dirty="0"/>
        </a:p>
      </dsp:txBody>
      <dsp:txXfrm>
        <a:off x="2385856" y="2542577"/>
        <a:ext cx="7150005" cy="1192814"/>
      </dsp:txXfrm>
    </dsp:sp>
    <dsp:sp modelId="{CE997D76-6428-48E2-BD9F-4F2A87C42696}">
      <dsp:nvSpPr>
        <dsp:cNvPr id="0" name=""/>
        <dsp:cNvSpPr/>
      </dsp:nvSpPr>
      <dsp:spPr>
        <a:xfrm>
          <a:off x="2385856" y="4033595"/>
          <a:ext cx="7150005" cy="1192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دراسة أسباب الانحراف عن الخطط الموضوعة</a:t>
          </a:r>
          <a:endParaRPr lang="ar-SA" sz="3700" kern="1200" dirty="0"/>
        </a:p>
      </dsp:txBody>
      <dsp:txXfrm>
        <a:off x="2385856" y="4033595"/>
        <a:ext cx="7150005" cy="11928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47D8D-B8C9-4BAE-9ECA-9AF37F6C887A}">
      <dsp:nvSpPr>
        <dsp:cNvPr id="0" name=""/>
        <dsp:cNvSpPr/>
      </dsp:nvSpPr>
      <dsp:spPr>
        <a:xfrm>
          <a:off x="3488489" y="3684754"/>
          <a:ext cx="2888833" cy="2888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أنماط الإدارة</a:t>
          </a:r>
          <a:endParaRPr lang="ar-SA" sz="6400" kern="1200" dirty="0"/>
        </a:p>
      </dsp:txBody>
      <dsp:txXfrm>
        <a:off x="3911549" y="4107814"/>
        <a:ext cx="2042713" cy="2042713"/>
      </dsp:txXfrm>
    </dsp:sp>
    <dsp:sp modelId="{C1008C77-78E6-4C1B-928F-4204EA6DB9C2}">
      <dsp:nvSpPr>
        <dsp:cNvPr id="0" name=""/>
        <dsp:cNvSpPr/>
      </dsp:nvSpPr>
      <dsp:spPr>
        <a:xfrm rot="12900000">
          <a:off x="1410837" y="3106748"/>
          <a:ext cx="2443320" cy="823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066EC-59AF-4808-B26D-D8BC2C837D77}">
      <dsp:nvSpPr>
        <dsp:cNvPr id="0" name=""/>
        <dsp:cNvSpPr/>
      </dsp:nvSpPr>
      <dsp:spPr>
        <a:xfrm>
          <a:off x="259576" y="1719935"/>
          <a:ext cx="2744391" cy="2195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المتساهلة ( الفوضوية ، </a:t>
          </a:r>
          <a:r>
            <a:rPr lang="ar-SA" sz="3600" kern="1200" dirty="0" err="1" smtClean="0"/>
            <a:t>التسيبية</a:t>
          </a:r>
          <a:r>
            <a:rPr lang="ar-SA" sz="3600" kern="1200" dirty="0" smtClean="0"/>
            <a:t> )</a:t>
          </a:r>
          <a:endParaRPr lang="ar-SA" sz="3600" kern="1200" dirty="0"/>
        </a:p>
      </dsp:txBody>
      <dsp:txXfrm>
        <a:off x="323880" y="1784239"/>
        <a:ext cx="2615783" cy="2066905"/>
      </dsp:txXfrm>
    </dsp:sp>
    <dsp:sp modelId="{02661DB4-3980-4335-8D3C-7DC5D29E2BD6}">
      <dsp:nvSpPr>
        <dsp:cNvPr id="0" name=""/>
        <dsp:cNvSpPr/>
      </dsp:nvSpPr>
      <dsp:spPr>
        <a:xfrm rot="16200000">
          <a:off x="3711246" y="1909231"/>
          <a:ext cx="2443320" cy="823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E04D4-C722-435D-B824-B651DFCCECCE}">
      <dsp:nvSpPr>
        <dsp:cNvPr id="0" name=""/>
        <dsp:cNvSpPr/>
      </dsp:nvSpPr>
      <dsp:spPr>
        <a:xfrm>
          <a:off x="3560710" y="1473"/>
          <a:ext cx="2744391" cy="2195513"/>
        </a:xfrm>
        <a:prstGeom prst="roundRect">
          <a:avLst>
            <a:gd name="adj" fmla="val 1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الديموقراطية ( الإنسانية ، التشاورية )</a:t>
          </a:r>
          <a:endParaRPr lang="ar-SA" sz="3600" kern="1200" dirty="0"/>
        </a:p>
      </dsp:txBody>
      <dsp:txXfrm>
        <a:off x="3625014" y="65777"/>
        <a:ext cx="2615783" cy="2066905"/>
      </dsp:txXfrm>
    </dsp:sp>
    <dsp:sp modelId="{9B80F7F1-541F-4D81-B585-DCDC7621B446}">
      <dsp:nvSpPr>
        <dsp:cNvPr id="0" name=""/>
        <dsp:cNvSpPr/>
      </dsp:nvSpPr>
      <dsp:spPr>
        <a:xfrm rot="19500000">
          <a:off x="6011655" y="3106748"/>
          <a:ext cx="2443320" cy="8233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0E034-CC6E-4637-BA08-0F3C229C59A0}">
      <dsp:nvSpPr>
        <dsp:cNvPr id="0" name=""/>
        <dsp:cNvSpPr/>
      </dsp:nvSpPr>
      <dsp:spPr>
        <a:xfrm>
          <a:off x="6861844" y="1719935"/>
          <a:ext cx="2744391" cy="2195513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الاوتوقراطية ( الديكتاتورية ، التسلطية )</a:t>
          </a:r>
          <a:endParaRPr lang="ar-SA" sz="3600" kern="1200" dirty="0"/>
        </a:p>
      </dsp:txBody>
      <dsp:txXfrm>
        <a:off x="6926148" y="1784239"/>
        <a:ext cx="2615783" cy="2066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>
          <a:off x="871621" y="393378"/>
          <a:ext cx="3176754" cy="715692"/>
        </a:xfrm>
        <a:prstGeom prst="homePlate">
          <a:avLst/>
        </a:prstGeom>
        <a:solidFill>
          <a:schemeClr val="accent4">
            <a:lumMod val="60000"/>
            <a:lumOff val="40000"/>
            <a:alpha val="73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662539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التنظيم</a:t>
          </a:r>
          <a:endParaRPr lang="en-US" sz="3200" b="1" kern="1200" dirty="0"/>
        </a:p>
      </dsp:txBody>
      <dsp:txXfrm>
        <a:off x="871621" y="393378"/>
        <a:ext cx="2997831" cy="715692"/>
      </dsp:txXfrm>
    </dsp:sp>
    <dsp:sp modelId="{C48CDECA-7876-4C48-999A-0584EB44EB6E}">
      <dsp:nvSpPr>
        <dsp:cNvPr id="0" name=""/>
        <dsp:cNvSpPr/>
      </dsp:nvSpPr>
      <dsp:spPr>
        <a:xfrm>
          <a:off x="3644477" y="0"/>
          <a:ext cx="2056433" cy="15024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 rot="10800000">
          <a:off x="2264368" y="431776"/>
          <a:ext cx="3332773" cy="78555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 val="84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20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التوجيه</a:t>
          </a:r>
          <a:endParaRPr lang="en-US" sz="3200" b="1" kern="1200" dirty="0"/>
        </a:p>
      </dsp:txBody>
      <dsp:txXfrm rot="10800000">
        <a:off x="2460755" y="431776"/>
        <a:ext cx="3136386" cy="785550"/>
      </dsp:txXfrm>
    </dsp:sp>
    <dsp:sp modelId="{C48CDECA-7876-4C48-999A-0584EB44EB6E}">
      <dsp:nvSpPr>
        <dsp:cNvPr id="0" name=""/>
        <dsp:cNvSpPr/>
      </dsp:nvSpPr>
      <dsp:spPr>
        <a:xfrm>
          <a:off x="934449" y="0"/>
          <a:ext cx="1649104" cy="1649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 rot="10800000">
          <a:off x="2285408" y="453812"/>
          <a:ext cx="3332773" cy="825640"/>
        </a:xfrm>
        <a:prstGeom prst="homePlate">
          <a:avLst/>
        </a:prstGeom>
        <a:solidFill>
          <a:schemeClr val="bg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22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الرقابة</a:t>
          </a:r>
          <a:endParaRPr lang="en-US" sz="3200" b="1" kern="1200" dirty="0"/>
        </a:p>
      </dsp:txBody>
      <dsp:txXfrm rot="10800000">
        <a:off x="2491818" y="453812"/>
        <a:ext cx="3126363" cy="825640"/>
      </dsp:txXfrm>
    </dsp:sp>
    <dsp:sp modelId="{C48CDECA-7876-4C48-999A-0584EB44EB6E}">
      <dsp:nvSpPr>
        <dsp:cNvPr id="0" name=""/>
        <dsp:cNvSpPr/>
      </dsp:nvSpPr>
      <dsp:spPr>
        <a:xfrm>
          <a:off x="913408" y="0"/>
          <a:ext cx="1733265" cy="1733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058CE-13F2-4210-8C0E-800A3F1D3479}">
      <dsp:nvSpPr>
        <dsp:cNvPr id="0" name=""/>
        <dsp:cNvSpPr/>
      </dsp:nvSpPr>
      <dsp:spPr>
        <a:xfrm>
          <a:off x="0" y="0"/>
          <a:ext cx="7021623" cy="985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تحديد الأهداف المراد تحقيقها </a:t>
          </a:r>
          <a:endParaRPr lang="ar-SA" sz="2600" kern="1200" dirty="0"/>
        </a:p>
      </dsp:txBody>
      <dsp:txXfrm>
        <a:off x="28870" y="28870"/>
        <a:ext cx="5874702" cy="927944"/>
      </dsp:txXfrm>
    </dsp:sp>
    <dsp:sp modelId="{12D272FF-F41D-411C-ABA1-1DC257C49EA0}">
      <dsp:nvSpPr>
        <dsp:cNvPr id="0" name=""/>
        <dsp:cNvSpPr/>
      </dsp:nvSpPr>
      <dsp:spPr>
        <a:xfrm>
          <a:off x="588060" y="1164899"/>
          <a:ext cx="7021623" cy="985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رسم السياسات والقواعد التي ترشد المرؤوسين لإتمام اعمالهم</a:t>
          </a:r>
          <a:endParaRPr lang="ar-SA" sz="2600" kern="1200" dirty="0"/>
        </a:p>
      </dsp:txBody>
      <dsp:txXfrm>
        <a:off x="616930" y="1193769"/>
        <a:ext cx="5735127" cy="927944"/>
      </dsp:txXfrm>
    </dsp:sp>
    <dsp:sp modelId="{AA0D6809-522C-45F2-B0D0-0C172CA77BD6}">
      <dsp:nvSpPr>
        <dsp:cNvPr id="0" name=""/>
        <dsp:cNvSpPr/>
      </dsp:nvSpPr>
      <dsp:spPr>
        <a:xfrm>
          <a:off x="1167344" y="2329799"/>
          <a:ext cx="7021623" cy="9856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التنبؤ بالمستقبل وتحديد الاحتياجات المادية والبشرية</a:t>
          </a:r>
          <a:endParaRPr lang="ar-SA" sz="2600" kern="1200" dirty="0"/>
        </a:p>
      </dsp:txBody>
      <dsp:txXfrm>
        <a:off x="1196214" y="2358669"/>
        <a:ext cx="5743904" cy="927944"/>
      </dsp:txXfrm>
    </dsp:sp>
    <dsp:sp modelId="{EE3D64FF-47E7-4B28-8ABC-618647B9CF4D}">
      <dsp:nvSpPr>
        <dsp:cNvPr id="0" name=""/>
        <dsp:cNvSpPr/>
      </dsp:nvSpPr>
      <dsp:spPr>
        <a:xfrm>
          <a:off x="1755405" y="3494698"/>
          <a:ext cx="7021623" cy="9856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وضع برنامج زمني لتنفيذ الأعمال </a:t>
          </a:r>
          <a:endParaRPr lang="ar-SA" sz="2600" kern="1200" dirty="0"/>
        </a:p>
      </dsp:txBody>
      <dsp:txXfrm>
        <a:off x="1784275" y="3523568"/>
        <a:ext cx="5735127" cy="927944"/>
      </dsp:txXfrm>
    </dsp:sp>
    <dsp:sp modelId="{06E33DD9-E138-4429-BB67-A3D205D832BB}">
      <dsp:nvSpPr>
        <dsp:cNvPr id="0" name=""/>
        <dsp:cNvSpPr/>
      </dsp:nvSpPr>
      <dsp:spPr>
        <a:xfrm>
          <a:off x="6380928" y="754944"/>
          <a:ext cx="640694" cy="64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6525084" y="754944"/>
        <a:ext cx="352382" cy="482122"/>
      </dsp:txXfrm>
    </dsp:sp>
    <dsp:sp modelId="{09C372BA-52A7-4929-A817-94E35F97AC18}">
      <dsp:nvSpPr>
        <dsp:cNvPr id="0" name=""/>
        <dsp:cNvSpPr/>
      </dsp:nvSpPr>
      <dsp:spPr>
        <a:xfrm>
          <a:off x="6968989" y="1919844"/>
          <a:ext cx="640694" cy="64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7113145" y="1919844"/>
        <a:ext cx="352382" cy="482122"/>
      </dsp:txXfrm>
    </dsp:sp>
    <dsp:sp modelId="{592167F6-8858-47F8-90EF-18206D5E1135}">
      <dsp:nvSpPr>
        <dsp:cNvPr id="0" name=""/>
        <dsp:cNvSpPr/>
      </dsp:nvSpPr>
      <dsp:spPr>
        <a:xfrm>
          <a:off x="7548273" y="3084743"/>
          <a:ext cx="640694" cy="64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7692429" y="3084743"/>
        <a:ext cx="352382" cy="482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623A-00B3-40F9-A0C0-1DFEC14C7502}">
      <dsp:nvSpPr>
        <dsp:cNvPr id="0" name=""/>
        <dsp:cNvSpPr/>
      </dsp:nvSpPr>
      <dsp:spPr>
        <a:xfrm>
          <a:off x="0" y="556842"/>
          <a:ext cx="10160000" cy="907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72EFD-0E17-4E4E-A872-6B3EFE435D80}">
      <dsp:nvSpPr>
        <dsp:cNvPr id="0" name=""/>
        <dsp:cNvSpPr/>
      </dsp:nvSpPr>
      <dsp:spPr>
        <a:xfrm>
          <a:off x="508000" y="25482"/>
          <a:ext cx="71120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تقسيم العمل ( الواجبات المتشابهة يقوم بها شخص واحد )</a:t>
          </a:r>
          <a:endParaRPr lang="ar-SA" sz="2000" kern="1200" dirty="0"/>
        </a:p>
      </dsp:txBody>
      <dsp:txXfrm>
        <a:off x="559878" y="77360"/>
        <a:ext cx="7008244" cy="958964"/>
      </dsp:txXfrm>
    </dsp:sp>
    <dsp:sp modelId="{07CA8C28-2E9D-4BD4-9A0C-18D8D19E2182}">
      <dsp:nvSpPr>
        <dsp:cNvPr id="0" name=""/>
        <dsp:cNvSpPr/>
      </dsp:nvSpPr>
      <dsp:spPr>
        <a:xfrm>
          <a:off x="0" y="2189802"/>
          <a:ext cx="10160000" cy="907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353A4-5BEE-4FB4-BC7E-04287814FC27}">
      <dsp:nvSpPr>
        <dsp:cNvPr id="0" name=""/>
        <dsp:cNvSpPr/>
      </dsp:nvSpPr>
      <dsp:spPr>
        <a:xfrm>
          <a:off x="508000" y="1658442"/>
          <a:ext cx="71120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تحديد السلطات ( الشخص المناسب في المكان المناسب ، وربط الإدارات ببعض )</a:t>
          </a:r>
          <a:endParaRPr lang="ar-SA" sz="2400" kern="1200" dirty="0"/>
        </a:p>
      </dsp:txBody>
      <dsp:txXfrm>
        <a:off x="559878" y="1710320"/>
        <a:ext cx="7008244" cy="958964"/>
      </dsp:txXfrm>
    </dsp:sp>
    <dsp:sp modelId="{4D6A04B6-7B93-45A5-BB69-B3522A881973}">
      <dsp:nvSpPr>
        <dsp:cNvPr id="0" name=""/>
        <dsp:cNvSpPr/>
      </dsp:nvSpPr>
      <dsp:spPr>
        <a:xfrm>
          <a:off x="0" y="3822762"/>
          <a:ext cx="10160000" cy="907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94A99-67B8-4E8D-8192-54C366923191}">
      <dsp:nvSpPr>
        <dsp:cNvPr id="0" name=""/>
        <dsp:cNvSpPr/>
      </dsp:nvSpPr>
      <dsp:spPr>
        <a:xfrm>
          <a:off x="508000" y="3291402"/>
          <a:ext cx="71120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تنمية الهيئة الإدارية</a:t>
          </a:r>
          <a:endParaRPr lang="ar-SA" sz="2400" kern="1200" dirty="0"/>
        </a:p>
      </dsp:txBody>
      <dsp:txXfrm>
        <a:off x="559878" y="3343280"/>
        <a:ext cx="7008244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86645-9F30-4717-891F-44E6625A86E4}">
      <dsp:nvSpPr>
        <dsp:cNvPr id="0" name=""/>
        <dsp:cNvSpPr/>
      </dsp:nvSpPr>
      <dsp:spPr>
        <a:xfrm>
          <a:off x="0" y="140545"/>
          <a:ext cx="3157767" cy="993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1</a:t>
          </a:r>
          <a:endParaRPr lang="ar-SA" sz="2300" kern="1200" dirty="0"/>
        </a:p>
      </dsp:txBody>
      <dsp:txXfrm>
        <a:off x="0" y="140545"/>
        <a:ext cx="3157767" cy="662400"/>
      </dsp:txXfrm>
    </dsp:sp>
    <dsp:sp modelId="{9D880C06-8919-4B8C-8B47-CFBFD23BC53D}">
      <dsp:nvSpPr>
        <dsp:cNvPr id="0" name=""/>
        <dsp:cNvSpPr/>
      </dsp:nvSpPr>
      <dsp:spPr>
        <a:xfrm>
          <a:off x="650450" y="672158"/>
          <a:ext cx="3157767" cy="178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dirty="0" smtClean="0"/>
            <a:t>الاتصال بالمرؤوسين وارشادهم ( شفوي ، كتابي )</a:t>
          </a:r>
          <a:endParaRPr lang="ar-SA" sz="2300" kern="1200" dirty="0"/>
        </a:p>
      </dsp:txBody>
      <dsp:txXfrm>
        <a:off x="702590" y="724298"/>
        <a:ext cx="3053487" cy="1675920"/>
      </dsp:txXfrm>
    </dsp:sp>
    <dsp:sp modelId="{17F47865-B6CF-40E1-9C8D-3C7D2E95DE00}">
      <dsp:nvSpPr>
        <dsp:cNvPr id="0" name=""/>
        <dsp:cNvSpPr/>
      </dsp:nvSpPr>
      <dsp:spPr>
        <a:xfrm rot="21511448">
          <a:off x="3637224" y="12513"/>
          <a:ext cx="1017144" cy="78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>
        <a:off x="3637263" y="172788"/>
        <a:ext cx="781286" cy="471716"/>
      </dsp:txXfrm>
    </dsp:sp>
    <dsp:sp modelId="{5F007AB3-04DF-4427-808D-B3185ABF6F84}">
      <dsp:nvSpPr>
        <dsp:cNvPr id="0" name=""/>
        <dsp:cNvSpPr/>
      </dsp:nvSpPr>
      <dsp:spPr>
        <a:xfrm>
          <a:off x="5076270" y="9757"/>
          <a:ext cx="3157767" cy="99360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2</a:t>
          </a:r>
          <a:endParaRPr lang="ar-SA" sz="2300" kern="1200" dirty="0"/>
        </a:p>
      </dsp:txBody>
      <dsp:txXfrm>
        <a:off x="5076270" y="9757"/>
        <a:ext cx="3157767" cy="662400"/>
      </dsp:txXfrm>
    </dsp:sp>
    <dsp:sp modelId="{8A47ABDD-5B97-4723-99D5-2575D8C4669B}">
      <dsp:nvSpPr>
        <dsp:cNvPr id="0" name=""/>
        <dsp:cNvSpPr/>
      </dsp:nvSpPr>
      <dsp:spPr>
        <a:xfrm>
          <a:off x="5723042" y="672158"/>
          <a:ext cx="3157767" cy="178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dirty="0" smtClean="0"/>
            <a:t>رفع المعنويات والالتزام بمفاهيم القيادة</a:t>
          </a:r>
          <a:endParaRPr lang="ar-SA" sz="2300" kern="1200" dirty="0"/>
        </a:p>
      </dsp:txBody>
      <dsp:txXfrm>
        <a:off x="5775182" y="724298"/>
        <a:ext cx="3053487" cy="1675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>
          <a:off x="-1" y="938333"/>
          <a:ext cx="5913463" cy="942732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872717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رابعاً : الرقابة ( التقويم )</a:t>
          </a:r>
          <a:endParaRPr lang="en-US" sz="3200" b="1" kern="1200" dirty="0"/>
        </a:p>
      </dsp:txBody>
      <dsp:txXfrm>
        <a:off x="-1" y="938333"/>
        <a:ext cx="5677780" cy="942732"/>
      </dsp:txXfrm>
    </dsp:sp>
    <dsp:sp modelId="{C48CDECA-7876-4C48-999A-0584EB44EB6E}">
      <dsp:nvSpPr>
        <dsp:cNvPr id="0" name=""/>
        <dsp:cNvSpPr/>
      </dsp:nvSpPr>
      <dsp:spPr>
        <a:xfrm>
          <a:off x="3934386" y="235970"/>
          <a:ext cx="1979074" cy="1979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1031E-0ED8-43A3-BF00-90FDB7B662BD}">
      <dsp:nvSpPr>
        <dsp:cNvPr id="0" name=""/>
        <dsp:cNvSpPr/>
      </dsp:nvSpPr>
      <dsp:spPr>
        <a:xfrm rot="21300000">
          <a:off x="2173651" y="649543"/>
          <a:ext cx="3729897" cy="326323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AD38D-0DB5-4666-87A8-F248E7B43A0A}">
      <dsp:nvSpPr>
        <dsp:cNvPr id="0" name=""/>
        <dsp:cNvSpPr/>
      </dsp:nvSpPr>
      <dsp:spPr>
        <a:xfrm>
          <a:off x="969264" y="81270"/>
          <a:ext cx="2423160" cy="650164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8E2F2-2530-49DF-B0A8-05433F604C60}">
      <dsp:nvSpPr>
        <dsp:cNvPr id="0" name=""/>
        <dsp:cNvSpPr/>
      </dsp:nvSpPr>
      <dsp:spPr>
        <a:xfrm>
          <a:off x="4280916" y="0"/>
          <a:ext cx="2584704" cy="68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داخلي</a:t>
          </a:r>
          <a:endParaRPr lang="ar-SA" sz="2400" b="1" kern="1200" dirty="0">
            <a:effectLst/>
          </a:endParaRPr>
        </a:p>
      </dsp:txBody>
      <dsp:txXfrm>
        <a:off x="4280916" y="0"/>
        <a:ext cx="2584704" cy="682672"/>
      </dsp:txXfrm>
    </dsp:sp>
    <dsp:sp modelId="{6F43AFA6-D4CA-4933-A838-341F4533461C}">
      <dsp:nvSpPr>
        <dsp:cNvPr id="0" name=""/>
        <dsp:cNvSpPr/>
      </dsp:nvSpPr>
      <dsp:spPr>
        <a:xfrm>
          <a:off x="4684775" y="893975"/>
          <a:ext cx="2423160" cy="650164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B8359B-8DF3-43D6-B555-A872B63462AF}">
      <dsp:nvSpPr>
        <dsp:cNvPr id="0" name=""/>
        <dsp:cNvSpPr/>
      </dsp:nvSpPr>
      <dsp:spPr>
        <a:xfrm>
          <a:off x="1211580" y="942737"/>
          <a:ext cx="2584704" cy="68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خارجي</a:t>
          </a:r>
          <a:endParaRPr lang="ar-SA" sz="2400" b="1" kern="1200" dirty="0">
            <a:effectLst/>
          </a:endParaRPr>
        </a:p>
      </dsp:txBody>
      <dsp:txXfrm>
        <a:off x="1211580" y="942737"/>
        <a:ext cx="2584704" cy="68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043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468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93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606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07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588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315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43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27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42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026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543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06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10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058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1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4552-48F3-426F-B075-EBBDCD685060}" type="datetimeFigureOut">
              <a:rPr lang="ar-SA" smtClean="0"/>
              <a:t>26/11/35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DA8F33-2D9A-4E50-8A51-61C9F121615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85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18263" y="278727"/>
            <a:ext cx="67569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وظائف وأنماط الإدارة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1475013"/>
            <a:ext cx="10390496" cy="5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996" y="-398000"/>
            <a:ext cx="5255207" cy="2822693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2406556" y="1784923"/>
            <a:ext cx="79248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 smtClean="0"/>
              <a:t>    هو إصدار التعليمات للمرؤوسين لإخبارهم بالأعمال التي يجب القيام بها وموعد أدائها . </a:t>
            </a:r>
            <a:endParaRPr lang="en-US" sz="3200" dirty="0"/>
          </a:p>
        </p:txBody>
      </p:sp>
      <p:sp>
        <p:nvSpPr>
          <p:cNvPr id="5" name="مربع نص 5"/>
          <p:cNvSpPr txBox="1"/>
          <p:nvPr/>
        </p:nvSpPr>
        <p:spPr>
          <a:xfrm>
            <a:off x="2510778" y="3163438"/>
            <a:ext cx="286644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/>
              <a:t>ويتضمن التوجيه :</a:t>
            </a:r>
            <a:endParaRPr lang="en-US" sz="2400" b="1" dirty="0"/>
          </a:p>
        </p:txBody>
      </p:sp>
      <p:graphicFrame>
        <p:nvGraphicFramePr>
          <p:cNvPr id="6" name="Diagram 6"/>
          <p:cNvGraphicFramePr/>
          <p:nvPr>
            <p:extLst>
              <p:ext uri="{D42A27DB-BD31-4B8C-83A1-F6EECF244321}">
                <p14:modId xmlns:p14="http://schemas.microsoft.com/office/powerpoint/2010/main" val="793755010"/>
              </p:ext>
            </p:extLst>
          </p:nvPr>
        </p:nvGraphicFramePr>
        <p:xfrm>
          <a:off x="3152634" y="4080681"/>
          <a:ext cx="8884488" cy="2462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68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183328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1932789" y="103472"/>
            <a:ext cx="1907951" cy="12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3693" y="1260716"/>
            <a:ext cx="1040998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600" dirty="0"/>
              <a:t> كل يوم تمضي الحافلة في مسارها المعتاد ,وذات يوم صعد إليها رجل ضخم يقارب المترين طولاً يبدو كالمصارعين </a:t>
            </a:r>
            <a:r>
              <a:rPr lang="ar-SA" sz="2600" dirty="0" smtClean="0"/>
              <a:t>.</a:t>
            </a:r>
            <a:r>
              <a:rPr lang="ar-SA" sz="2600" dirty="0"/>
              <a:t> </a:t>
            </a:r>
            <a:r>
              <a:rPr lang="ar-SA" sz="2600" dirty="0" smtClean="0"/>
              <a:t>رمق </a:t>
            </a:r>
            <a:r>
              <a:rPr lang="ar-SA" sz="2600" dirty="0"/>
              <a:t>السائق بنظرة صارمة , ثم صاح </a:t>
            </a:r>
            <a:r>
              <a:rPr lang="ar-SA" sz="2600" dirty="0" smtClean="0"/>
              <a:t>: </a:t>
            </a:r>
            <a:r>
              <a:rPr lang="ar-SA" sz="2600" dirty="0"/>
              <a:t>الضخم (( جون )) لا يدفع </a:t>
            </a:r>
            <a:r>
              <a:rPr lang="ar-SA" sz="2600" dirty="0" smtClean="0"/>
              <a:t>التذاكرو </a:t>
            </a:r>
            <a:r>
              <a:rPr lang="ar-SA" sz="2600" dirty="0"/>
              <a:t>جلس على مقعده . لم يناقشه السائق خوفاً .. ورضي بالأمر .</a:t>
            </a:r>
            <a:endParaRPr lang="en-US" sz="2600" dirty="0"/>
          </a:p>
          <a:p>
            <a:pPr algn="r"/>
            <a:r>
              <a:rPr lang="ar-SA" sz="2600" dirty="0"/>
              <a:t> في اليوم </a:t>
            </a:r>
            <a:r>
              <a:rPr lang="ar-SA" sz="2600" dirty="0" smtClean="0"/>
              <a:t>التالي </a:t>
            </a:r>
            <a:r>
              <a:rPr lang="ar-SA" sz="2600" dirty="0"/>
              <a:t>تكرر </a:t>
            </a:r>
            <a:r>
              <a:rPr lang="ar-SA" sz="2600" dirty="0" smtClean="0"/>
              <a:t>الموقف </a:t>
            </a:r>
            <a:r>
              <a:rPr lang="ar-SA" sz="2600" dirty="0"/>
              <a:t>صعد ( جون </a:t>
            </a:r>
            <a:r>
              <a:rPr lang="ar-SA" sz="2600" dirty="0" smtClean="0"/>
              <a:t>) </a:t>
            </a:r>
            <a:r>
              <a:rPr lang="ar-SA" sz="2600" dirty="0"/>
              <a:t>ورفض الدفع .....</a:t>
            </a:r>
            <a:endParaRPr lang="en-US" sz="2600" dirty="0"/>
          </a:p>
          <a:p>
            <a:pPr algn="r"/>
            <a:r>
              <a:rPr lang="ar-SA" sz="2600" dirty="0"/>
              <a:t> واستمر على هذا الحال يركب الحافلة ولا يدفع ..!!</a:t>
            </a:r>
            <a:endParaRPr lang="en-US" sz="2600" dirty="0"/>
          </a:p>
          <a:p>
            <a:pPr algn="r"/>
            <a:r>
              <a:rPr lang="ar-SA" sz="2600" dirty="0"/>
              <a:t> </a:t>
            </a:r>
            <a:r>
              <a:rPr lang="ar-SA" sz="2600" dirty="0" smtClean="0"/>
              <a:t>اصيب </a:t>
            </a:r>
            <a:r>
              <a:rPr lang="ar-SA" sz="2600" dirty="0"/>
              <a:t>السائق </a:t>
            </a:r>
            <a:r>
              <a:rPr lang="ar-SA" sz="2600" dirty="0" smtClean="0"/>
              <a:t>باكتئاب ولم </a:t>
            </a:r>
            <a:r>
              <a:rPr lang="ar-SA" sz="2600" dirty="0"/>
              <a:t>يعد يتحمل </a:t>
            </a:r>
            <a:r>
              <a:rPr lang="ar-SA" sz="2600" dirty="0" smtClean="0"/>
              <a:t>المزيد </a:t>
            </a:r>
            <a:r>
              <a:rPr lang="ar-SA" sz="2600" dirty="0"/>
              <a:t>فانضم إلى مركز كمال الأجسام </a:t>
            </a:r>
            <a:r>
              <a:rPr lang="ar-SA" sz="2600" dirty="0" smtClean="0"/>
              <a:t>وتعلم </a:t>
            </a:r>
            <a:r>
              <a:rPr lang="ar-SA" sz="2600" dirty="0"/>
              <a:t>الكاراتيه والجودو </a:t>
            </a:r>
            <a:r>
              <a:rPr lang="ar-SA" sz="2600" dirty="0" smtClean="0"/>
              <a:t>للدفاع </a:t>
            </a:r>
            <a:r>
              <a:rPr lang="ar-SA" sz="2600" dirty="0"/>
              <a:t>عن النفس .</a:t>
            </a:r>
            <a:endParaRPr lang="en-US" sz="2600" dirty="0"/>
          </a:p>
          <a:p>
            <a:pPr algn="r"/>
            <a:r>
              <a:rPr lang="ar-SA" sz="2600" dirty="0" smtClean="0"/>
              <a:t>لم </a:t>
            </a:r>
            <a:r>
              <a:rPr lang="ar-SA" sz="2600" dirty="0"/>
              <a:t>يعد السائق هزيلاً كما </a:t>
            </a:r>
            <a:r>
              <a:rPr lang="ar-SA" sz="2600" dirty="0" smtClean="0"/>
              <a:t>كان وأحس </a:t>
            </a:r>
            <a:r>
              <a:rPr lang="ar-SA" sz="2600" dirty="0"/>
              <a:t>بالرضا عن نفسه .</a:t>
            </a:r>
          </a:p>
          <a:p>
            <a:pPr algn="r"/>
            <a:r>
              <a:rPr lang="ar-SA" sz="2600" dirty="0"/>
              <a:t>في الشهر التالي صعد ( جون ) إلى </a:t>
            </a:r>
            <a:r>
              <a:rPr lang="ar-SA" sz="2600" dirty="0" smtClean="0"/>
              <a:t>الحافلة وحَدّق </a:t>
            </a:r>
            <a:r>
              <a:rPr lang="ar-SA" sz="2600" dirty="0"/>
              <a:t>في السائق بنفس النظرة الصارمة </a:t>
            </a:r>
            <a:r>
              <a:rPr lang="ar-SA" sz="2600" dirty="0" smtClean="0"/>
              <a:t>و </a:t>
            </a:r>
            <a:r>
              <a:rPr lang="ar-SA" sz="2600" dirty="0"/>
              <a:t>صاح </a:t>
            </a:r>
            <a:r>
              <a:rPr lang="ar-SA" sz="2600" dirty="0" smtClean="0"/>
              <a:t>: </a:t>
            </a:r>
            <a:r>
              <a:rPr lang="ar-SA" sz="2600" dirty="0"/>
              <a:t>لن يدفع الضخم ( جون ) قيمة </a:t>
            </a:r>
            <a:r>
              <a:rPr lang="ar-SA" sz="2600" dirty="0" smtClean="0"/>
              <a:t>التذكرة</a:t>
            </a:r>
            <a:endParaRPr lang="ar-SA" sz="2600" dirty="0"/>
          </a:p>
          <a:p>
            <a:pPr algn="r"/>
            <a:r>
              <a:rPr lang="ar-SA" sz="2600" dirty="0"/>
              <a:t> أوقف السائق الحافلة </a:t>
            </a:r>
            <a:r>
              <a:rPr lang="ar-SA" sz="2600" dirty="0" smtClean="0"/>
              <a:t>بسرعة </a:t>
            </a:r>
            <a:r>
              <a:rPr lang="ar-SA" sz="2600" dirty="0"/>
              <a:t>وصرخ فيه </a:t>
            </a:r>
            <a:r>
              <a:rPr lang="ar-SA" sz="2600" dirty="0" smtClean="0"/>
              <a:t>: </a:t>
            </a:r>
            <a:r>
              <a:rPr lang="ar-SA" sz="2600" dirty="0"/>
              <a:t>ولم لا ؟ </a:t>
            </a:r>
          </a:p>
          <a:p>
            <a:pPr algn="r"/>
            <a:r>
              <a:rPr lang="ar-SA" sz="2600" dirty="0"/>
              <a:t>فرد (جون) باندهاش : </a:t>
            </a:r>
            <a:r>
              <a:rPr lang="ar-SA" sz="2600" dirty="0" smtClean="0"/>
              <a:t>لأن </a:t>
            </a:r>
            <a:r>
              <a:rPr lang="ar-SA" sz="2600" dirty="0"/>
              <a:t>( جون ) الضخم لديه اشتراك مجاني لركوب </a:t>
            </a:r>
            <a:r>
              <a:rPr lang="ar-SA" sz="2600" dirty="0" smtClean="0"/>
              <a:t>الحافلة !!!!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4" descr="j0183328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4159835" y="103472"/>
            <a:ext cx="1907951" cy="12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0183328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6439452" y="103472"/>
            <a:ext cx="1907951" cy="12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831303" y="257948"/>
            <a:ext cx="2192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حكاية</a:t>
            </a:r>
            <a:endParaRPr lang="en-US" sz="5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573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092823353"/>
              </p:ext>
            </p:extLst>
          </p:nvPr>
        </p:nvGraphicFramePr>
        <p:xfrm>
          <a:off x="6073254" y="149556"/>
          <a:ext cx="5913461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2171699" y="2951946"/>
            <a:ext cx="955172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800" dirty="0" smtClean="0"/>
              <a:t>    التأكد من أن التنفيذ يتم وفقاً للخطة الموضوعة لتحقيق الأهداف التي سبق تحديدها والتعرف على جوانب الضعف لعلاجها وتقويمها .</a:t>
            </a:r>
          </a:p>
        </p:txBody>
      </p:sp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1441224335"/>
              </p:ext>
            </p:extLst>
          </p:nvPr>
        </p:nvGraphicFramePr>
        <p:xfrm>
          <a:off x="2663019" y="4831308"/>
          <a:ext cx="8077200" cy="162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24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531261098"/>
              </p:ext>
            </p:extLst>
          </p:nvPr>
        </p:nvGraphicFramePr>
        <p:xfrm>
          <a:off x="2100239" y="259308"/>
          <a:ext cx="9978030" cy="627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4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3830"/>
            <a:ext cx="12023210" cy="51541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3508686" y="214290"/>
            <a:ext cx="6800012" cy="121442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الإختلافات مابين الصورتين؟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814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619588868"/>
              </p:ext>
            </p:extLst>
          </p:nvPr>
        </p:nvGraphicFramePr>
        <p:xfrm>
          <a:off x="2075977" y="0"/>
          <a:ext cx="9865813" cy="657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580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925547" y="562761"/>
            <a:ext cx="181927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2 ) جماعي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828" y="562761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TextBox 3"/>
          <p:cNvSpPr txBox="1"/>
          <p:nvPr/>
        </p:nvSpPr>
        <p:spPr>
          <a:xfrm>
            <a:off x="1487607" y="1667092"/>
            <a:ext cx="1025721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800" dirty="0" smtClean="0"/>
              <a:t>بالتعاون مع أفراد مجموعتك اختاري اسماً للمدير بكل صورة مستعينة بما بين القوسين .. ( اوتوقراطي – ديموقراطي – متساهل )</a:t>
            </a:r>
            <a:endParaRPr lang="ar-SA" sz="2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76614"/>
            <a:ext cx="4297233" cy="3681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6" y="3176615"/>
            <a:ext cx="4057934" cy="3681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leelejo.com/upload/images/manage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3176614"/>
            <a:ext cx="3696731" cy="3681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9079815" y="2135873"/>
            <a:ext cx="252483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ترى الأوتوقراطية أن السلطة الإدارية مفوضة اليها من سلطة أعلى منها وأن المسؤولية قد منحت لها وحدها.</a:t>
            </a:r>
            <a:endParaRPr lang="ar-S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57397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496489" y="606272"/>
            <a:ext cx="6330580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الإدارة الاوتوقراطية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5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5044" y="3095726"/>
            <a:ext cx="90439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يتخذ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هذا النمط التسلط والاستبداد كمنهج للتعامل مع العاملين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إصدار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القرارات والتعليمات </a:t>
            </a: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دون مشاركة العاملين.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عدم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تقبل النقد الموضوعي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نشوء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الصراع وانعدام روح الألفة والولاء بين المدير والعاملين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سيطرة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الخوف والرهبة على العاملين من المدير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صيد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أخطاء العاملين </a:t>
            </a: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معالجة الأخطاء </a:t>
            </a:r>
            <a:r>
              <a:rPr lang="ar-S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باسلوب</a:t>
            </a: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العقاب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80534" y="838284"/>
            <a:ext cx="9238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خصائص الإ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دارة الاوتوقراطية</a:t>
            </a:r>
            <a:endParaRPr lang="ar-SA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27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66078" y="3091216"/>
            <a:ext cx="337505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يأخذ بمبدأ المشاركة الجماعية في اتخاذ القرار وتنفيذه </a:t>
            </a:r>
            <a:endParaRPr lang="ar-S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68865" y="606272"/>
            <a:ext cx="6785832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الإدارة الديمو قراطيه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 descr="https://encrypted-tbn0.gstatic.com/images?q=tbn:ANd9GcR_WgbjVPTIjUlQqsQq4UCwKyYO3PZXbBWqZQK8XVtWdgBvS-CO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35" y="2104075"/>
            <a:ext cx="5740259" cy="39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83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80" y="2669685"/>
            <a:ext cx="10363597" cy="418831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317264" y="660863"/>
            <a:ext cx="511333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وظائف الإدارة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9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54700" y="838284"/>
            <a:ext cx="949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خصائص الإ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دارة الديموقراطية</a:t>
            </a:r>
            <a:endParaRPr lang="ar-SA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7999" y="2413338"/>
            <a:ext cx="85389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مشاركة العاملين في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التخطيط ووضع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الأهداف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وإنجاز العمل .</a:t>
            </a:r>
          </a:p>
          <a:p>
            <a:pPr marL="342900" lvl="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تقدير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حاجات وقدرات وميول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العاملين.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الحرص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على تنمية العلاقات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الإنسانية.</a:t>
            </a:r>
          </a:p>
          <a:p>
            <a:pPr marL="342900" lvl="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تطبيق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مبدأ ا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لتشجيع بالمكافآت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والحوافز.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معالجة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الأخطاء على أنها طاهرة طبيعية.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51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66078" y="3091216"/>
            <a:ext cx="337505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يتميز المدير بشخصية مرحة متواضعة ويملك معلومات حول مهنته ويعطي العاملين الحرية المطلقة</a:t>
            </a:r>
            <a:endParaRPr lang="ar-S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49766" y="606272"/>
            <a:ext cx="5824030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الإدارة المتساهلة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s://encrypted-tbn1.gstatic.com/images?q=tbn:ANd9GcQ2ufWNGsTATxV7jHy2bPl3BSEu8OSbJjCsjzaJQ2RpnHrZBxMi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6" y="2024987"/>
            <a:ext cx="7833815" cy="48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7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39989" y="2183347"/>
            <a:ext cx="6387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عدم مشاركة العاملين معه اتخاذ القرارات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الفشل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في القيام بوظائف الإدارة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صعوبة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في ضبط العاملين في المدرسة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العجز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عن تنمية مهارات وقدرات العاملين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تجاهل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معالجة وتقويم الأخطاء في المدرسة .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74754" y="578976"/>
            <a:ext cx="8731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خصائص الإ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دارة المتساهلة</a:t>
            </a:r>
            <a:endParaRPr lang="ar-SA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65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379"/>
            <a:ext cx="12192000" cy="5206621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738192" y="304273"/>
            <a:ext cx="2154682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1 ) جماعي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427" y="304273"/>
            <a:ext cx="1252198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80192" y="1068548"/>
            <a:ext cx="10198077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800" dirty="0" smtClean="0"/>
              <a:t>للأذكياء فقط : بالتعاون مع أفراد مجموعتك استنتجي وظائف الإدارة من خلال الكاركاتير التالي ؟</a:t>
            </a:r>
          </a:p>
          <a:p>
            <a:pPr algn="r"/>
            <a:endParaRPr lang="ar-SA" sz="2800" dirty="0" smtClean="0"/>
          </a:p>
          <a:p>
            <a:pPr algn="r"/>
            <a:endParaRPr lang="ar-SA" sz="2800" dirty="0" smtClean="0"/>
          </a:p>
          <a:p>
            <a:pPr algn="r"/>
            <a:endParaRPr lang="ar-SA" sz="2800" dirty="0" smtClean="0"/>
          </a:p>
          <a:p>
            <a:pPr algn="r"/>
            <a:endParaRPr lang="en-US" sz="28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773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33600" y="444690"/>
            <a:ext cx="993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 smtClean="0"/>
              <a:t>نتيجة للبحوث والدراسات المتواصلة في العملية الإدارية وتحديد وظائفها ، فقد أسفرت النتائج عن تحديد وظائف متسلسلة للعملية الإدارية . . </a:t>
            </a:r>
            <a:r>
              <a:rPr lang="ar-SA" sz="2400" dirty="0" smtClean="0">
                <a:solidFill>
                  <a:srgbClr val="00B050"/>
                </a:solidFill>
              </a:rPr>
              <a:t>وهي :  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139623917"/>
              </p:ext>
            </p:extLst>
          </p:nvPr>
        </p:nvGraphicFramePr>
        <p:xfrm>
          <a:off x="6019800" y="1331794"/>
          <a:ext cx="6531591" cy="154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143727556"/>
              </p:ext>
            </p:extLst>
          </p:nvPr>
        </p:nvGraphicFramePr>
        <p:xfrm>
          <a:off x="6063379" y="3162870"/>
          <a:ext cx="6531591" cy="150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54653733"/>
              </p:ext>
            </p:extLst>
          </p:nvPr>
        </p:nvGraphicFramePr>
        <p:xfrm>
          <a:off x="2133600" y="2207365"/>
          <a:ext cx="6531591" cy="164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069778894"/>
              </p:ext>
            </p:extLst>
          </p:nvPr>
        </p:nvGraphicFramePr>
        <p:xfrm>
          <a:off x="2270077" y="4002207"/>
          <a:ext cx="6531591" cy="173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9833" y="4490114"/>
            <a:ext cx="6098685" cy="2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81" y="147910"/>
            <a:ext cx="5255207" cy="282269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811438" y="2678215"/>
            <a:ext cx="68238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رسم طريق للوصول الى الغاية المراد تحقيقها </a:t>
            </a:r>
            <a:endParaRPr lang="ar-SA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67" y="3659611"/>
            <a:ext cx="568242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800576" y="510738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خطوات التخطيط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837305820"/>
              </p:ext>
            </p:extLst>
          </p:nvPr>
        </p:nvGraphicFramePr>
        <p:xfrm>
          <a:off x="3273945" y="2210937"/>
          <a:ext cx="8777029" cy="44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83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32" y="327547"/>
            <a:ext cx="9880767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2" y="-152711"/>
            <a:ext cx="10860437" cy="7163421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691117" y="2634018"/>
            <a:ext cx="5923128" cy="3848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حصر الواجبات اللازمة وتقسيمها الى اختصاصات وتوزيع المسؤوليات وانشاء العلاقات لتحقيق الأهداف الموضوعة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4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14390" y="497090"/>
            <a:ext cx="44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خطوات التنظيم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941208241"/>
              </p:ext>
            </p:extLst>
          </p:nvPr>
        </p:nvGraphicFramePr>
        <p:xfrm>
          <a:off x="1914390" y="1829852"/>
          <a:ext cx="10160000" cy="475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02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751</TotalTime>
  <Words>585</Words>
  <Application>Microsoft Office PowerPoint</Application>
  <PresentationFormat>ملء الشاشة</PresentationFormat>
  <Paragraphs>85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Microsoft Sans Serif</vt:lpstr>
      <vt:lpstr>Tahoma</vt:lpstr>
      <vt:lpstr>Times New Roman</vt:lpstr>
      <vt:lpstr>Wingdings 3</vt:lpstr>
      <vt:lpstr>Wisp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46</cp:revision>
  <dcterms:created xsi:type="dcterms:W3CDTF">2014-09-16T21:33:52Z</dcterms:created>
  <dcterms:modified xsi:type="dcterms:W3CDTF">2014-09-21T06:48:26Z</dcterms:modified>
</cp:coreProperties>
</file>