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94" r:id="rId4"/>
    <p:sldId id="295" r:id="rId5"/>
    <p:sldId id="302" r:id="rId6"/>
    <p:sldId id="308" r:id="rId7"/>
    <p:sldId id="303" r:id="rId8"/>
    <p:sldId id="309" r:id="rId9"/>
    <p:sldId id="310" r:id="rId10"/>
    <p:sldId id="311" r:id="rId11"/>
    <p:sldId id="312" r:id="rId12"/>
    <p:sldId id="313" r:id="rId13"/>
    <p:sldId id="301" r:id="rId14"/>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1511" autoAdjust="0"/>
  </p:normalViewPr>
  <p:slideViewPr>
    <p:cSldViewPr snapToGrid="0">
      <p:cViewPr varScale="1">
        <p:scale>
          <a:sx n="80" d="100"/>
          <a:sy n="80" d="100"/>
        </p:scale>
        <p:origin x="-4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custT="1"/>
      <dgm:spPr/>
      <dgm:t>
        <a:bodyPr/>
        <a:lstStyle/>
        <a:p>
          <a:r>
            <a:rPr lang="en-US" sz="1600" dirty="0" smtClean="0">
              <a:latin typeface="Times New Roman" panose="02020603050405020304" pitchFamily="18" charset="0"/>
              <a:cs typeface="Times New Roman" panose="02020603050405020304" pitchFamily="18" charset="0"/>
            </a:rPr>
            <a:t>Analysis of health situation</a:t>
          </a:r>
          <a:endParaRPr lang="en-US" sz="1600"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latin typeface="Times New Roman" panose="02020603050405020304" pitchFamily="18" charset="0"/>
            <a:cs typeface="Times New Roman" panose="02020603050405020304" pitchFamily="18" charset="0"/>
          </a:endParaRPr>
        </a:p>
      </dgm:t>
    </dgm:pt>
    <dgm:pt modelId="{6BFBFA7B-32B5-438C-A6FE-D0EC207B1A8A}" type="sibTrans" cxnId="{983ADD37-724D-4ED0-B1A9-4E0A509C51AB}">
      <dgm:prSet/>
      <dgm:spPr/>
      <dgm:t>
        <a:bodyPr/>
        <a:lstStyle/>
        <a:p>
          <a:endParaRPr lang="en-US">
            <a:latin typeface="Times New Roman" panose="02020603050405020304" pitchFamily="18" charset="0"/>
            <a:cs typeface="Times New Roman" panose="02020603050405020304" pitchFamily="18" charset="0"/>
          </a:endParaRPr>
        </a:p>
      </dgm:t>
    </dgm:pt>
    <dgm:pt modelId="{7CDCCACE-B317-4100-88F6-5D65C4FC4241}">
      <dgm:prSet phldrT="[Text]" custT="1"/>
      <dgm:spPr/>
      <dgm:t>
        <a:bodyPr/>
        <a:lstStyle/>
        <a:p>
          <a:r>
            <a:rPr lang="en-US" sz="1600" dirty="0" smtClean="0">
              <a:latin typeface="Times New Roman" panose="02020603050405020304" pitchFamily="18" charset="0"/>
              <a:cs typeface="Times New Roman" panose="02020603050405020304" pitchFamily="18" charset="0"/>
            </a:rPr>
            <a:t>Objectives and goals</a:t>
          </a:r>
          <a:endParaRPr lang="en-US" sz="1600"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latin typeface="Times New Roman" panose="02020603050405020304" pitchFamily="18" charset="0"/>
            <a:cs typeface="Times New Roman" panose="02020603050405020304" pitchFamily="18" charset="0"/>
          </a:endParaRPr>
        </a:p>
      </dgm:t>
    </dgm:pt>
    <dgm:pt modelId="{94467185-813A-4201-A736-E22AED523A0A}" type="sibTrans" cxnId="{CB308BE4-E719-4F0D-A598-896C3A75FB05}">
      <dgm:prSet/>
      <dgm:spPr/>
      <dgm:t>
        <a:bodyPr/>
        <a:lstStyle/>
        <a:p>
          <a:endParaRPr lang="en-US">
            <a:latin typeface="Times New Roman" panose="02020603050405020304" pitchFamily="18" charset="0"/>
            <a:cs typeface="Times New Roman" panose="02020603050405020304" pitchFamily="18" charset="0"/>
          </a:endParaRPr>
        </a:p>
      </dgm:t>
    </dgm:pt>
    <dgm:pt modelId="{C53D8975-C44B-4286-A6F3-DFB0367E70D6}">
      <dgm:prSet phldrT="[Text]" custT="1"/>
      <dgm:spPr/>
      <dgm:t>
        <a:bodyPr/>
        <a:lstStyle/>
        <a:p>
          <a:r>
            <a:rPr lang="en-US" sz="1600" dirty="0" smtClean="0">
              <a:latin typeface="Times New Roman" panose="02020603050405020304" pitchFamily="18" charset="0"/>
              <a:cs typeface="Times New Roman" panose="02020603050405020304" pitchFamily="18" charset="0"/>
            </a:rPr>
            <a:t>Assessment of  resources</a:t>
          </a:r>
          <a:endParaRPr lang="en-US" sz="1600"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latin typeface="Times New Roman" panose="02020603050405020304" pitchFamily="18" charset="0"/>
            <a:cs typeface="Times New Roman" panose="02020603050405020304" pitchFamily="18" charset="0"/>
          </a:endParaRPr>
        </a:p>
      </dgm:t>
    </dgm:pt>
    <dgm:pt modelId="{D43ED51D-2D77-428F-B960-7AAD7ABC59C0}" type="sibTrans" cxnId="{6F695C74-7851-42EB-88DA-B2D4AA0D5994}">
      <dgm:prSet/>
      <dgm:spPr/>
      <dgm:t>
        <a:bodyPr/>
        <a:lstStyle/>
        <a:p>
          <a:endParaRPr lang="en-US">
            <a:latin typeface="Times New Roman" panose="02020603050405020304" pitchFamily="18" charset="0"/>
            <a:cs typeface="Times New Roman" panose="02020603050405020304" pitchFamily="18" charset="0"/>
          </a:endParaRPr>
        </a:p>
      </dgm:t>
    </dgm:pt>
    <dgm:pt modelId="{6E910F72-C04C-4224-AC72-1C200150FDF8}">
      <dgm:prSet phldrT="[Text]" custT="1"/>
      <dgm:spPr/>
      <dgm:t>
        <a:bodyPr/>
        <a:lstStyle/>
        <a:p>
          <a:r>
            <a:rPr lang="en-US" sz="1600" dirty="0" smtClean="0">
              <a:latin typeface="Times New Roman" panose="02020603050405020304" pitchFamily="18" charset="0"/>
              <a:cs typeface="Times New Roman" panose="02020603050405020304" pitchFamily="18" charset="0"/>
            </a:rPr>
            <a:t>priorities</a:t>
          </a:r>
          <a:endParaRPr lang="en-US" sz="1600"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latin typeface="Times New Roman" panose="02020603050405020304" pitchFamily="18" charset="0"/>
            <a:cs typeface="Times New Roman" panose="02020603050405020304" pitchFamily="18" charset="0"/>
          </a:endParaRPr>
        </a:p>
      </dgm:t>
    </dgm:pt>
    <dgm:pt modelId="{078DCCD8-8EDC-461A-A0B7-67D28AA112E6}" type="sibTrans" cxnId="{07436F99-28D7-44EF-8C91-F29CD0FE855B}">
      <dgm:prSet/>
      <dgm:spPr/>
      <dgm:t>
        <a:bodyPr/>
        <a:lstStyle/>
        <a:p>
          <a:endParaRPr lang="en-US">
            <a:latin typeface="Times New Roman" panose="02020603050405020304" pitchFamily="18" charset="0"/>
            <a:cs typeface="Times New Roman" panose="02020603050405020304" pitchFamily="18" charset="0"/>
          </a:endParaRPr>
        </a:p>
      </dgm:t>
    </dgm:pt>
    <dgm:pt modelId="{62C63F7F-4C03-4197-A80C-5865FC1EA557}">
      <dgm:prSet phldrT="[Text]" custT="1"/>
      <dgm:spPr/>
      <dgm:t>
        <a:bodyPr/>
        <a:lstStyle/>
        <a:p>
          <a:r>
            <a:rPr lang="en-US" sz="1600" dirty="0" smtClean="0">
              <a:latin typeface="Times New Roman" panose="02020603050405020304" pitchFamily="18" charset="0"/>
              <a:cs typeface="Times New Roman" panose="02020603050405020304" pitchFamily="18" charset="0"/>
            </a:rPr>
            <a:t>Monitoring </a:t>
          </a:r>
          <a:endParaRPr lang="en-US" sz="1600"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latin typeface="Times New Roman" panose="02020603050405020304" pitchFamily="18" charset="0"/>
            <a:cs typeface="Times New Roman" panose="02020603050405020304" pitchFamily="18" charset="0"/>
          </a:endParaRPr>
        </a:p>
      </dgm:t>
    </dgm:pt>
    <dgm:pt modelId="{07E6227A-88DA-4A92-AD44-00AE31754E91}" type="sibTrans" cxnId="{2C2EBF2E-A84E-4F14-8BEE-2C18D346F6C9}">
      <dgm:prSet/>
      <dgm:spPr/>
      <dgm:t>
        <a:bodyPr/>
        <a:lstStyle/>
        <a:p>
          <a:endParaRPr lang="en-US">
            <a:latin typeface="Times New Roman" panose="02020603050405020304" pitchFamily="18" charset="0"/>
            <a:cs typeface="Times New Roman" panose="02020603050405020304" pitchFamily="18" charset="0"/>
          </a:endParaRPr>
        </a:p>
      </dgm:t>
    </dgm:pt>
    <dgm:pt modelId="{E1F4D53E-6E0B-4D11-9182-C63AF8885D4E}">
      <dgm:prSet phldrT="[Text]" custT="1"/>
      <dgm:spPr/>
      <dgm:t>
        <a:bodyPr/>
        <a:lstStyle/>
        <a:p>
          <a:r>
            <a:rPr lang="en-US" sz="1600" dirty="0" smtClean="0">
              <a:latin typeface="Times New Roman" panose="02020603050405020304" pitchFamily="18" charset="0"/>
              <a:cs typeface="Times New Roman" panose="02020603050405020304" pitchFamily="18" charset="0"/>
            </a:rPr>
            <a:t>Programming and implementation</a:t>
          </a:r>
          <a:endParaRPr lang="en-US" sz="1600"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latin typeface="Times New Roman" panose="02020603050405020304" pitchFamily="18" charset="0"/>
            <a:cs typeface="Times New Roman" panose="02020603050405020304" pitchFamily="18" charset="0"/>
          </a:endParaRPr>
        </a:p>
      </dgm:t>
    </dgm:pt>
    <dgm:pt modelId="{7139F8A1-E0D8-4FCC-BFA1-08F1DD7371C5}" type="sibTrans" cxnId="{D6833851-194A-479C-B30E-7EE23B58940C}">
      <dgm:prSet/>
      <dgm:spPr/>
      <dgm:t>
        <a:bodyPr/>
        <a:lstStyle/>
        <a:p>
          <a:endParaRPr lang="en-US">
            <a:latin typeface="Times New Roman" panose="02020603050405020304" pitchFamily="18" charset="0"/>
            <a:cs typeface="Times New Roman" panose="02020603050405020304" pitchFamily="18" charset="0"/>
          </a:endParaRPr>
        </a:p>
      </dgm:t>
    </dgm:pt>
    <dgm:pt modelId="{9AF88205-B297-42FA-BEC8-F98C6550970D}">
      <dgm:prSet phldrT="[Text]" custT="1"/>
      <dgm:spPr/>
      <dgm:t>
        <a:bodyPr/>
        <a:lstStyle/>
        <a:p>
          <a:r>
            <a:rPr lang="en-US" sz="1600" dirty="0" smtClean="0">
              <a:latin typeface="Times New Roman" panose="02020603050405020304" pitchFamily="18" charset="0"/>
              <a:cs typeface="Times New Roman" panose="02020603050405020304" pitchFamily="18" charset="0"/>
            </a:rPr>
            <a:t>Formulate plan</a:t>
          </a:r>
          <a:endParaRPr lang="en-US" sz="1600"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latin typeface="Times New Roman" panose="02020603050405020304" pitchFamily="18" charset="0"/>
            <a:cs typeface="Times New Roman" panose="02020603050405020304" pitchFamily="18" charset="0"/>
          </a:endParaRPr>
        </a:p>
      </dgm:t>
    </dgm:pt>
    <dgm:pt modelId="{1B2E3DE1-2D95-499A-A301-4ACAC906A1F2}" type="sibTrans" cxnId="{3E74AA98-BFD8-4680-8306-910017B1227F}">
      <dgm:prSet/>
      <dgm:spPr/>
      <dgm:t>
        <a:bodyPr/>
        <a:lstStyle/>
        <a:p>
          <a:endParaRPr lang="en-US">
            <a:latin typeface="Times New Roman" panose="02020603050405020304" pitchFamily="18" charset="0"/>
            <a:cs typeface="Times New Roman" panose="02020603050405020304" pitchFamily="18" charset="0"/>
          </a:endParaRPr>
        </a:p>
      </dgm:t>
    </dgm:pt>
    <dgm:pt modelId="{78BF0DF7-BB55-474C-B420-A70D23BE3539}">
      <dgm:prSet phldrT="[Text]" custT="1"/>
      <dgm:spPr/>
      <dgm:t>
        <a:bodyPr/>
        <a:lstStyle/>
        <a:p>
          <a:r>
            <a:rPr lang="en-US" sz="1600" dirty="0" smtClean="0">
              <a:latin typeface="Times New Roman" panose="02020603050405020304" pitchFamily="18" charset="0"/>
              <a:cs typeface="Times New Roman" panose="02020603050405020304" pitchFamily="18" charset="0"/>
            </a:rPr>
            <a:t>Evaluation </a:t>
          </a:r>
          <a:endParaRPr lang="en-US" sz="1600"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latin typeface="Times New Roman" panose="02020603050405020304" pitchFamily="18" charset="0"/>
            <a:cs typeface="Times New Roman" panose="02020603050405020304" pitchFamily="18" charset="0"/>
          </a:endParaRPr>
        </a:p>
      </dgm:t>
    </dgm:pt>
    <dgm:pt modelId="{5661D343-CA6F-4373-B035-593866C1CBA5}" type="sibTrans" cxnId="{AE9526BC-1A2C-4B2E-B1C8-F3FE26D7D1E6}">
      <dgm:prSet/>
      <dgm:spPr/>
      <dgm:t>
        <a:bodyPr/>
        <a:lstStyle/>
        <a:p>
          <a:endParaRPr lang="en-US">
            <a:latin typeface="Times New Roman" panose="02020603050405020304" pitchFamily="18" charset="0"/>
            <a:cs typeface="Times New Roman" panose="02020603050405020304" pitchFamily="18" charset="0"/>
          </a:endParaRPr>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ScaleX="131171" custScaleY="95939">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ScaleX="140974" custScaleY="101805">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ScaleX="148909">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ScaleX="144305" custScaleY="101207">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ScaleX="181723" custScaleY="99596">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ScaleX="11786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ScaleX="127974" custScaleY="101465">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367F91BD-045E-40D2-9CAF-D8B845589524}" type="presOf" srcId="{78BF0DF7-BB55-474C-B420-A70D23BE3539}" destId="{655F38B0-B611-4F54-BA91-AAA82D03701E}" srcOrd="0" destOrd="0" presId="urn:microsoft.com/office/officeart/2005/8/layout/cycle5"/>
    <dgm:cxn modelId="{91708BCE-508F-4789-AE8A-82766E269DBD}" type="presOf" srcId="{5661D343-CA6F-4373-B035-593866C1CBA5}" destId="{76CC4674-2713-4154-ACD3-4EC4BA02D350}" srcOrd="0" destOrd="0" presId="urn:microsoft.com/office/officeart/2005/8/layout/cycle5"/>
    <dgm:cxn modelId="{B676509D-6494-4F4E-A076-45E16963C42F}" type="presOf" srcId="{7139F8A1-E0D8-4FCC-BFA1-08F1DD7371C5}" destId="{639E480A-14EE-4719-8A00-DF9198FFB2C7}"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3427544E-E4DF-4A62-904B-85B85AA3E835}" type="presOf" srcId="{6BFBFA7B-32B5-438C-A6FE-D0EC207B1A8A}" destId="{3155014C-220E-4ED9-B8C4-67401DF7667F}" srcOrd="0" destOrd="0" presId="urn:microsoft.com/office/officeart/2005/8/layout/cycle5"/>
    <dgm:cxn modelId="{B101AB47-16ED-4717-A98C-44CA07B2D610}" type="presOf" srcId="{94467185-813A-4201-A736-E22AED523A0A}" destId="{0F9515D1-D532-4EC0-901F-A133DEC31622}" srcOrd="0" destOrd="0" presId="urn:microsoft.com/office/officeart/2005/8/layout/cycle5"/>
    <dgm:cxn modelId="{91AA2510-7A08-4836-BC22-88586F735637}" type="presOf" srcId="{1B47BE4C-C9DE-4122-AF0F-B3032ED0415F}" destId="{04F1D74F-4E1C-4976-AFDD-6AB90ECF9A7E}" srcOrd="0" destOrd="0" presId="urn:microsoft.com/office/officeart/2005/8/layout/cycle5"/>
    <dgm:cxn modelId="{EDBBBEFE-AE27-4A76-80D0-C2C7DE17B9F4}" type="presOf" srcId="{7CDCCACE-B317-4100-88F6-5D65C4FC4241}" destId="{90A96BF4-3E44-4AAD-A3FC-B65D60C3E5F1}" srcOrd="0" destOrd="0" presId="urn:microsoft.com/office/officeart/2005/8/layout/cycle5"/>
    <dgm:cxn modelId="{2C8C44F9-ECF0-4EC3-95BC-9FED3BCAD054}" type="presOf" srcId="{6E910F72-C04C-4224-AC72-1C200150FDF8}" destId="{A5CBCA1D-FB14-4C6F-B31C-83F3E92E16AF}" srcOrd="0" destOrd="0" presId="urn:microsoft.com/office/officeart/2005/8/layout/cycle5"/>
    <dgm:cxn modelId="{26221944-2A44-44D3-AAEC-334519273954}" type="presOf" srcId="{D43ED51D-2D77-428F-B960-7AAD7ABC59C0}" destId="{C0FB739C-E69A-481D-B0B5-8ED01DF37FB7}" srcOrd="0" destOrd="0" presId="urn:microsoft.com/office/officeart/2005/8/layout/cycle5"/>
    <dgm:cxn modelId="{644D8A5F-0A58-4F58-8A86-10DBC20D9533}" type="presOf" srcId="{C53D8975-C44B-4286-A6F3-DFB0367E70D6}" destId="{22DE8651-298B-459F-893F-4809616995CF}"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FD2D3779-3A5D-423B-86C4-CFE66ADF4655}" type="presOf" srcId="{62C63F7F-4C03-4197-A80C-5865FC1EA557}" destId="{1A66D5C0-29EE-43E7-B23B-84E162DAFFE2}" srcOrd="0" destOrd="0" presId="urn:microsoft.com/office/officeart/2005/8/layout/cycle5"/>
    <dgm:cxn modelId="{AE9526BC-1A2C-4B2E-B1C8-F3FE26D7D1E6}" srcId="{942292D7-3EC9-48F3-ACC3-3DAD889E05ED}" destId="{78BF0DF7-BB55-474C-B420-A70D23BE3539}" srcOrd="7" destOrd="0" parTransId="{18DCCC4F-901F-41A4-8BC8-D52AC9C2B3BA}" sibTransId="{5661D343-CA6F-4373-B035-593866C1CBA5}"/>
    <dgm:cxn modelId="{A7B01143-4CB5-4DC1-B4CA-412408A311B2}" type="presOf" srcId="{07E6227A-88DA-4A92-AD44-00AE31754E91}" destId="{7CD9930D-6D1A-4BE8-8E6E-6CF11508D5FD}" srcOrd="0" destOrd="0" presId="urn:microsoft.com/office/officeart/2005/8/layout/cycle5"/>
    <dgm:cxn modelId="{C8457FAF-3AB6-4413-AD79-3652CBC132F3}" type="presOf" srcId="{942292D7-3EC9-48F3-ACC3-3DAD889E05ED}" destId="{34DFD981-13E1-42A7-965E-A5EC19136B8F}" srcOrd="0" destOrd="0" presId="urn:microsoft.com/office/officeart/2005/8/layout/cycle5"/>
    <dgm:cxn modelId="{CB308BE4-E719-4F0D-A598-896C3A75FB05}" srcId="{942292D7-3EC9-48F3-ACC3-3DAD889E05ED}" destId="{7CDCCACE-B317-4100-88F6-5D65C4FC4241}" srcOrd="1" destOrd="0" parTransId="{3A01C977-F6BE-4484-B6C8-40D6073B6F45}" sibTransId="{94467185-813A-4201-A736-E22AED523A0A}"/>
    <dgm:cxn modelId="{D89B5022-F688-4DB1-BA64-977DA45B872B}" type="presOf" srcId="{1B2E3DE1-2D95-499A-A301-4ACAC906A1F2}" destId="{3E448E7A-E5A4-42B5-8045-70BF7ABC6610}" srcOrd="0" destOrd="0" presId="urn:microsoft.com/office/officeart/2005/8/layout/cycle5"/>
    <dgm:cxn modelId="{6F695C74-7851-42EB-88DA-B2D4AA0D5994}" srcId="{942292D7-3EC9-48F3-ACC3-3DAD889E05ED}" destId="{C53D8975-C44B-4286-A6F3-DFB0367E70D6}" srcOrd="2" destOrd="0" parTransId="{9A68C10F-1557-4979-AAAC-E44177D42473}" sibTransId="{D43ED51D-2D77-428F-B960-7AAD7ABC59C0}"/>
    <dgm:cxn modelId="{8F6E6159-BC0A-4F74-B5B4-46E0AFCBD26D}" type="presOf" srcId="{078DCCD8-8EDC-461A-A0B7-67D28AA112E6}" destId="{9C26480D-5414-4AA9-A090-DB13B4B47EB5}" srcOrd="0" destOrd="0" presId="urn:microsoft.com/office/officeart/2005/8/layout/cycle5"/>
    <dgm:cxn modelId="{A27DFCD7-33C2-4A0F-855C-F112B7315013}" type="presOf" srcId="{9AF88205-B297-42FA-BEC8-F98C6550970D}" destId="{C75F1B28-8993-4C10-A5D4-549FEE7D020C}" srcOrd="0" destOrd="0" presId="urn:microsoft.com/office/officeart/2005/8/layout/cycle5"/>
    <dgm:cxn modelId="{EE15483B-F67D-4BDB-AAE3-A340EF036161}" type="presOf" srcId="{E1F4D53E-6E0B-4D11-9182-C63AF8885D4E}" destId="{01F717C7-2831-4D3B-AC83-F469A03039C6}" srcOrd="0" destOrd="0" presId="urn:microsoft.com/office/officeart/2005/8/layout/cycle5"/>
    <dgm:cxn modelId="{3E74AA98-BFD8-4680-8306-910017B1227F}" srcId="{942292D7-3EC9-48F3-ACC3-3DAD889E05ED}" destId="{9AF88205-B297-42FA-BEC8-F98C6550970D}" srcOrd="4" destOrd="0" parTransId="{434BA94D-6FF5-4E65-8EDB-07BD7188A2F3}" sibTransId="{1B2E3DE1-2D95-499A-A301-4ACAC906A1F2}"/>
    <dgm:cxn modelId="{2C2EBF2E-A84E-4F14-8BEE-2C18D346F6C9}" srcId="{942292D7-3EC9-48F3-ACC3-3DAD889E05ED}" destId="{62C63F7F-4C03-4197-A80C-5865FC1EA557}" srcOrd="6" destOrd="0" parTransId="{53747CC1-6220-40E0-85F5-782F6BD0857C}" sibTransId="{07E6227A-88DA-4A92-AD44-00AE31754E91}"/>
    <dgm:cxn modelId="{983ADD37-724D-4ED0-B1A9-4E0A509C51AB}" srcId="{942292D7-3EC9-48F3-ACC3-3DAD889E05ED}" destId="{1B47BE4C-C9DE-4122-AF0F-B3032ED0415F}" srcOrd="0" destOrd="0" parTransId="{F89CDE4E-6EBC-4511-887C-D4FCD34ABEE2}" sibTransId="{6BFBFA7B-32B5-438C-A6FE-D0EC207B1A8A}"/>
    <dgm:cxn modelId="{387E7692-19E8-4F00-8287-BFFC42488E44}" type="presParOf" srcId="{34DFD981-13E1-42A7-965E-A5EC19136B8F}" destId="{04F1D74F-4E1C-4976-AFDD-6AB90ECF9A7E}" srcOrd="0" destOrd="0" presId="urn:microsoft.com/office/officeart/2005/8/layout/cycle5"/>
    <dgm:cxn modelId="{4699E74B-BC47-4E96-B981-106CE271B5E0}" type="presParOf" srcId="{34DFD981-13E1-42A7-965E-A5EC19136B8F}" destId="{A28A0C69-CED7-4F93-9875-7FEFA74F629F}" srcOrd="1" destOrd="0" presId="urn:microsoft.com/office/officeart/2005/8/layout/cycle5"/>
    <dgm:cxn modelId="{5609C805-0B96-4321-9E9D-F53768E04281}" type="presParOf" srcId="{34DFD981-13E1-42A7-965E-A5EC19136B8F}" destId="{3155014C-220E-4ED9-B8C4-67401DF7667F}" srcOrd="2" destOrd="0" presId="urn:microsoft.com/office/officeart/2005/8/layout/cycle5"/>
    <dgm:cxn modelId="{607144C6-BCED-4896-933E-20B48856403B}" type="presParOf" srcId="{34DFD981-13E1-42A7-965E-A5EC19136B8F}" destId="{90A96BF4-3E44-4AAD-A3FC-B65D60C3E5F1}" srcOrd="3" destOrd="0" presId="urn:microsoft.com/office/officeart/2005/8/layout/cycle5"/>
    <dgm:cxn modelId="{130457FC-3F7B-4845-AED3-B0412EE0AC3A}" type="presParOf" srcId="{34DFD981-13E1-42A7-965E-A5EC19136B8F}" destId="{D78A9408-BE3A-44A3-85BD-F7164805252D}" srcOrd="4" destOrd="0" presId="urn:microsoft.com/office/officeart/2005/8/layout/cycle5"/>
    <dgm:cxn modelId="{2CA03AFE-0084-4BE2-88E5-0D4F67CEEE02}" type="presParOf" srcId="{34DFD981-13E1-42A7-965E-A5EC19136B8F}" destId="{0F9515D1-D532-4EC0-901F-A133DEC31622}" srcOrd="5" destOrd="0" presId="urn:microsoft.com/office/officeart/2005/8/layout/cycle5"/>
    <dgm:cxn modelId="{6612CD08-194C-4C63-B016-D432F123CC06}" type="presParOf" srcId="{34DFD981-13E1-42A7-965E-A5EC19136B8F}" destId="{22DE8651-298B-459F-893F-4809616995CF}" srcOrd="6" destOrd="0" presId="urn:microsoft.com/office/officeart/2005/8/layout/cycle5"/>
    <dgm:cxn modelId="{AFE9D975-3F37-4B07-ABD9-2E87FDEF33CB}" type="presParOf" srcId="{34DFD981-13E1-42A7-965E-A5EC19136B8F}" destId="{B5DCE6D4-051D-4998-8333-B203B2EB0329}" srcOrd="7" destOrd="0" presId="urn:microsoft.com/office/officeart/2005/8/layout/cycle5"/>
    <dgm:cxn modelId="{C1561DA6-5D4D-425A-B208-74C74539AE50}" type="presParOf" srcId="{34DFD981-13E1-42A7-965E-A5EC19136B8F}" destId="{C0FB739C-E69A-481D-B0B5-8ED01DF37FB7}" srcOrd="8" destOrd="0" presId="urn:microsoft.com/office/officeart/2005/8/layout/cycle5"/>
    <dgm:cxn modelId="{1240FDA5-C2FF-49D3-8D26-8BFE2B262745}" type="presParOf" srcId="{34DFD981-13E1-42A7-965E-A5EC19136B8F}" destId="{A5CBCA1D-FB14-4C6F-B31C-83F3E92E16AF}" srcOrd="9" destOrd="0" presId="urn:microsoft.com/office/officeart/2005/8/layout/cycle5"/>
    <dgm:cxn modelId="{C641F054-728E-4698-A68D-506D7E081FC2}" type="presParOf" srcId="{34DFD981-13E1-42A7-965E-A5EC19136B8F}" destId="{C2018283-5C5F-479E-A285-1AE6C824BC7E}" srcOrd="10" destOrd="0" presId="urn:microsoft.com/office/officeart/2005/8/layout/cycle5"/>
    <dgm:cxn modelId="{6E8D8935-CBFC-4D53-BB6A-460436567594}" type="presParOf" srcId="{34DFD981-13E1-42A7-965E-A5EC19136B8F}" destId="{9C26480D-5414-4AA9-A090-DB13B4B47EB5}" srcOrd="11" destOrd="0" presId="urn:microsoft.com/office/officeart/2005/8/layout/cycle5"/>
    <dgm:cxn modelId="{B201165E-04EB-4B0B-B653-6E5FB4F51B1E}" type="presParOf" srcId="{34DFD981-13E1-42A7-965E-A5EC19136B8F}" destId="{C75F1B28-8993-4C10-A5D4-549FEE7D020C}" srcOrd="12" destOrd="0" presId="urn:microsoft.com/office/officeart/2005/8/layout/cycle5"/>
    <dgm:cxn modelId="{C5C6EF7F-E144-488B-B13E-AC0114D67C6F}" type="presParOf" srcId="{34DFD981-13E1-42A7-965E-A5EC19136B8F}" destId="{FD942BE7-9C89-4795-8495-9F9177C216AA}" srcOrd="13" destOrd="0" presId="urn:microsoft.com/office/officeart/2005/8/layout/cycle5"/>
    <dgm:cxn modelId="{717C19BB-6926-479A-B07A-4D714D17BD9E}" type="presParOf" srcId="{34DFD981-13E1-42A7-965E-A5EC19136B8F}" destId="{3E448E7A-E5A4-42B5-8045-70BF7ABC6610}" srcOrd="14" destOrd="0" presId="urn:microsoft.com/office/officeart/2005/8/layout/cycle5"/>
    <dgm:cxn modelId="{A29B4BAA-1E57-4246-B3BF-A40F7C5B8522}" type="presParOf" srcId="{34DFD981-13E1-42A7-965E-A5EC19136B8F}" destId="{01F717C7-2831-4D3B-AC83-F469A03039C6}" srcOrd="15" destOrd="0" presId="urn:microsoft.com/office/officeart/2005/8/layout/cycle5"/>
    <dgm:cxn modelId="{0D08AF48-A1FC-4201-B504-A5A658DFFDE7}" type="presParOf" srcId="{34DFD981-13E1-42A7-965E-A5EC19136B8F}" destId="{A5C17561-E481-4133-9402-93B649CFF061}" srcOrd="16" destOrd="0" presId="urn:microsoft.com/office/officeart/2005/8/layout/cycle5"/>
    <dgm:cxn modelId="{7A23AAC9-57AC-4380-AEED-4A3ADEC8FF95}" type="presParOf" srcId="{34DFD981-13E1-42A7-965E-A5EC19136B8F}" destId="{639E480A-14EE-4719-8A00-DF9198FFB2C7}" srcOrd="17" destOrd="0" presId="urn:microsoft.com/office/officeart/2005/8/layout/cycle5"/>
    <dgm:cxn modelId="{0FA8A9AF-5670-4A7D-9F7F-5E29915513FE}" type="presParOf" srcId="{34DFD981-13E1-42A7-965E-A5EC19136B8F}" destId="{1A66D5C0-29EE-43E7-B23B-84E162DAFFE2}" srcOrd="18" destOrd="0" presId="urn:microsoft.com/office/officeart/2005/8/layout/cycle5"/>
    <dgm:cxn modelId="{BE1B2E30-016C-4C59-B155-EFD073FF30A0}" type="presParOf" srcId="{34DFD981-13E1-42A7-965E-A5EC19136B8F}" destId="{AB607ADD-DBE8-4B2E-9893-8415E017A95C}" srcOrd="19" destOrd="0" presId="urn:microsoft.com/office/officeart/2005/8/layout/cycle5"/>
    <dgm:cxn modelId="{E86B23ED-3D29-462E-892C-C233D91A25DE}" type="presParOf" srcId="{34DFD981-13E1-42A7-965E-A5EC19136B8F}" destId="{7CD9930D-6D1A-4BE8-8E6E-6CF11508D5FD}" srcOrd="20" destOrd="0" presId="urn:microsoft.com/office/officeart/2005/8/layout/cycle5"/>
    <dgm:cxn modelId="{2237B5D4-E531-41BC-8CD7-305CE898F269}" type="presParOf" srcId="{34DFD981-13E1-42A7-965E-A5EC19136B8F}" destId="{655F38B0-B611-4F54-BA91-AAA82D03701E}" srcOrd="21" destOrd="0" presId="urn:microsoft.com/office/officeart/2005/8/layout/cycle5"/>
    <dgm:cxn modelId="{D1F1DC1C-EDA0-463D-B01E-FF0201CA7246}" type="presParOf" srcId="{34DFD981-13E1-42A7-965E-A5EC19136B8F}" destId="{A33B977C-68A6-4624-8BE4-9943C8FC751A}" srcOrd="22" destOrd="0" presId="urn:microsoft.com/office/officeart/2005/8/layout/cycle5"/>
    <dgm:cxn modelId="{D7D1667B-747C-4288-9A74-5A5E9D74D9DC}"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66C7A-81B7-461A-9D0C-3F637F40895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4AB73A0-D047-4A51-909F-9F26F33151D0}">
      <dgm:prSet phldrT="[Text]"/>
      <dgm:spPr/>
      <dgm:t>
        <a:bodyPr/>
        <a:lstStyle/>
        <a:p>
          <a:r>
            <a:rPr lang="en-US" dirty="0" smtClean="0">
              <a:latin typeface="Times New Roman" panose="02020603050405020304" pitchFamily="18" charset="0"/>
              <a:cs typeface="Times New Roman" panose="02020603050405020304" pitchFamily="18" charset="0"/>
            </a:rPr>
            <a:t>Policy  </a:t>
          </a:r>
        </a:p>
        <a:p>
          <a:r>
            <a:rPr lang="en-US" dirty="0" smtClean="0">
              <a:latin typeface="Times New Roman" panose="02020603050405020304" pitchFamily="18" charset="0"/>
              <a:cs typeface="Times New Roman" panose="02020603050405020304" pitchFamily="18" charset="0"/>
            </a:rPr>
            <a:t>‘where are we now”</a:t>
          </a:r>
          <a:endParaRPr lang="en-US" dirty="0">
            <a:latin typeface="Times New Roman" panose="02020603050405020304" pitchFamily="18" charset="0"/>
            <a:cs typeface="Times New Roman" panose="02020603050405020304" pitchFamily="18" charset="0"/>
          </a:endParaRPr>
        </a:p>
      </dgm:t>
    </dgm:pt>
    <dgm:pt modelId="{5E5455F0-2C11-4883-94C3-9DDDAF4CB919}" type="parTrans" cxnId="{CE306D13-7147-43A9-A006-9D57BA1C4069}">
      <dgm:prSet/>
      <dgm:spPr/>
      <dgm:t>
        <a:bodyPr/>
        <a:lstStyle/>
        <a:p>
          <a:endParaRPr lang="en-US">
            <a:latin typeface="Times New Roman" panose="02020603050405020304" pitchFamily="18" charset="0"/>
            <a:cs typeface="Times New Roman" panose="02020603050405020304" pitchFamily="18" charset="0"/>
          </a:endParaRPr>
        </a:p>
      </dgm:t>
    </dgm:pt>
    <dgm:pt modelId="{7BA21ABA-54A0-404D-B1BD-9B69788C1B40}" type="sibTrans" cxnId="{CE306D13-7147-43A9-A006-9D57BA1C4069}">
      <dgm:prSet/>
      <dgm:spPr/>
      <dgm:t>
        <a:bodyPr/>
        <a:lstStyle/>
        <a:p>
          <a:endParaRPr lang="en-US">
            <a:latin typeface="Times New Roman" panose="02020603050405020304" pitchFamily="18" charset="0"/>
            <a:cs typeface="Times New Roman" panose="02020603050405020304" pitchFamily="18" charset="0"/>
          </a:endParaRPr>
        </a:p>
      </dgm:t>
    </dgm:pt>
    <dgm:pt modelId="{D04FED88-23A1-4951-B840-F2B3E0393F73}">
      <dgm:prSet phldrT="[Text]"/>
      <dgm:spPr/>
      <dgm:t>
        <a:bodyPr/>
        <a:lstStyle/>
        <a:p>
          <a:r>
            <a:rPr lang="en-US" sz="1700" dirty="0" smtClean="0">
              <a:latin typeface="Times New Roman" panose="02020603050405020304" pitchFamily="18" charset="0"/>
              <a:cs typeface="Times New Roman" panose="02020603050405020304" pitchFamily="18" charset="0"/>
            </a:rPr>
            <a:t>Where to go</a:t>
          </a:r>
          <a:endParaRPr lang="en-US" sz="1700" dirty="0">
            <a:latin typeface="Times New Roman" panose="02020603050405020304" pitchFamily="18" charset="0"/>
            <a:cs typeface="Times New Roman" panose="02020603050405020304" pitchFamily="18" charset="0"/>
          </a:endParaRPr>
        </a:p>
      </dgm:t>
    </dgm:pt>
    <dgm:pt modelId="{C7DACD96-DB3A-440C-9995-01181957E77E}" type="parTrans" cxnId="{2507F8A1-9626-487D-908C-4F3B4762F70A}">
      <dgm:prSet/>
      <dgm:spPr/>
      <dgm:t>
        <a:bodyPr/>
        <a:lstStyle/>
        <a:p>
          <a:endParaRPr lang="en-US">
            <a:latin typeface="Times New Roman" panose="02020603050405020304" pitchFamily="18" charset="0"/>
            <a:cs typeface="Times New Roman" panose="02020603050405020304" pitchFamily="18" charset="0"/>
          </a:endParaRPr>
        </a:p>
      </dgm:t>
    </dgm:pt>
    <dgm:pt modelId="{9603E7F2-E79B-4F24-9602-BDEF96D24F31}" type="sibTrans" cxnId="{2507F8A1-9626-487D-908C-4F3B4762F70A}">
      <dgm:prSet/>
      <dgm:spPr/>
      <dgm:t>
        <a:bodyPr/>
        <a:lstStyle/>
        <a:p>
          <a:endParaRPr lang="en-US">
            <a:latin typeface="Times New Roman" panose="02020603050405020304" pitchFamily="18" charset="0"/>
            <a:cs typeface="Times New Roman" panose="02020603050405020304" pitchFamily="18" charset="0"/>
          </a:endParaRPr>
        </a:p>
      </dgm:t>
    </dgm:pt>
    <dgm:pt modelId="{290B207F-A18E-40CA-886A-F83FB79E34EF}">
      <dgm:prSet phldrT="[Text]"/>
      <dgm:spPr/>
      <dgm:t>
        <a:bodyPr/>
        <a:lstStyle/>
        <a:p>
          <a:r>
            <a:rPr lang="en-US" dirty="0" smtClean="0">
              <a:latin typeface="Times New Roman" panose="02020603050405020304" pitchFamily="18" charset="0"/>
              <a:cs typeface="Times New Roman" panose="02020603050405020304" pitchFamily="18" charset="0"/>
            </a:rPr>
            <a:t>How to do it</a:t>
          </a:r>
          <a:endParaRPr lang="en-US" dirty="0">
            <a:latin typeface="Times New Roman" panose="02020603050405020304" pitchFamily="18" charset="0"/>
            <a:cs typeface="Times New Roman" panose="02020603050405020304" pitchFamily="18" charset="0"/>
          </a:endParaRPr>
        </a:p>
      </dgm:t>
    </dgm:pt>
    <dgm:pt modelId="{2FE21FB4-96AD-42CE-9325-E2C8F8CAECFB}" type="parTrans" cxnId="{DAC57B10-9DC8-4B3C-B02B-9A34C4D5389D}">
      <dgm:prSet/>
      <dgm:spPr/>
      <dgm:t>
        <a:bodyPr/>
        <a:lstStyle/>
        <a:p>
          <a:endParaRPr lang="en-US">
            <a:latin typeface="Times New Roman" panose="02020603050405020304" pitchFamily="18" charset="0"/>
            <a:cs typeface="Times New Roman" panose="02020603050405020304" pitchFamily="18" charset="0"/>
          </a:endParaRPr>
        </a:p>
      </dgm:t>
    </dgm:pt>
    <dgm:pt modelId="{4DBB259B-7A8E-4F93-B3F4-D3C5C20701DB}" type="sibTrans" cxnId="{DAC57B10-9DC8-4B3C-B02B-9A34C4D5389D}">
      <dgm:prSet/>
      <dgm:spPr/>
      <dgm:t>
        <a:bodyPr/>
        <a:lstStyle/>
        <a:p>
          <a:endParaRPr lang="en-US">
            <a:latin typeface="Times New Roman" panose="02020603050405020304" pitchFamily="18" charset="0"/>
            <a:cs typeface="Times New Roman" panose="02020603050405020304" pitchFamily="18" charset="0"/>
          </a:endParaRPr>
        </a:p>
      </dgm:t>
    </dgm:pt>
    <dgm:pt modelId="{AF585CD0-4A1B-40D6-99C1-E4A12361F2C5}">
      <dgm:prSet phldrT="[Text]"/>
      <dgm:spPr/>
      <dgm:t>
        <a:bodyPr/>
        <a:lstStyle/>
        <a:p>
          <a:r>
            <a:rPr lang="en-US" dirty="0" smtClean="0">
              <a:latin typeface="Times New Roman" panose="02020603050405020304" pitchFamily="18" charset="0"/>
              <a:cs typeface="Times New Roman" panose="02020603050405020304" pitchFamily="18" charset="0"/>
            </a:rPr>
            <a:t>Monitoring and Evaluation </a:t>
          </a:r>
          <a:endParaRPr lang="en-US" dirty="0">
            <a:latin typeface="Times New Roman" panose="02020603050405020304" pitchFamily="18" charset="0"/>
            <a:cs typeface="Times New Roman" panose="02020603050405020304" pitchFamily="18" charset="0"/>
          </a:endParaRPr>
        </a:p>
      </dgm:t>
    </dgm:pt>
    <dgm:pt modelId="{39CFF3C9-D5D9-4BBB-B1DE-2390530B7D70}" type="parTrans" cxnId="{B346FF75-162A-44FA-8D1D-B01DFDC2E7FB}">
      <dgm:prSet/>
      <dgm:spPr/>
      <dgm:t>
        <a:bodyPr/>
        <a:lstStyle/>
        <a:p>
          <a:endParaRPr lang="en-US">
            <a:latin typeface="Times New Roman" panose="02020603050405020304" pitchFamily="18" charset="0"/>
            <a:cs typeface="Times New Roman" panose="02020603050405020304" pitchFamily="18" charset="0"/>
          </a:endParaRPr>
        </a:p>
      </dgm:t>
    </dgm:pt>
    <dgm:pt modelId="{5C823567-C101-4A94-AF89-F4DBA0186040}" type="sibTrans" cxnId="{B346FF75-162A-44FA-8D1D-B01DFDC2E7FB}">
      <dgm:prSet/>
      <dgm:spPr/>
      <dgm:t>
        <a:bodyPr/>
        <a:lstStyle/>
        <a:p>
          <a:endParaRPr lang="en-US">
            <a:latin typeface="Times New Roman" panose="02020603050405020304" pitchFamily="18" charset="0"/>
            <a:cs typeface="Times New Roman" panose="02020603050405020304" pitchFamily="18" charset="0"/>
          </a:endParaRPr>
        </a:p>
      </dgm:t>
    </dgm:pt>
    <dgm:pt modelId="{7E193AC2-2603-4EB7-A6BA-50DF8723C451}">
      <dgm:prSet phldrT="[Text]" custT="1"/>
      <dgm:spPr/>
      <dgm:t>
        <a:bodyPr/>
        <a:lstStyle/>
        <a:p>
          <a:r>
            <a:rPr lang="en-US" sz="1400" dirty="0" smtClean="0">
              <a:latin typeface="Times New Roman" panose="02020603050405020304" pitchFamily="18" charset="0"/>
              <a:cs typeface="Times New Roman" panose="02020603050405020304" pitchFamily="18" charset="0"/>
            </a:rPr>
            <a:t>Needs </a:t>
          </a:r>
          <a:endParaRPr lang="en-US" sz="1400" dirty="0">
            <a:latin typeface="Times New Roman" panose="02020603050405020304" pitchFamily="18" charset="0"/>
            <a:cs typeface="Times New Roman" panose="02020603050405020304" pitchFamily="18" charset="0"/>
          </a:endParaRPr>
        </a:p>
      </dgm:t>
    </dgm:pt>
    <dgm:pt modelId="{A280B496-B44D-4B5B-8320-EEED4D482BFF}" type="parTrans" cxnId="{A2872134-F59D-4D7C-9CCE-FEDFC8E6AC32}">
      <dgm:prSet/>
      <dgm:spPr/>
      <dgm:t>
        <a:bodyPr/>
        <a:lstStyle/>
        <a:p>
          <a:endParaRPr lang="en-US">
            <a:latin typeface="Times New Roman" panose="02020603050405020304" pitchFamily="18" charset="0"/>
            <a:cs typeface="Times New Roman" panose="02020603050405020304" pitchFamily="18" charset="0"/>
          </a:endParaRPr>
        </a:p>
      </dgm:t>
    </dgm:pt>
    <dgm:pt modelId="{011D6310-0CE5-4442-92AD-05D83DE04A84}" type="sibTrans" cxnId="{A2872134-F59D-4D7C-9CCE-FEDFC8E6AC32}">
      <dgm:prSet/>
      <dgm:spPr/>
      <dgm:t>
        <a:bodyPr/>
        <a:lstStyle/>
        <a:p>
          <a:endParaRPr lang="en-US">
            <a:latin typeface="Times New Roman" panose="02020603050405020304" pitchFamily="18" charset="0"/>
            <a:cs typeface="Times New Roman" panose="02020603050405020304" pitchFamily="18" charset="0"/>
          </a:endParaRPr>
        </a:p>
      </dgm:t>
    </dgm:pt>
    <dgm:pt modelId="{B4A14ED2-BE7D-4FE2-8D9D-5B253945BFAA}">
      <dgm:prSet phldrT="[Text]"/>
      <dgm:spPr/>
      <dgm:t>
        <a:bodyPr/>
        <a:lstStyle/>
        <a:p>
          <a:r>
            <a:rPr lang="en-US" dirty="0" smtClean="0">
              <a:latin typeface="Times New Roman" panose="02020603050405020304" pitchFamily="18" charset="0"/>
              <a:cs typeface="Times New Roman" panose="02020603050405020304" pitchFamily="18" charset="0"/>
            </a:rPr>
            <a:t>HNA</a:t>
          </a:r>
          <a:endParaRPr lang="en-US" dirty="0">
            <a:latin typeface="Times New Roman" panose="02020603050405020304" pitchFamily="18" charset="0"/>
            <a:cs typeface="Times New Roman" panose="02020603050405020304" pitchFamily="18" charset="0"/>
          </a:endParaRPr>
        </a:p>
      </dgm:t>
    </dgm:pt>
    <dgm:pt modelId="{3136233A-7495-4068-8FFA-54A20FC0A751}" type="parTrans" cxnId="{A2EE6CFA-D287-414B-8EA3-885F0873F869}">
      <dgm:prSet/>
      <dgm:spPr/>
      <dgm:t>
        <a:bodyPr/>
        <a:lstStyle/>
        <a:p>
          <a:endParaRPr lang="en-US">
            <a:latin typeface="Times New Roman" panose="02020603050405020304" pitchFamily="18" charset="0"/>
            <a:cs typeface="Times New Roman" panose="02020603050405020304" pitchFamily="18" charset="0"/>
          </a:endParaRPr>
        </a:p>
      </dgm:t>
    </dgm:pt>
    <dgm:pt modelId="{E6AC1AA2-A1D3-4B38-B1F0-356349FD02A8}" type="sibTrans" cxnId="{A2EE6CFA-D287-414B-8EA3-885F0873F869}">
      <dgm:prSet/>
      <dgm:spPr/>
      <dgm:t>
        <a:bodyPr/>
        <a:lstStyle/>
        <a:p>
          <a:endParaRPr lang="en-US">
            <a:latin typeface="Times New Roman" panose="02020603050405020304" pitchFamily="18" charset="0"/>
            <a:cs typeface="Times New Roman" panose="02020603050405020304" pitchFamily="18" charset="0"/>
          </a:endParaRPr>
        </a:p>
      </dgm:t>
    </dgm:pt>
    <dgm:pt modelId="{61F8A39F-F308-47FF-84FB-ADFBC806D0D5}">
      <dgm:prSet phldrT="[Text]" custT="1"/>
      <dgm:spPr/>
      <dgm:t>
        <a:bodyPr/>
        <a:lstStyle/>
        <a:p>
          <a:r>
            <a:rPr lang="en-US" sz="1400" dirty="0" smtClean="0">
              <a:latin typeface="Times New Roman" panose="02020603050405020304" pitchFamily="18" charset="0"/>
              <a:cs typeface="Times New Roman" panose="02020603050405020304" pitchFamily="18" charset="0"/>
            </a:rPr>
            <a:t>Evidence </a:t>
          </a:r>
          <a:endParaRPr lang="en-US" sz="1400" dirty="0">
            <a:latin typeface="Times New Roman" panose="02020603050405020304" pitchFamily="18" charset="0"/>
            <a:cs typeface="Times New Roman" panose="02020603050405020304" pitchFamily="18" charset="0"/>
          </a:endParaRPr>
        </a:p>
      </dgm:t>
    </dgm:pt>
    <dgm:pt modelId="{ED2BF71A-A7D3-4116-B1D6-CF65F1E45079}" type="parTrans" cxnId="{99A21177-FB17-4580-A636-F64137BB065F}">
      <dgm:prSet/>
      <dgm:spPr/>
      <dgm:t>
        <a:bodyPr/>
        <a:lstStyle/>
        <a:p>
          <a:endParaRPr lang="en-US">
            <a:latin typeface="Times New Roman" panose="02020603050405020304" pitchFamily="18" charset="0"/>
            <a:cs typeface="Times New Roman" panose="02020603050405020304" pitchFamily="18" charset="0"/>
          </a:endParaRPr>
        </a:p>
      </dgm:t>
    </dgm:pt>
    <dgm:pt modelId="{4F36EA1A-99D8-47C9-81C5-C7691A903361}" type="sibTrans" cxnId="{99A21177-FB17-4580-A636-F64137BB065F}">
      <dgm:prSet/>
      <dgm:spPr/>
      <dgm:t>
        <a:bodyPr/>
        <a:lstStyle/>
        <a:p>
          <a:endParaRPr lang="en-US">
            <a:latin typeface="Times New Roman" panose="02020603050405020304" pitchFamily="18" charset="0"/>
            <a:cs typeface="Times New Roman" panose="02020603050405020304" pitchFamily="18" charset="0"/>
          </a:endParaRPr>
        </a:p>
      </dgm:t>
    </dgm:pt>
    <dgm:pt modelId="{975757F6-4DCA-4264-8FFE-C394F33B2F40}">
      <dgm:prSet phldrT="[Text]" custT="1"/>
      <dgm:spPr/>
      <dgm:t>
        <a:bodyPr/>
        <a:lstStyle/>
        <a:p>
          <a:r>
            <a:rPr lang="en-US" sz="1400" dirty="0" smtClean="0">
              <a:latin typeface="Times New Roman" panose="02020603050405020304" pitchFamily="18" charset="0"/>
              <a:cs typeface="Times New Roman" panose="02020603050405020304" pitchFamily="18" charset="0"/>
            </a:rPr>
            <a:t>Resources</a:t>
          </a:r>
          <a:endParaRPr lang="en-US" sz="1400" dirty="0">
            <a:latin typeface="Times New Roman" panose="02020603050405020304" pitchFamily="18" charset="0"/>
            <a:cs typeface="Times New Roman" panose="02020603050405020304" pitchFamily="18" charset="0"/>
          </a:endParaRPr>
        </a:p>
      </dgm:t>
    </dgm:pt>
    <dgm:pt modelId="{0D780E84-2EFD-4CA5-AA3F-CD227C0E74EC}" type="parTrans" cxnId="{C70E1F69-345D-49C8-ACA6-506E8DDE8CBC}">
      <dgm:prSet/>
      <dgm:spPr/>
      <dgm:t>
        <a:bodyPr/>
        <a:lstStyle/>
        <a:p>
          <a:endParaRPr lang="en-US">
            <a:latin typeface="Times New Roman" panose="02020603050405020304" pitchFamily="18" charset="0"/>
            <a:cs typeface="Times New Roman" panose="02020603050405020304" pitchFamily="18" charset="0"/>
          </a:endParaRPr>
        </a:p>
      </dgm:t>
    </dgm:pt>
    <dgm:pt modelId="{744C4599-74B4-4272-AE8A-F2E306D338DF}" type="sibTrans" cxnId="{C70E1F69-345D-49C8-ACA6-506E8DDE8CBC}">
      <dgm:prSet/>
      <dgm:spPr/>
      <dgm:t>
        <a:bodyPr/>
        <a:lstStyle/>
        <a:p>
          <a:endParaRPr lang="en-US">
            <a:latin typeface="Times New Roman" panose="02020603050405020304" pitchFamily="18" charset="0"/>
            <a:cs typeface="Times New Roman" panose="02020603050405020304" pitchFamily="18" charset="0"/>
          </a:endParaRPr>
        </a:p>
      </dgm:t>
    </dgm:pt>
    <dgm:pt modelId="{6D35C516-5512-477F-83C1-FCBF0C7D08C0}">
      <dgm:prSet phldrT="[Text]" custT="1"/>
      <dgm:spPr/>
      <dgm:t>
        <a:bodyPr/>
        <a:lstStyle/>
        <a:p>
          <a:r>
            <a:rPr lang="en-US" sz="1400" dirty="0" smtClean="0">
              <a:latin typeface="Times New Roman" panose="02020603050405020304" pitchFamily="18" charset="0"/>
              <a:cs typeface="Times New Roman" panose="02020603050405020304" pitchFamily="18" charset="0"/>
            </a:rPr>
            <a:t>Public opinion</a:t>
          </a:r>
          <a:endParaRPr lang="en-US" sz="1400" dirty="0">
            <a:latin typeface="Times New Roman" panose="02020603050405020304" pitchFamily="18" charset="0"/>
            <a:cs typeface="Times New Roman" panose="02020603050405020304" pitchFamily="18" charset="0"/>
          </a:endParaRPr>
        </a:p>
      </dgm:t>
    </dgm:pt>
    <dgm:pt modelId="{D473255D-DCD0-416F-A8FB-2321A5189FCA}" type="parTrans" cxnId="{C9EF7C8C-B325-4D94-B8F3-4847FDFEDAAC}">
      <dgm:prSet/>
      <dgm:spPr/>
      <dgm:t>
        <a:bodyPr/>
        <a:lstStyle/>
        <a:p>
          <a:endParaRPr lang="en-US">
            <a:latin typeface="Times New Roman" panose="02020603050405020304" pitchFamily="18" charset="0"/>
            <a:cs typeface="Times New Roman" panose="02020603050405020304" pitchFamily="18" charset="0"/>
          </a:endParaRPr>
        </a:p>
      </dgm:t>
    </dgm:pt>
    <dgm:pt modelId="{1B2FFE4C-960E-4DCE-AF16-819FFB8493BC}" type="sibTrans" cxnId="{C9EF7C8C-B325-4D94-B8F3-4847FDFEDAAC}">
      <dgm:prSet/>
      <dgm:spPr/>
      <dgm:t>
        <a:bodyPr/>
        <a:lstStyle/>
        <a:p>
          <a:endParaRPr lang="en-US">
            <a:latin typeface="Times New Roman" panose="02020603050405020304" pitchFamily="18" charset="0"/>
            <a:cs typeface="Times New Roman" panose="02020603050405020304" pitchFamily="18" charset="0"/>
          </a:endParaRPr>
        </a:p>
      </dgm:t>
    </dgm:pt>
    <dgm:pt modelId="{0BE855D1-33A8-4F08-8E98-605555A4CEA4}" type="pres">
      <dgm:prSet presAssocID="{7AF66C7A-81B7-461A-9D0C-3F637F408958}" presName="cycle" presStyleCnt="0">
        <dgm:presLayoutVars>
          <dgm:dir/>
          <dgm:resizeHandles val="exact"/>
        </dgm:presLayoutVars>
      </dgm:prSet>
      <dgm:spPr/>
      <dgm:t>
        <a:bodyPr/>
        <a:lstStyle/>
        <a:p>
          <a:endParaRPr lang="en-US"/>
        </a:p>
      </dgm:t>
    </dgm:pt>
    <dgm:pt modelId="{8C03D533-0D72-4C25-B287-8C157B1E4F2D}" type="pres">
      <dgm:prSet presAssocID="{C4AB73A0-D047-4A51-909F-9F26F33151D0}" presName="node" presStyleLbl="node1" presStyleIdx="0" presStyleCnt="5">
        <dgm:presLayoutVars>
          <dgm:bulletEnabled val="1"/>
        </dgm:presLayoutVars>
      </dgm:prSet>
      <dgm:spPr/>
      <dgm:t>
        <a:bodyPr/>
        <a:lstStyle/>
        <a:p>
          <a:endParaRPr lang="en-US"/>
        </a:p>
      </dgm:t>
    </dgm:pt>
    <dgm:pt modelId="{ACAAD1D4-C3E1-483C-AD78-94AAAA7FACAB}" type="pres">
      <dgm:prSet presAssocID="{7BA21ABA-54A0-404D-B1BD-9B69788C1B40}" presName="sibTrans" presStyleLbl="sibTrans2D1" presStyleIdx="0" presStyleCnt="5"/>
      <dgm:spPr/>
      <dgm:t>
        <a:bodyPr/>
        <a:lstStyle/>
        <a:p>
          <a:endParaRPr lang="en-US"/>
        </a:p>
      </dgm:t>
    </dgm:pt>
    <dgm:pt modelId="{7E550B24-D219-452C-AFFD-CB9F541457B7}" type="pres">
      <dgm:prSet presAssocID="{7BA21ABA-54A0-404D-B1BD-9B69788C1B40}" presName="connectorText" presStyleLbl="sibTrans2D1" presStyleIdx="0" presStyleCnt="5"/>
      <dgm:spPr/>
      <dgm:t>
        <a:bodyPr/>
        <a:lstStyle/>
        <a:p>
          <a:endParaRPr lang="en-US"/>
        </a:p>
      </dgm:t>
    </dgm:pt>
    <dgm:pt modelId="{E00C9169-111A-4760-B592-CCEC403123CB}" type="pres">
      <dgm:prSet presAssocID="{B4A14ED2-BE7D-4FE2-8D9D-5B253945BFAA}" presName="node" presStyleLbl="node1" presStyleIdx="1" presStyleCnt="5">
        <dgm:presLayoutVars>
          <dgm:bulletEnabled val="1"/>
        </dgm:presLayoutVars>
      </dgm:prSet>
      <dgm:spPr/>
      <dgm:t>
        <a:bodyPr/>
        <a:lstStyle/>
        <a:p>
          <a:endParaRPr lang="en-US"/>
        </a:p>
      </dgm:t>
    </dgm:pt>
    <dgm:pt modelId="{FAB7D597-24CA-42F8-9E46-1B0861CA122B}" type="pres">
      <dgm:prSet presAssocID="{E6AC1AA2-A1D3-4B38-B1F0-356349FD02A8}" presName="sibTrans" presStyleLbl="sibTrans2D1" presStyleIdx="1" presStyleCnt="5"/>
      <dgm:spPr/>
      <dgm:t>
        <a:bodyPr/>
        <a:lstStyle/>
        <a:p>
          <a:endParaRPr lang="en-US"/>
        </a:p>
      </dgm:t>
    </dgm:pt>
    <dgm:pt modelId="{871461E5-85ED-4AD3-8DD5-4CDE501EF11A}" type="pres">
      <dgm:prSet presAssocID="{E6AC1AA2-A1D3-4B38-B1F0-356349FD02A8}" presName="connectorText" presStyleLbl="sibTrans2D1" presStyleIdx="1" presStyleCnt="5"/>
      <dgm:spPr/>
      <dgm:t>
        <a:bodyPr/>
        <a:lstStyle/>
        <a:p>
          <a:endParaRPr lang="en-US"/>
        </a:p>
      </dgm:t>
    </dgm:pt>
    <dgm:pt modelId="{B27710C2-A23F-4466-9825-EF5BD6B9239F}" type="pres">
      <dgm:prSet presAssocID="{D04FED88-23A1-4951-B840-F2B3E0393F73}" presName="node" presStyleLbl="node1" presStyleIdx="2" presStyleCnt="5" custScaleX="108250" custRadScaleRad="97063" custRadScaleInc="983">
        <dgm:presLayoutVars>
          <dgm:bulletEnabled val="1"/>
        </dgm:presLayoutVars>
      </dgm:prSet>
      <dgm:spPr/>
      <dgm:t>
        <a:bodyPr/>
        <a:lstStyle/>
        <a:p>
          <a:endParaRPr lang="en-US"/>
        </a:p>
      </dgm:t>
    </dgm:pt>
    <dgm:pt modelId="{787C3686-F711-4BD0-A439-2B2203331C59}" type="pres">
      <dgm:prSet presAssocID="{9603E7F2-E79B-4F24-9602-BDEF96D24F31}" presName="sibTrans" presStyleLbl="sibTrans2D1" presStyleIdx="2" presStyleCnt="5"/>
      <dgm:spPr/>
      <dgm:t>
        <a:bodyPr/>
        <a:lstStyle/>
        <a:p>
          <a:endParaRPr lang="en-US"/>
        </a:p>
      </dgm:t>
    </dgm:pt>
    <dgm:pt modelId="{A5D5F3BA-0D3B-4751-9585-82C1D9A105A4}" type="pres">
      <dgm:prSet presAssocID="{9603E7F2-E79B-4F24-9602-BDEF96D24F31}" presName="connectorText" presStyleLbl="sibTrans2D1" presStyleIdx="2" presStyleCnt="5"/>
      <dgm:spPr/>
      <dgm:t>
        <a:bodyPr/>
        <a:lstStyle/>
        <a:p>
          <a:endParaRPr lang="en-US"/>
        </a:p>
      </dgm:t>
    </dgm:pt>
    <dgm:pt modelId="{2FDF72C4-1511-4AB6-AFE0-DB0992CFEC6E}" type="pres">
      <dgm:prSet presAssocID="{290B207F-A18E-40CA-886A-F83FB79E34EF}" presName="node" presStyleLbl="node1" presStyleIdx="3" presStyleCnt="5">
        <dgm:presLayoutVars>
          <dgm:bulletEnabled val="1"/>
        </dgm:presLayoutVars>
      </dgm:prSet>
      <dgm:spPr/>
      <dgm:t>
        <a:bodyPr/>
        <a:lstStyle/>
        <a:p>
          <a:endParaRPr lang="en-US"/>
        </a:p>
      </dgm:t>
    </dgm:pt>
    <dgm:pt modelId="{70B6DD64-531A-4EFD-B52A-74E7E86694DB}" type="pres">
      <dgm:prSet presAssocID="{4DBB259B-7A8E-4F93-B3F4-D3C5C20701DB}" presName="sibTrans" presStyleLbl="sibTrans2D1" presStyleIdx="3" presStyleCnt="5"/>
      <dgm:spPr/>
      <dgm:t>
        <a:bodyPr/>
        <a:lstStyle/>
        <a:p>
          <a:endParaRPr lang="en-US"/>
        </a:p>
      </dgm:t>
    </dgm:pt>
    <dgm:pt modelId="{65E5D8B2-8697-4E64-AD44-428EFB413295}" type="pres">
      <dgm:prSet presAssocID="{4DBB259B-7A8E-4F93-B3F4-D3C5C20701DB}" presName="connectorText" presStyleLbl="sibTrans2D1" presStyleIdx="3" presStyleCnt="5"/>
      <dgm:spPr/>
      <dgm:t>
        <a:bodyPr/>
        <a:lstStyle/>
        <a:p>
          <a:endParaRPr lang="en-US"/>
        </a:p>
      </dgm:t>
    </dgm:pt>
    <dgm:pt modelId="{326CED28-24B1-459E-AA0E-76F55916650D}" type="pres">
      <dgm:prSet presAssocID="{AF585CD0-4A1B-40D6-99C1-E4A12361F2C5}" presName="node" presStyleLbl="node1" presStyleIdx="4" presStyleCnt="5">
        <dgm:presLayoutVars>
          <dgm:bulletEnabled val="1"/>
        </dgm:presLayoutVars>
      </dgm:prSet>
      <dgm:spPr/>
      <dgm:t>
        <a:bodyPr/>
        <a:lstStyle/>
        <a:p>
          <a:endParaRPr lang="en-US"/>
        </a:p>
      </dgm:t>
    </dgm:pt>
    <dgm:pt modelId="{E7DF297E-916D-48AB-B93A-C0F4A104E1DA}" type="pres">
      <dgm:prSet presAssocID="{5C823567-C101-4A94-AF89-F4DBA0186040}" presName="sibTrans" presStyleLbl="sibTrans2D1" presStyleIdx="4" presStyleCnt="5"/>
      <dgm:spPr/>
      <dgm:t>
        <a:bodyPr/>
        <a:lstStyle/>
        <a:p>
          <a:endParaRPr lang="en-US"/>
        </a:p>
      </dgm:t>
    </dgm:pt>
    <dgm:pt modelId="{5F68FD77-24A7-44DA-AA89-12551361D056}" type="pres">
      <dgm:prSet presAssocID="{5C823567-C101-4A94-AF89-F4DBA0186040}" presName="connectorText" presStyleLbl="sibTrans2D1" presStyleIdx="4" presStyleCnt="5"/>
      <dgm:spPr/>
      <dgm:t>
        <a:bodyPr/>
        <a:lstStyle/>
        <a:p>
          <a:endParaRPr lang="en-US"/>
        </a:p>
      </dgm:t>
    </dgm:pt>
  </dgm:ptLst>
  <dgm:cxnLst>
    <dgm:cxn modelId="{906B82E0-6F87-48CA-AB84-F5994381D18F}" type="presOf" srcId="{5C823567-C101-4A94-AF89-F4DBA0186040}" destId="{5F68FD77-24A7-44DA-AA89-12551361D056}" srcOrd="1" destOrd="0" presId="urn:microsoft.com/office/officeart/2005/8/layout/cycle2"/>
    <dgm:cxn modelId="{F0CF059E-61D5-4F55-865F-439C3B0F3824}" type="presOf" srcId="{C4AB73A0-D047-4A51-909F-9F26F33151D0}" destId="{8C03D533-0D72-4C25-B287-8C157B1E4F2D}" srcOrd="0" destOrd="0" presId="urn:microsoft.com/office/officeart/2005/8/layout/cycle2"/>
    <dgm:cxn modelId="{73E47721-689D-44FE-B6AC-66CE1DD65C1F}" type="presOf" srcId="{7E193AC2-2603-4EB7-A6BA-50DF8723C451}" destId="{B27710C2-A23F-4466-9825-EF5BD6B9239F}" srcOrd="0" destOrd="1" presId="urn:microsoft.com/office/officeart/2005/8/layout/cycle2"/>
    <dgm:cxn modelId="{DAC57B10-9DC8-4B3C-B02B-9A34C4D5389D}" srcId="{7AF66C7A-81B7-461A-9D0C-3F637F408958}" destId="{290B207F-A18E-40CA-886A-F83FB79E34EF}" srcOrd="3" destOrd="0" parTransId="{2FE21FB4-96AD-42CE-9325-E2C8F8CAECFB}" sibTransId="{4DBB259B-7A8E-4F93-B3F4-D3C5C20701DB}"/>
    <dgm:cxn modelId="{D3FD92BC-2C65-42C2-9C30-C652E545B42A}" type="presOf" srcId="{7BA21ABA-54A0-404D-B1BD-9B69788C1B40}" destId="{ACAAD1D4-C3E1-483C-AD78-94AAAA7FACAB}" srcOrd="0" destOrd="0" presId="urn:microsoft.com/office/officeart/2005/8/layout/cycle2"/>
    <dgm:cxn modelId="{20EEF2B1-2A68-4ADC-9324-A7AFEDC25A5F}" type="presOf" srcId="{4DBB259B-7A8E-4F93-B3F4-D3C5C20701DB}" destId="{70B6DD64-531A-4EFD-B52A-74E7E86694DB}" srcOrd="0" destOrd="0" presId="urn:microsoft.com/office/officeart/2005/8/layout/cycle2"/>
    <dgm:cxn modelId="{2AD4EAA1-766A-46F5-98B1-149292F09493}" type="presOf" srcId="{B4A14ED2-BE7D-4FE2-8D9D-5B253945BFAA}" destId="{E00C9169-111A-4760-B592-CCEC403123CB}" srcOrd="0" destOrd="0" presId="urn:microsoft.com/office/officeart/2005/8/layout/cycle2"/>
    <dgm:cxn modelId="{B346FF75-162A-44FA-8D1D-B01DFDC2E7FB}" srcId="{7AF66C7A-81B7-461A-9D0C-3F637F408958}" destId="{AF585CD0-4A1B-40D6-99C1-E4A12361F2C5}" srcOrd="4" destOrd="0" parTransId="{39CFF3C9-D5D9-4BBB-B1DE-2390530B7D70}" sibTransId="{5C823567-C101-4A94-AF89-F4DBA0186040}"/>
    <dgm:cxn modelId="{A2EE6CFA-D287-414B-8EA3-885F0873F869}" srcId="{7AF66C7A-81B7-461A-9D0C-3F637F408958}" destId="{B4A14ED2-BE7D-4FE2-8D9D-5B253945BFAA}" srcOrd="1" destOrd="0" parTransId="{3136233A-7495-4068-8FFA-54A20FC0A751}" sibTransId="{E6AC1AA2-A1D3-4B38-B1F0-356349FD02A8}"/>
    <dgm:cxn modelId="{30692FE6-D68B-49F6-B88E-C5A17111969B}" type="presOf" srcId="{61F8A39F-F308-47FF-84FB-ADFBC806D0D5}" destId="{B27710C2-A23F-4466-9825-EF5BD6B9239F}" srcOrd="0" destOrd="2" presId="urn:microsoft.com/office/officeart/2005/8/layout/cycle2"/>
    <dgm:cxn modelId="{005B589D-F0F5-4DC8-A44A-390FDABBD533}" type="presOf" srcId="{D04FED88-23A1-4951-B840-F2B3E0393F73}" destId="{B27710C2-A23F-4466-9825-EF5BD6B9239F}" srcOrd="0" destOrd="0" presId="urn:microsoft.com/office/officeart/2005/8/layout/cycle2"/>
    <dgm:cxn modelId="{C9EF7C8C-B325-4D94-B8F3-4847FDFEDAAC}" srcId="{D04FED88-23A1-4951-B840-F2B3E0393F73}" destId="{6D35C516-5512-477F-83C1-FCBF0C7D08C0}" srcOrd="3" destOrd="0" parTransId="{D473255D-DCD0-416F-A8FB-2321A5189FCA}" sibTransId="{1B2FFE4C-960E-4DCE-AF16-819FFB8493BC}"/>
    <dgm:cxn modelId="{CF49DD5F-1AE6-480C-B676-95D6139FED1C}" type="presOf" srcId="{7AF66C7A-81B7-461A-9D0C-3F637F408958}" destId="{0BE855D1-33A8-4F08-8E98-605555A4CEA4}" srcOrd="0" destOrd="0" presId="urn:microsoft.com/office/officeart/2005/8/layout/cycle2"/>
    <dgm:cxn modelId="{C70E1F69-345D-49C8-ACA6-506E8DDE8CBC}" srcId="{D04FED88-23A1-4951-B840-F2B3E0393F73}" destId="{975757F6-4DCA-4264-8FFE-C394F33B2F40}" srcOrd="2" destOrd="0" parTransId="{0D780E84-2EFD-4CA5-AA3F-CD227C0E74EC}" sibTransId="{744C4599-74B4-4272-AE8A-F2E306D338DF}"/>
    <dgm:cxn modelId="{9963577A-FD50-484D-8FEE-3EFBAC57142A}" type="presOf" srcId="{7BA21ABA-54A0-404D-B1BD-9B69788C1B40}" destId="{7E550B24-D219-452C-AFFD-CB9F541457B7}" srcOrd="1" destOrd="0" presId="urn:microsoft.com/office/officeart/2005/8/layout/cycle2"/>
    <dgm:cxn modelId="{CE306D13-7147-43A9-A006-9D57BA1C4069}" srcId="{7AF66C7A-81B7-461A-9D0C-3F637F408958}" destId="{C4AB73A0-D047-4A51-909F-9F26F33151D0}" srcOrd="0" destOrd="0" parTransId="{5E5455F0-2C11-4883-94C3-9DDDAF4CB919}" sibTransId="{7BA21ABA-54A0-404D-B1BD-9B69788C1B40}"/>
    <dgm:cxn modelId="{136056D3-01CD-4AB7-8C74-D2280FAD33D3}" type="presOf" srcId="{6D35C516-5512-477F-83C1-FCBF0C7D08C0}" destId="{B27710C2-A23F-4466-9825-EF5BD6B9239F}" srcOrd="0" destOrd="4" presId="urn:microsoft.com/office/officeart/2005/8/layout/cycle2"/>
    <dgm:cxn modelId="{4B691865-CA77-460A-8837-CD6370E32A83}" type="presOf" srcId="{5C823567-C101-4A94-AF89-F4DBA0186040}" destId="{E7DF297E-916D-48AB-B93A-C0F4A104E1DA}" srcOrd="0" destOrd="0" presId="urn:microsoft.com/office/officeart/2005/8/layout/cycle2"/>
    <dgm:cxn modelId="{C8DE0C31-19BA-4988-90B8-00F1F8CA9E9F}" type="presOf" srcId="{9603E7F2-E79B-4F24-9602-BDEF96D24F31}" destId="{787C3686-F711-4BD0-A439-2B2203331C59}" srcOrd="0" destOrd="0" presId="urn:microsoft.com/office/officeart/2005/8/layout/cycle2"/>
    <dgm:cxn modelId="{72C0D63E-EBD9-43F1-92B3-519E8FD8052A}" type="presOf" srcId="{4DBB259B-7A8E-4F93-B3F4-D3C5C20701DB}" destId="{65E5D8B2-8697-4E64-AD44-428EFB413295}" srcOrd="1" destOrd="0" presId="urn:microsoft.com/office/officeart/2005/8/layout/cycle2"/>
    <dgm:cxn modelId="{A2872134-F59D-4D7C-9CCE-FEDFC8E6AC32}" srcId="{D04FED88-23A1-4951-B840-F2B3E0393F73}" destId="{7E193AC2-2603-4EB7-A6BA-50DF8723C451}" srcOrd="0" destOrd="0" parTransId="{A280B496-B44D-4B5B-8320-EEED4D482BFF}" sibTransId="{011D6310-0CE5-4442-92AD-05D83DE04A84}"/>
    <dgm:cxn modelId="{4DB4F46A-C4C3-47FA-BB6C-E9150D9CD14A}" type="presOf" srcId="{975757F6-4DCA-4264-8FFE-C394F33B2F40}" destId="{B27710C2-A23F-4466-9825-EF5BD6B9239F}" srcOrd="0" destOrd="3" presId="urn:microsoft.com/office/officeart/2005/8/layout/cycle2"/>
    <dgm:cxn modelId="{13896E85-C736-4C76-B14F-C88D52D51F6F}" type="presOf" srcId="{E6AC1AA2-A1D3-4B38-B1F0-356349FD02A8}" destId="{871461E5-85ED-4AD3-8DD5-4CDE501EF11A}" srcOrd="1" destOrd="0" presId="urn:microsoft.com/office/officeart/2005/8/layout/cycle2"/>
    <dgm:cxn modelId="{99A21177-FB17-4580-A636-F64137BB065F}" srcId="{D04FED88-23A1-4951-B840-F2B3E0393F73}" destId="{61F8A39F-F308-47FF-84FB-ADFBC806D0D5}" srcOrd="1" destOrd="0" parTransId="{ED2BF71A-A7D3-4116-B1D6-CF65F1E45079}" sibTransId="{4F36EA1A-99D8-47C9-81C5-C7691A903361}"/>
    <dgm:cxn modelId="{BCFF0330-2B16-4C29-98B9-B454578673EC}" type="presOf" srcId="{290B207F-A18E-40CA-886A-F83FB79E34EF}" destId="{2FDF72C4-1511-4AB6-AFE0-DB0992CFEC6E}" srcOrd="0" destOrd="0" presId="urn:microsoft.com/office/officeart/2005/8/layout/cycle2"/>
    <dgm:cxn modelId="{88470843-6844-480F-99EE-C83B61B5D0AB}" type="presOf" srcId="{9603E7F2-E79B-4F24-9602-BDEF96D24F31}" destId="{A5D5F3BA-0D3B-4751-9585-82C1D9A105A4}" srcOrd="1" destOrd="0" presId="urn:microsoft.com/office/officeart/2005/8/layout/cycle2"/>
    <dgm:cxn modelId="{21D4E943-2785-4B3D-B64D-624395D26CD7}" type="presOf" srcId="{E6AC1AA2-A1D3-4B38-B1F0-356349FD02A8}" destId="{FAB7D597-24CA-42F8-9E46-1B0861CA122B}" srcOrd="0" destOrd="0" presId="urn:microsoft.com/office/officeart/2005/8/layout/cycle2"/>
    <dgm:cxn modelId="{B4929908-1C99-4A69-B4A7-7B4C053D482E}" type="presOf" srcId="{AF585CD0-4A1B-40D6-99C1-E4A12361F2C5}" destId="{326CED28-24B1-459E-AA0E-76F55916650D}" srcOrd="0" destOrd="0" presId="urn:microsoft.com/office/officeart/2005/8/layout/cycle2"/>
    <dgm:cxn modelId="{2507F8A1-9626-487D-908C-4F3B4762F70A}" srcId="{7AF66C7A-81B7-461A-9D0C-3F637F408958}" destId="{D04FED88-23A1-4951-B840-F2B3E0393F73}" srcOrd="2" destOrd="0" parTransId="{C7DACD96-DB3A-440C-9995-01181957E77E}" sibTransId="{9603E7F2-E79B-4F24-9602-BDEF96D24F31}"/>
    <dgm:cxn modelId="{DA128543-5FB9-4AA9-AB66-7E1A4152FB18}" type="presParOf" srcId="{0BE855D1-33A8-4F08-8E98-605555A4CEA4}" destId="{8C03D533-0D72-4C25-B287-8C157B1E4F2D}" srcOrd="0" destOrd="0" presId="urn:microsoft.com/office/officeart/2005/8/layout/cycle2"/>
    <dgm:cxn modelId="{23396623-B1A1-4B24-8C15-B33AD32AA725}" type="presParOf" srcId="{0BE855D1-33A8-4F08-8E98-605555A4CEA4}" destId="{ACAAD1D4-C3E1-483C-AD78-94AAAA7FACAB}" srcOrd="1" destOrd="0" presId="urn:microsoft.com/office/officeart/2005/8/layout/cycle2"/>
    <dgm:cxn modelId="{E4786AB7-A50D-411C-BFB1-0449CB5796A6}" type="presParOf" srcId="{ACAAD1D4-C3E1-483C-AD78-94AAAA7FACAB}" destId="{7E550B24-D219-452C-AFFD-CB9F541457B7}" srcOrd="0" destOrd="0" presId="urn:microsoft.com/office/officeart/2005/8/layout/cycle2"/>
    <dgm:cxn modelId="{BCB3AE62-8949-403B-8BB0-021A17E86221}" type="presParOf" srcId="{0BE855D1-33A8-4F08-8E98-605555A4CEA4}" destId="{E00C9169-111A-4760-B592-CCEC403123CB}" srcOrd="2" destOrd="0" presId="urn:microsoft.com/office/officeart/2005/8/layout/cycle2"/>
    <dgm:cxn modelId="{E491932D-021A-4902-9F43-55339DA65928}" type="presParOf" srcId="{0BE855D1-33A8-4F08-8E98-605555A4CEA4}" destId="{FAB7D597-24CA-42F8-9E46-1B0861CA122B}" srcOrd="3" destOrd="0" presId="urn:microsoft.com/office/officeart/2005/8/layout/cycle2"/>
    <dgm:cxn modelId="{E1437D84-C347-47D3-B20D-E4881C7967C3}" type="presParOf" srcId="{FAB7D597-24CA-42F8-9E46-1B0861CA122B}" destId="{871461E5-85ED-4AD3-8DD5-4CDE501EF11A}" srcOrd="0" destOrd="0" presId="urn:microsoft.com/office/officeart/2005/8/layout/cycle2"/>
    <dgm:cxn modelId="{71A02B49-1CD1-46FA-9F20-ABB2A7168BA6}" type="presParOf" srcId="{0BE855D1-33A8-4F08-8E98-605555A4CEA4}" destId="{B27710C2-A23F-4466-9825-EF5BD6B9239F}" srcOrd="4" destOrd="0" presId="urn:microsoft.com/office/officeart/2005/8/layout/cycle2"/>
    <dgm:cxn modelId="{B57866FD-2808-4686-B05F-8ADF311948C3}" type="presParOf" srcId="{0BE855D1-33A8-4F08-8E98-605555A4CEA4}" destId="{787C3686-F711-4BD0-A439-2B2203331C59}" srcOrd="5" destOrd="0" presId="urn:microsoft.com/office/officeart/2005/8/layout/cycle2"/>
    <dgm:cxn modelId="{650A41FC-A34D-4A54-99FC-CEA304B10A3E}" type="presParOf" srcId="{787C3686-F711-4BD0-A439-2B2203331C59}" destId="{A5D5F3BA-0D3B-4751-9585-82C1D9A105A4}" srcOrd="0" destOrd="0" presId="urn:microsoft.com/office/officeart/2005/8/layout/cycle2"/>
    <dgm:cxn modelId="{9449A3E5-805F-4A14-B4E0-D276CFA1AD3D}" type="presParOf" srcId="{0BE855D1-33A8-4F08-8E98-605555A4CEA4}" destId="{2FDF72C4-1511-4AB6-AFE0-DB0992CFEC6E}" srcOrd="6" destOrd="0" presId="urn:microsoft.com/office/officeart/2005/8/layout/cycle2"/>
    <dgm:cxn modelId="{D7C0A576-4A5C-4792-84DC-D16DE9CA0B9F}" type="presParOf" srcId="{0BE855D1-33A8-4F08-8E98-605555A4CEA4}" destId="{70B6DD64-531A-4EFD-B52A-74E7E86694DB}" srcOrd="7" destOrd="0" presId="urn:microsoft.com/office/officeart/2005/8/layout/cycle2"/>
    <dgm:cxn modelId="{736C2A96-612B-403E-BA39-C1FC2108ABCD}" type="presParOf" srcId="{70B6DD64-531A-4EFD-B52A-74E7E86694DB}" destId="{65E5D8B2-8697-4E64-AD44-428EFB413295}" srcOrd="0" destOrd="0" presId="urn:microsoft.com/office/officeart/2005/8/layout/cycle2"/>
    <dgm:cxn modelId="{41DBA2E5-A693-4606-BAA2-62177974D152}" type="presParOf" srcId="{0BE855D1-33A8-4F08-8E98-605555A4CEA4}" destId="{326CED28-24B1-459E-AA0E-76F55916650D}" srcOrd="8" destOrd="0" presId="urn:microsoft.com/office/officeart/2005/8/layout/cycle2"/>
    <dgm:cxn modelId="{CC4E4A12-DA55-4515-AFC6-B94EAFB12CDB}" type="presParOf" srcId="{0BE855D1-33A8-4F08-8E98-605555A4CEA4}" destId="{E7DF297E-916D-48AB-B93A-C0F4A104E1DA}" srcOrd="9" destOrd="0" presId="urn:microsoft.com/office/officeart/2005/8/layout/cycle2"/>
    <dgm:cxn modelId="{124229A3-22FD-4189-B365-48C161733BFD}" type="presParOf" srcId="{E7DF297E-916D-48AB-B93A-C0F4A104E1DA}" destId="{5F68FD77-24A7-44DA-AA89-12551361D05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Analysis of health situation</a:t>
          </a:r>
          <a:endParaRPr lang="en-US"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p>
      </dgm:t>
    </dgm:pt>
    <dgm:pt modelId="{6BFBFA7B-32B5-438C-A6FE-D0EC207B1A8A}" type="sibTrans" cxnId="{983ADD37-724D-4ED0-B1A9-4E0A509C51AB}">
      <dgm:prSet/>
      <dgm:spPr/>
      <dgm:t>
        <a:bodyPr/>
        <a:lstStyle/>
        <a:p>
          <a:endParaRPr lang="en-US"/>
        </a:p>
      </dgm:t>
    </dgm:pt>
    <dgm:pt modelId="{7CDCCACE-B317-4100-88F6-5D65C4FC4241}">
      <dgm:prSet phldrT="[Text]"/>
      <dgm:spPr/>
      <dgm:t>
        <a:bodyPr/>
        <a:lstStyle/>
        <a:p>
          <a:r>
            <a:rPr lang="en-US" dirty="0" smtClean="0">
              <a:latin typeface="Times New Roman" panose="02020603050405020304" pitchFamily="18" charset="0"/>
              <a:cs typeface="Times New Roman" panose="02020603050405020304" pitchFamily="18" charset="0"/>
            </a:rPr>
            <a:t>Objectives and goals</a:t>
          </a:r>
          <a:endParaRPr lang="en-US"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p>
      </dgm:t>
    </dgm:pt>
    <dgm:pt modelId="{94467185-813A-4201-A736-E22AED523A0A}" type="sibTrans" cxnId="{CB308BE4-E719-4F0D-A598-896C3A75FB05}">
      <dgm:prSet/>
      <dgm:spPr/>
      <dgm:t>
        <a:bodyPr/>
        <a:lstStyle/>
        <a:p>
          <a:endParaRPr lang="en-US"/>
        </a:p>
      </dgm:t>
    </dgm:pt>
    <dgm:pt modelId="{C53D8975-C44B-4286-A6F3-DFB0367E70D6}">
      <dgm:prSet phldrT="[Text]"/>
      <dgm:spPr/>
      <dgm:t>
        <a:bodyPr/>
        <a:lstStyle/>
        <a:p>
          <a:r>
            <a:rPr lang="en-US" dirty="0" smtClean="0">
              <a:latin typeface="Times New Roman" panose="02020603050405020304" pitchFamily="18" charset="0"/>
              <a:cs typeface="Times New Roman" panose="02020603050405020304" pitchFamily="18" charset="0"/>
            </a:rPr>
            <a:t>Assessment of resources</a:t>
          </a:r>
          <a:endParaRPr lang="en-US"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p>
      </dgm:t>
    </dgm:pt>
    <dgm:pt modelId="{D43ED51D-2D77-428F-B960-7AAD7ABC59C0}" type="sibTrans" cxnId="{6F695C74-7851-42EB-88DA-B2D4AA0D5994}">
      <dgm:prSet/>
      <dgm:spPr/>
      <dgm:t>
        <a:bodyPr/>
        <a:lstStyle/>
        <a:p>
          <a:endParaRPr lang="en-US"/>
        </a:p>
      </dgm:t>
    </dgm:pt>
    <dgm:pt modelId="{6E910F72-C04C-4224-AC72-1C200150FDF8}">
      <dgm:prSet phldrT="[Text]"/>
      <dgm:spPr/>
      <dgm:t>
        <a:bodyPr/>
        <a:lstStyle/>
        <a:p>
          <a:r>
            <a:rPr lang="en-US" dirty="0" smtClean="0">
              <a:latin typeface="Times New Roman" panose="02020603050405020304" pitchFamily="18" charset="0"/>
              <a:cs typeface="Times New Roman" panose="02020603050405020304" pitchFamily="18" charset="0"/>
            </a:rPr>
            <a:t>priorities</a:t>
          </a:r>
          <a:endParaRPr lang="en-US"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p>
      </dgm:t>
    </dgm:pt>
    <dgm:pt modelId="{078DCCD8-8EDC-461A-A0B7-67D28AA112E6}" type="sibTrans" cxnId="{07436F99-28D7-44EF-8C91-F29CD0FE855B}">
      <dgm:prSet/>
      <dgm:spPr/>
      <dgm:t>
        <a:bodyPr/>
        <a:lstStyle/>
        <a:p>
          <a:endParaRPr lang="en-US"/>
        </a:p>
      </dgm:t>
    </dgm:pt>
    <dgm:pt modelId="{62C63F7F-4C03-4197-A80C-5865FC1EA557}">
      <dgm:prSet phldrT="[Text]"/>
      <dgm:spPr/>
      <dgm:t>
        <a:bodyPr/>
        <a:lstStyle/>
        <a:p>
          <a:r>
            <a:rPr lang="en-US" dirty="0" smtClean="0">
              <a:latin typeface="Times New Roman" panose="02020603050405020304" pitchFamily="18" charset="0"/>
              <a:cs typeface="Times New Roman" panose="02020603050405020304" pitchFamily="18" charset="0"/>
            </a:rPr>
            <a:t>Monitoring </a:t>
          </a:r>
          <a:endParaRPr lang="en-US"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p>
      </dgm:t>
    </dgm:pt>
    <dgm:pt modelId="{07E6227A-88DA-4A92-AD44-00AE31754E91}" type="sibTrans" cxnId="{2C2EBF2E-A84E-4F14-8BEE-2C18D346F6C9}">
      <dgm:prSet/>
      <dgm:spPr/>
      <dgm:t>
        <a:bodyPr/>
        <a:lstStyle/>
        <a:p>
          <a:endParaRPr lang="en-US"/>
        </a:p>
      </dgm:t>
    </dgm:pt>
    <dgm:pt modelId="{E1F4D53E-6E0B-4D11-9182-C63AF8885D4E}">
      <dgm:prSet phldrT="[Text]"/>
      <dgm:spPr/>
      <dgm:t>
        <a:bodyPr/>
        <a:lstStyle/>
        <a:p>
          <a:r>
            <a:rPr lang="en-US" dirty="0" smtClean="0">
              <a:latin typeface="Times New Roman" panose="02020603050405020304" pitchFamily="18" charset="0"/>
              <a:cs typeface="Times New Roman" panose="02020603050405020304" pitchFamily="18" charset="0"/>
            </a:rPr>
            <a:t>Programming and implementation</a:t>
          </a:r>
          <a:endParaRPr lang="en-US"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p>
      </dgm:t>
    </dgm:pt>
    <dgm:pt modelId="{7139F8A1-E0D8-4FCC-BFA1-08F1DD7371C5}" type="sibTrans" cxnId="{D6833851-194A-479C-B30E-7EE23B58940C}">
      <dgm:prSet/>
      <dgm:spPr/>
      <dgm:t>
        <a:bodyPr/>
        <a:lstStyle/>
        <a:p>
          <a:endParaRPr lang="en-US"/>
        </a:p>
      </dgm:t>
    </dgm:pt>
    <dgm:pt modelId="{9AF88205-B297-42FA-BEC8-F98C6550970D}">
      <dgm:prSet phldrT="[Text]"/>
      <dgm:spPr/>
      <dgm:t>
        <a:bodyPr/>
        <a:lstStyle/>
        <a:p>
          <a:r>
            <a:rPr lang="en-US" dirty="0" smtClean="0">
              <a:latin typeface="Times New Roman" panose="02020603050405020304" pitchFamily="18" charset="0"/>
              <a:cs typeface="Times New Roman" panose="02020603050405020304" pitchFamily="18" charset="0"/>
            </a:rPr>
            <a:t>Formulate plan</a:t>
          </a:r>
          <a:endParaRPr lang="en-US"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p>
      </dgm:t>
    </dgm:pt>
    <dgm:pt modelId="{1B2E3DE1-2D95-499A-A301-4ACAC906A1F2}" type="sibTrans" cxnId="{3E74AA98-BFD8-4680-8306-910017B1227F}">
      <dgm:prSet/>
      <dgm:spPr/>
      <dgm:t>
        <a:bodyPr/>
        <a:lstStyle/>
        <a:p>
          <a:endParaRPr lang="en-US"/>
        </a:p>
      </dgm:t>
    </dgm:pt>
    <dgm:pt modelId="{78BF0DF7-BB55-474C-B420-A70D23BE3539}">
      <dgm:prSet phldrT="[Text]"/>
      <dgm:spPr/>
      <dgm:t>
        <a:bodyPr/>
        <a:lstStyle/>
        <a:p>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p>
      </dgm:t>
    </dgm:pt>
    <dgm:pt modelId="{5661D343-CA6F-4373-B035-593866C1CBA5}" type="sibTrans" cxnId="{AE9526BC-1A2C-4B2E-B1C8-F3FE26D7D1E6}">
      <dgm:prSet/>
      <dgm:spPr/>
      <dgm:t>
        <a:bodyPr/>
        <a:lstStyle/>
        <a:p>
          <a:endParaRPr lang="en-US"/>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custRadScaleRad="98840">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RadScaleRad="99184" custRadScaleInc="3157">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RadScaleRad="100007" custRadScaleInc="4428">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RadScaleRad="100823" custRadScaleInc="3105">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RadScaleRad="100642">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RadScaleRad="100823" custRadScaleInc="-3105">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RadScaleRad="100007" custRadScaleInc="-442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RadScaleRad="99184" custRadScaleInc="-3157">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91CD174A-8953-45CC-A749-5003867FFA13}" type="presOf" srcId="{078DCCD8-8EDC-461A-A0B7-67D28AA112E6}" destId="{9C26480D-5414-4AA9-A090-DB13B4B47EB5}" srcOrd="0" destOrd="0" presId="urn:microsoft.com/office/officeart/2005/8/layout/cycle5"/>
    <dgm:cxn modelId="{AE9526BC-1A2C-4B2E-B1C8-F3FE26D7D1E6}" srcId="{942292D7-3EC9-48F3-ACC3-3DAD889E05ED}" destId="{78BF0DF7-BB55-474C-B420-A70D23BE3539}" srcOrd="7" destOrd="0" parTransId="{18DCCC4F-901F-41A4-8BC8-D52AC9C2B3BA}" sibTransId="{5661D343-CA6F-4373-B035-593866C1CBA5}"/>
    <dgm:cxn modelId="{B57DAB65-9E03-4FEF-8B77-1A2E290E3CA5}" type="presOf" srcId="{78BF0DF7-BB55-474C-B420-A70D23BE3539}" destId="{655F38B0-B611-4F54-BA91-AAA82D03701E}" srcOrd="0" destOrd="0" presId="urn:microsoft.com/office/officeart/2005/8/layout/cycle5"/>
    <dgm:cxn modelId="{B362F0AC-AE70-4463-989F-73624146140B}" type="presOf" srcId="{E1F4D53E-6E0B-4D11-9182-C63AF8885D4E}" destId="{01F717C7-2831-4D3B-AC83-F469A03039C6}" srcOrd="0" destOrd="0" presId="urn:microsoft.com/office/officeart/2005/8/layout/cycle5"/>
    <dgm:cxn modelId="{5C3B3564-206D-4536-91A2-483D43FFEB01}" type="presOf" srcId="{1B47BE4C-C9DE-4122-AF0F-B3032ED0415F}" destId="{04F1D74F-4E1C-4976-AFDD-6AB90ECF9A7E}" srcOrd="0" destOrd="0" presId="urn:microsoft.com/office/officeart/2005/8/layout/cycle5"/>
    <dgm:cxn modelId="{2C2EBF2E-A84E-4F14-8BEE-2C18D346F6C9}" srcId="{942292D7-3EC9-48F3-ACC3-3DAD889E05ED}" destId="{62C63F7F-4C03-4197-A80C-5865FC1EA557}" srcOrd="6" destOrd="0" parTransId="{53747CC1-6220-40E0-85F5-782F6BD0857C}" sibTransId="{07E6227A-88DA-4A92-AD44-00AE31754E91}"/>
    <dgm:cxn modelId="{983ADD37-724D-4ED0-B1A9-4E0A509C51AB}" srcId="{942292D7-3EC9-48F3-ACC3-3DAD889E05ED}" destId="{1B47BE4C-C9DE-4122-AF0F-B3032ED0415F}" srcOrd="0" destOrd="0" parTransId="{F89CDE4E-6EBC-4511-887C-D4FCD34ABEE2}" sibTransId="{6BFBFA7B-32B5-438C-A6FE-D0EC207B1A8A}"/>
    <dgm:cxn modelId="{CB308BE4-E719-4F0D-A598-896C3A75FB05}" srcId="{942292D7-3EC9-48F3-ACC3-3DAD889E05ED}" destId="{7CDCCACE-B317-4100-88F6-5D65C4FC4241}" srcOrd="1" destOrd="0" parTransId="{3A01C977-F6BE-4484-B6C8-40D6073B6F45}" sibTransId="{94467185-813A-4201-A736-E22AED523A0A}"/>
    <dgm:cxn modelId="{DAF28E8B-80AC-4058-99C5-1D248ACB6DF1}" type="presOf" srcId="{07E6227A-88DA-4A92-AD44-00AE31754E91}" destId="{7CD9930D-6D1A-4BE8-8E6E-6CF11508D5FD}" srcOrd="0" destOrd="0" presId="urn:microsoft.com/office/officeart/2005/8/layout/cycle5"/>
    <dgm:cxn modelId="{8170C809-6D42-456E-8C13-52CABBCF906D}" type="presOf" srcId="{7CDCCACE-B317-4100-88F6-5D65C4FC4241}" destId="{90A96BF4-3E44-4AAD-A3FC-B65D60C3E5F1}" srcOrd="0" destOrd="0" presId="urn:microsoft.com/office/officeart/2005/8/layout/cycle5"/>
    <dgm:cxn modelId="{D5A68A37-DCCC-4A0B-B032-6336B6C28621}" type="presOf" srcId="{6E910F72-C04C-4224-AC72-1C200150FDF8}" destId="{A5CBCA1D-FB14-4C6F-B31C-83F3E92E16AF}"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6F695C74-7851-42EB-88DA-B2D4AA0D5994}" srcId="{942292D7-3EC9-48F3-ACC3-3DAD889E05ED}" destId="{C53D8975-C44B-4286-A6F3-DFB0367E70D6}" srcOrd="2" destOrd="0" parTransId="{9A68C10F-1557-4979-AAAC-E44177D42473}" sibTransId="{D43ED51D-2D77-428F-B960-7AAD7ABC59C0}"/>
    <dgm:cxn modelId="{4389D89C-D9BC-46D2-BBF2-F314BC28F2FE}" type="presOf" srcId="{6BFBFA7B-32B5-438C-A6FE-D0EC207B1A8A}" destId="{3155014C-220E-4ED9-B8C4-67401DF7667F}" srcOrd="0" destOrd="0" presId="urn:microsoft.com/office/officeart/2005/8/layout/cycle5"/>
    <dgm:cxn modelId="{7E9E5A1F-0F80-41CE-A1FA-49A3362B8DFB}" type="presOf" srcId="{9AF88205-B297-42FA-BEC8-F98C6550970D}" destId="{C75F1B28-8993-4C10-A5D4-549FEE7D020C}" srcOrd="0" destOrd="0" presId="urn:microsoft.com/office/officeart/2005/8/layout/cycle5"/>
    <dgm:cxn modelId="{76A1B53A-5846-4F18-BEC0-25A194A17DBC}" type="presOf" srcId="{1B2E3DE1-2D95-499A-A301-4ACAC906A1F2}" destId="{3E448E7A-E5A4-42B5-8045-70BF7ABC6610}" srcOrd="0" destOrd="0" presId="urn:microsoft.com/office/officeart/2005/8/layout/cycle5"/>
    <dgm:cxn modelId="{C9A16684-DDA0-48E9-9E33-C9ED11ABA2F1}" type="presOf" srcId="{942292D7-3EC9-48F3-ACC3-3DAD889E05ED}" destId="{34DFD981-13E1-42A7-965E-A5EC19136B8F}" srcOrd="0" destOrd="0" presId="urn:microsoft.com/office/officeart/2005/8/layout/cycle5"/>
    <dgm:cxn modelId="{6ABBE186-BC70-442B-BCDA-CDC30739E8C9}" type="presOf" srcId="{5661D343-CA6F-4373-B035-593866C1CBA5}" destId="{76CC4674-2713-4154-ACD3-4EC4BA02D350}" srcOrd="0" destOrd="0" presId="urn:microsoft.com/office/officeart/2005/8/layout/cycle5"/>
    <dgm:cxn modelId="{3E74AA98-BFD8-4680-8306-910017B1227F}" srcId="{942292D7-3EC9-48F3-ACC3-3DAD889E05ED}" destId="{9AF88205-B297-42FA-BEC8-F98C6550970D}" srcOrd="4" destOrd="0" parTransId="{434BA94D-6FF5-4E65-8EDB-07BD7188A2F3}" sibTransId="{1B2E3DE1-2D95-499A-A301-4ACAC906A1F2}"/>
    <dgm:cxn modelId="{80EC2A31-5D5E-4FF2-82F7-A05B9696AAE8}" type="presOf" srcId="{C53D8975-C44B-4286-A6F3-DFB0367E70D6}" destId="{22DE8651-298B-459F-893F-4809616995CF}" srcOrd="0" destOrd="0" presId="urn:microsoft.com/office/officeart/2005/8/layout/cycle5"/>
    <dgm:cxn modelId="{08DC353B-5751-41C3-864F-AB184DF30766}" type="presOf" srcId="{94467185-813A-4201-A736-E22AED523A0A}" destId="{0F9515D1-D532-4EC0-901F-A133DEC31622}" srcOrd="0" destOrd="0" presId="urn:microsoft.com/office/officeart/2005/8/layout/cycle5"/>
    <dgm:cxn modelId="{FAFDC33A-F8AA-4285-B091-9DBA70FE4E24}" type="presOf" srcId="{7139F8A1-E0D8-4FCC-BFA1-08F1DD7371C5}" destId="{639E480A-14EE-4719-8A00-DF9198FFB2C7}" srcOrd="0" destOrd="0" presId="urn:microsoft.com/office/officeart/2005/8/layout/cycle5"/>
    <dgm:cxn modelId="{A9262C6E-773F-4DBE-B365-6EC8B170681B}" type="presOf" srcId="{D43ED51D-2D77-428F-B960-7AAD7ABC59C0}" destId="{C0FB739C-E69A-481D-B0B5-8ED01DF37FB7}" srcOrd="0" destOrd="0" presId="urn:microsoft.com/office/officeart/2005/8/layout/cycle5"/>
    <dgm:cxn modelId="{94761514-8C8B-451D-9DD3-B2820B9015B3}" type="presOf" srcId="{62C63F7F-4C03-4197-A80C-5865FC1EA557}" destId="{1A66D5C0-29EE-43E7-B23B-84E162DAFFE2}"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433F2D6F-9850-423F-B144-353BBDCE4A60}" type="presParOf" srcId="{34DFD981-13E1-42A7-965E-A5EC19136B8F}" destId="{04F1D74F-4E1C-4976-AFDD-6AB90ECF9A7E}" srcOrd="0" destOrd="0" presId="urn:microsoft.com/office/officeart/2005/8/layout/cycle5"/>
    <dgm:cxn modelId="{FAB30AE3-2102-4928-BCEE-A3A13037C3EF}" type="presParOf" srcId="{34DFD981-13E1-42A7-965E-A5EC19136B8F}" destId="{A28A0C69-CED7-4F93-9875-7FEFA74F629F}" srcOrd="1" destOrd="0" presId="urn:microsoft.com/office/officeart/2005/8/layout/cycle5"/>
    <dgm:cxn modelId="{7C814C4E-5833-4893-9679-DD30B141427E}" type="presParOf" srcId="{34DFD981-13E1-42A7-965E-A5EC19136B8F}" destId="{3155014C-220E-4ED9-B8C4-67401DF7667F}" srcOrd="2" destOrd="0" presId="urn:microsoft.com/office/officeart/2005/8/layout/cycle5"/>
    <dgm:cxn modelId="{5136B660-46E7-43B3-A344-E1644EF190CD}" type="presParOf" srcId="{34DFD981-13E1-42A7-965E-A5EC19136B8F}" destId="{90A96BF4-3E44-4AAD-A3FC-B65D60C3E5F1}" srcOrd="3" destOrd="0" presId="urn:microsoft.com/office/officeart/2005/8/layout/cycle5"/>
    <dgm:cxn modelId="{2D3BEC8C-4380-4A02-BF4F-C804AF74098D}" type="presParOf" srcId="{34DFD981-13E1-42A7-965E-A5EC19136B8F}" destId="{D78A9408-BE3A-44A3-85BD-F7164805252D}" srcOrd="4" destOrd="0" presId="urn:microsoft.com/office/officeart/2005/8/layout/cycle5"/>
    <dgm:cxn modelId="{893BBC2B-6276-48B6-8779-F7C103532587}" type="presParOf" srcId="{34DFD981-13E1-42A7-965E-A5EC19136B8F}" destId="{0F9515D1-D532-4EC0-901F-A133DEC31622}" srcOrd="5" destOrd="0" presId="urn:microsoft.com/office/officeart/2005/8/layout/cycle5"/>
    <dgm:cxn modelId="{9F5EA46A-A96F-4EFC-9E51-F7B007626DBF}" type="presParOf" srcId="{34DFD981-13E1-42A7-965E-A5EC19136B8F}" destId="{22DE8651-298B-459F-893F-4809616995CF}" srcOrd="6" destOrd="0" presId="urn:microsoft.com/office/officeart/2005/8/layout/cycle5"/>
    <dgm:cxn modelId="{0157859D-7745-410C-B823-685AF8185655}" type="presParOf" srcId="{34DFD981-13E1-42A7-965E-A5EC19136B8F}" destId="{B5DCE6D4-051D-4998-8333-B203B2EB0329}" srcOrd="7" destOrd="0" presId="urn:microsoft.com/office/officeart/2005/8/layout/cycle5"/>
    <dgm:cxn modelId="{67433865-A799-40B3-A27A-1E63290214D5}" type="presParOf" srcId="{34DFD981-13E1-42A7-965E-A5EC19136B8F}" destId="{C0FB739C-E69A-481D-B0B5-8ED01DF37FB7}" srcOrd="8" destOrd="0" presId="urn:microsoft.com/office/officeart/2005/8/layout/cycle5"/>
    <dgm:cxn modelId="{E08ACE2D-A07A-4BC1-81A6-17B8882589C0}" type="presParOf" srcId="{34DFD981-13E1-42A7-965E-A5EC19136B8F}" destId="{A5CBCA1D-FB14-4C6F-B31C-83F3E92E16AF}" srcOrd="9" destOrd="0" presId="urn:microsoft.com/office/officeart/2005/8/layout/cycle5"/>
    <dgm:cxn modelId="{C2F14E97-80E1-4A31-A6DF-2BAB4F6F123D}" type="presParOf" srcId="{34DFD981-13E1-42A7-965E-A5EC19136B8F}" destId="{C2018283-5C5F-479E-A285-1AE6C824BC7E}" srcOrd="10" destOrd="0" presId="urn:microsoft.com/office/officeart/2005/8/layout/cycle5"/>
    <dgm:cxn modelId="{1E6925F2-DC1E-4496-8A05-39B52E7A8FBF}" type="presParOf" srcId="{34DFD981-13E1-42A7-965E-A5EC19136B8F}" destId="{9C26480D-5414-4AA9-A090-DB13B4B47EB5}" srcOrd="11" destOrd="0" presId="urn:microsoft.com/office/officeart/2005/8/layout/cycle5"/>
    <dgm:cxn modelId="{A62B60E1-69EC-42BD-8A81-E1A628F1C10E}" type="presParOf" srcId="{34DFD981-13E1-42A7-965E-A5EC19136B8F}" destId="{C75F1B28-8993-4C10-A5D4-549FEE7D020C}" srcOrd="12" destOrd="0" presId="urn:microsoft.com/office/officeart/2005/8/layout/cycle5"/>
    <dgm:cxn modelId="{E042C3A5-5624-4D4B-A466-1D8697EB4A0A}" type="presParOf" srcId="{34DFD981-13E1-42A7-965E-A5EC19136B8F}" destId="{FD942BE7-9C89-4795-8495-9F9177C216AA}" srcOrd="13" destOrd="0" presId="urn:microsoft.com/office/officeart/2005/8/layout/cycle5"/>
    <dgm:cxn modelId="{618EA760-77B7-4EE8-B5C1-51EDC70B1DB8}" type="presParOf" srcId="{34DFD981-13E1-42A7-965E-A5EC19136B8F}" destId="{3E448E7A-E5A4-42B5-8045-70BF7ABC6610}" srcOrd="14" destOrd="0" presId="urn:microsoft.com/office/officeart/2005/8/layout/cycle5"/>
    <dgm:cxn modelId="{7E870571-EA39-458B-90A0-527362601D18}" type="presParOf" srcId="{34DFD981-13E1-42A7-965E-A5EC19136B8F}" destId="{01F717C7-2831-4D3B-AC83-F469A03039C6}" srcOrd="15" destOrd="0" presId="urn:microsoft.com/office/officeart/2005/8/layout/cycle5"/>
    <dgm:cxn modelId="{AD13AA96-527A-4B02-A977-7999A72199E7}" type="presParOf" srcId="{34DFD981-13E1-42A7-965E-A5EC19136B8F}" destId="{A5C17561-E481-4133-9402-93B649CFF061}" srcOrd="16" destOrd="0" presId="urn:microsoft.com/office/officeart/2005/8/layout/cycle5"/>
    <dgm:cxn modelId="{D14FD390-DFBF-48AF-AA2B-C48AAEA33441}" type="presParOf" srcId="{34DFD981-13E1-42A7-965E-A5EC19136B8F}" destId="{639E480A-14EE-4719-8A00-DF9198FFB2C7}" srcOrd="17" destOrd="0" presId="urn:microsoft.com/office/officeart/2005/8/layout/cycle5"/>
    <dgm:cxn modelId="{049FB920-51B2-4033-9C23-9023965F81AD}" type="presParOf" srcId="{34DFD981-13E1-42A7-965E-A5EC19136B8F}" destId="{1A66D5C0-29EE-43E7-B23B-84E162DAFFE2}" srcOrd="18" destOrd="0" presId="urn:microsoft.com/office/officeart/2005/8/layout/cycle5"/>
    <dgm:cxn modelId="{6E46F4C3-182D-45DA-9054-85E792D8B326}" type="presParOf" srcId="{34DFD981-13E1-42A7-965E-A5EC19136B8F}" destId="{AB607ADD-DBE8-4B2E-9893-8415E017A95C}" srcOrd="19" destOrd="0" presId="urn:microsoft.com/office/officeart/2005/8/layout/cycle5"/>
    <dgm:cxn modelId="{01E3EC5D-117E-4435-921C-5BBF7DC14379}" type="presParOf" srcId="{34DFD981-13E1-42A7-965E-A5EC19136B8F}" destId="{7CD9930D-6D1A-4BE8-8E6E-6CF11508D5FD}" srcOrd="20" destOrd="0" presId="urn:microsoft.com/office/officeart/2005/8/layout/cycle5"/>
    <dgm:cxn modelId="{8DC28E3F-A246-4DDC-884D-1E7C7E995545}" type="presParOf" srcId="{34DFD981-13E1-42A7-965E-A5EC19136B8F}" destId="{655F38B0-B611-4F54-BA91-AAA82D03701E}" srcOrd="21" destOrd="0" presId="urn:microsoft.com/office/officeart/2005/8/layout/cycle5"/>
    <dgm:cxn modelId="{A1909B04-DFE4-4624-A099-E3E00BA6355A}" type="presParOf" srcId="{34DFD981-13E1-42A7-965E-A5EC19136B8F}" destId="{A33B977C-68A6-4624-8BE4-9943C8FC751A}" srcOrd="22" destOrd="0" presId="urn:microsoft.com/office/officeart/2005/8/layout/cycle5"/>
    <dgm:cxn modelId="{94FA9D98-9443-41BB-86F7-EE96D3A5DD53}"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dgm:spPr/>
      <dgm:t>
        <a:bodyPr/>
        <a:lstStyle/>
        <a:p>
          <a:r>
            <a:rPr lang="en-US" dirty="0" smtClean="0">
              <a:latin typeface="Times New Roman" panose="02020603050405020304" pitchFamily="18" charset="0"/>
              <a:cs typeface="Times New Roman" panose="02020603050405020304" pitchFamily="18" charset="0"/>
            </a:rPr>
            <a:t>Analysis of health situation</a:t>
          </a:r>
          <a:endParaRPr lang="en-US"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p>
      </dgm:t>
    </dgm:pt>
    <dgm:pt modelId="{6BFBFA7B-32B5-438C-A6FE-D0EC207B1A8A}" type="sibTrans" cxnId="{983ADD37-724D-4ED0-B1A9-4E0A509C51AB}">
      <dgm:prSet/>
      <dgm:spPr/>
      <dgm:t>
        <a:bodyPr/>
        <a:lstStyle/>
        <a:p>
          <a:endParaRPr lang="en-US"/>
        </a:p>
      </dgm:t>
    </dgm:pt>
    <dgm:pt modelId="{7CDCCACE-B317-4100-88F6-5D65C4FC4241}">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Objectives and goals</a:t>
          </a:r>
          <a:endParaRPr lang="en-US"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p>
      </dgm:t>
    </dgm:pt>
    <dgm:pt modelId="{94467185-813A-4201-A736-E22AED523A0A}" type="sibTrans" cxnId="{CB308BE4-E719-4F0D-A598-896C3A75FB05}">
      <dgm:prSet/>
      <dgm:spPr/>
      <dgm:t>
        <a:bodyPr/>
        <a:lstStyle/>
        <a:p>
          <a:endParaRPr lang="en-US"/>
        </a:p>
      </dgm:t>
    </dgm:pt>
    <dgm:pt modelId="{C53D8975-C44B-4286-A6F3-DFB0367E70D6}">
      <dgm:prSet phldrT="[Text]"/>
      <dgm:spPr/>
      <dgm:t>
        <a:bodyPr/>
        <a:lstStyle/>
        <a:p>
          <a:r>
            <a:rPr lang="en-US" dirty="0" smtClean="0">
              <a:latin typeface="Times New Roman" panose="02020603050405020304" pitchFamily="18" charset="0"/>
              <a:cs typeface="Times New Roman" panose="02020603050405020304" pitchFamily="18" charset="0"/>
            </a:rPr>
            <a:t>Assessment of resources</a:t>
          </a:r>
          <a:endParaRPr lang="en-US"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p>
      </dgm:t>
    </dgm:pt>
    <dgm:pt modelId="{D43ED51D-2D77-428F-B960-7AAD7ABC59C0}" type="sibTrans" cxnId="{6F695C74-7851-42EB-88DA-B2D4AA0D5994}">
      <dgm:prSet/>
      <dgm:spPr/>
      <dgm:t>
        <a:bodyPr/>
        <a:lstStyle/>
        <a:p>
          <a:endParaRPr lang="en-US"/>
        </a:p>
      </dgm:t>
    </dgm:pt>
    <dgm:pt modelId="{6E910F72-C04C-4224-AC72-1C200150FDF8}">
      <dgm:prSet phldrT="[Text]"/>
      <dgm:spPr/>
      <dgm:t>
        <a:bodyPr/>
        <a:lstStyle/>
        <a:p>
          <a:r>
            <a:rPr lang="en-US" dirty="0" smtClean="0">
              <a:latin typeface="Times New Roman" panose="02020603050405020304" pitchFamily="18" charset="0"/>
              <a:cs typeface="Times New Roman" panose="02020603050405020304" pitchFamily="18" charset="0"/>
            </a:rPr>
            <a:t>priorities</a:t>
          </a:r>
          <a:endParaRPr lang="en-US"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p>
      </dgm:t>
    </dgm:pt>
    <dgm:pt modelId="{078DCCD8-8EDC-461A-A0B7-67D28AA112E6}" type="sibTrans" cxnId="{07436F99-28D7-44EF-8C91-F29CD0FE855B}">
      <dgm:prSet/>
      <dgm:spPr/>
      <dgm:t>
        <a:bodyPr/>
        <a:lstStyle/>
        <a:p>
          <a:endParaRPr lang="en-US"/>
        </a:p>
      </dgm:t>
    </dgm:pt>
    <dgm:pt modelId="{62C63F7F-4C03-4197-A80C-5865FC1EA557}">
      <dgm:prSet phldrT="[Text]"/>
      <dgm:spPr/>
      <dgm:t>
        <a:bodyPr/>
        <a:lstStyle/>
        <a:p>
          <a:r>
            <a:rPr lang="en-US" dirty="0" smtClean="0">
              <a:latin typeface="Times New Roman" panose="02020603050405020304" pitchFamily="18" charset="0"/>
              <a:cs typeface="Times New Roman" panose="02020603050405020304" pitchFamily="18" charset="0"/>
            </a:rPr>
            <a:t>Monitoring </a:t>
          </a:r>
          <a:endParaRPr lang="en-US"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p>
      </dgm:t>
    </dgm:pt>
    <dgm:pt modelId="{07E6227A-88DA-4A92-AD44-00AE31754E91}" type="sibTrans" cxnId="{2C2EBF2E-A84E-4F14-8BEE-2C18D346F6C9}">
      <dgm:prSet/>
      <dgm:spPr/>
      <dgm:t>
        <a:bodyPr/>
        <a:lstStyle/>
        <a:p>
          <a:endParaRPr lang="en-US"/>
        </a:p>
      </dgm:t>
    </dgm:pt>
    <dgm:pt modelId="{E1F4D53E-6E0B-4D11-9182-C63AF8885D4E}">
      <dgm:prSet phldrT="[Text]"/>
      <dgm:spPr/>
      <dgm:t>
        <a:bodyPr/>
        <a:lstStyle/>
        <a:p>
          <a:r>
            <a:rPr lang="en-US" dirty="0" smtClean="0">
              <a:latin typeface="Times New Roman" panose="02020603050405020304" pitchFamily="18" charset="0"/>
              <a:cs typeface="Times New Roman" panose="02020603050405020304" pitchFamily="18" charset="0"/>
            </a:rPr>
            <a:t>Programming and implementation</a:t>
          </a:r>
          <a:endParaRPr lang="en-US"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p>
      </dgm:t>
    </dgm:pt>
    <dgm:pt modelId="{7139F8A1-E0D8-4FCC-BFA1-08F1DD7371C5}" type="sibTrans" cxnId="{D6833851-194A-479C-B30E-7EE23B58940C}">
      <dgm:prSet/>
      <dgm:spPr/>
      <dgm:t>
        <a:bodyPr/>
        <a:lstStyle/>
        <a:p>
          <a:endParaRPr lang="en-US"/>
        </a:p>
      </dgm:t>
    </dgm:pt>
    <dgm:pt modelId="{9AF88205-B297-42FA-BEC8-F98C6550970D}">
      <dgm:prSet phldrT="[Text]"/>
      <dgm:spPr/>
      <dgm:t>
        <a:bodyPr/>
        <a:lstStyle/>
        <a:p>
          <a:r>
            <a:rPr lang="en-US" dirty="0" smtClean="0">
              <a:latin typeface="Times New Roman" panose="02020603050405020304" pitchFamily="18" charset="0"/>
              <a:cs typeface="Times New Roman" panose="02020603050405020304" pitchFamily="18" charset="0"/>
            </a:rPr>
            <a:t>Formulate plan</a:t>
          </a:r>
          <a:endParaRPr lang="en-US"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p>
      </dgm:t>
    </dgm:pt>
    <dgm:pt modelId="{1B2E3DE1-2D95-499A-A301-4ACAC906A1F2}" type="sibTrans" cxnId="{3E74AA98-BFD8-4680-8306-910017B1227F}">
      <dgm:prSet/>
      <dgm:spPr/>
      <dgm:t>
        <a:bodyPr/>
        <a:lstStyle/>
        <a:p>
          <a:endParaRPr lang="en-US"/>
        </a:p>
      </dgm:t>
    </dgm:pt>
    <dgm:pt modelId="{78BF0DF7-BB55-474C-B420-A70D23BE3539}">
      <dgm:prSet phldrT="[Text]"/>
      <dgm:spPr/>
      <dgm:t>
        <a:bodyPr/>
        <a:lstStyle/>
        <a:p>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p>
      </dgm:t>
    </dgm:pt>
    <dgm:pt modelId="{5661D343-CA6F-4373-B035-593866C1CBA5}" type="sibTrans" cxnId="{AE9526BC-1A2C-4B2E-B1C8-F3FE26D7D1E6}">
      <dgm:prSet/>
      <dgm:spPr/>
      <dgm:t>
        <a:bodyPr/>
        <a:lstStyle/>
        <a:p>
          <a:endParaRPr lang="en-US"/>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custRadScaleRad="98840">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RadScaleRad="99184" custRadScaleInc="3157">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RadScaleRad="100007" custRadScaleInc="4428">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RadScaleRad="100823" custRadScaleInc="3105">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RadScaleRad="100642">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RadScaleRad="100823" custRadScaleInc="-3105">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RadScaleRad="100007" custRadScaleInc="-442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RadScaleRad="99184" custRadScaleInc="-3157">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AE9526BC-1A2C-4B2E-B1C8-F3FE26D7D1E6}" srcId="{942292D7-3EC9-48F3-ACC3-3DAD889E05ED}" destId="{78BF0DF7-BB55-474C-B420-A70D23BE3539}" srcOrd="7" destOrd="0" parTransId="{18DCCC4F-901F-41A4-8BC8-D52AC9C2B3BA}" sibTransId="{5661D343-CA6F-4373-B035-593866C1CBA5}"/>
    <dgm:cxn modelId="{64B42A1A-79C0-4EE0-A82B-847B8A55DEF4}" type="presOf" srcId="{1B47BE4C-C9DE-4122-AF0F-B3032ED0415F}" destId="{04F1D74F-4E1C-4976-AFDD-6AB90ECF9A7E}" srcOrd="0" destOrd="0" presId="urn:microsoft.com/office/officeart/2005/8/layout/cycle5"/>
    <dgm:cxn modelId="{2C2EBF2E-A84E-4F14-8BEE-2C18D346F6C9}" srcId="{942292D7-3EC9-48F3-ACC3-3DAD889E05ED}" destId="{62C63F7F-4C03-4197-A80C-5865FC1EA557}" srcOrd="6" destOrd="0" parTransId="{53747CC1-6220-40E0-85F5-782F6BD0857C}" sibTransId="{07E6227A-88DA-4A92-AD44-00AE31754E91}"/>
    <dgm:cxn modelId="{983ADD37-724D-4ED0-B1A9-4E0A509C51AB}" srcId="{942292D7-3EC9-48F3-ACC3-3DAD889E05ED}" destId="{1B47BE4C-C9DE-4122-AF0F-B3032ED0415F}" srcOrd="0" destOrd="0" parTransId="{F89CDE4E-6EBC-4511-887C-D4FCD34ABEE2}" sibTransId="{6BFBFA7B-32B5-438C-A6FE-D0EC207B1A8A}"/>
    <dgm:cxn modelId="{C2418AAD-F078-4910-8699-0B834188ABD8}" type="presOf" srcId="{6E910F72-C04C-4224-AC72-1C200150FDF8}" destId="{A5CBCA1D-FB14-4C6F-B31C-83F3E92E16AF}" srcOrd="0" destOrd="0" presId="urn:microsoft.com/office/officeart/2005/8/layout/cycle5"/>
    <dgm:cxn modelId="{BA497798-C865-4DD0-A40A-64AA5620B212}" type="presOf" srcId="{C53D8975-C44B-4286-A6F3-DFB0367E70D6}" destId="{22DE8651-298B-459F-893F-4809616995CF}" srcOrd="0" destOrd="0" presId="urn:microsoft.com/office/officeart/2005/8/layout/cycle5"/>
    <dgm:cxn modelId="{CB308BE4-E719-4F0D-A598-896C3A75FB05}" srcId="{942292D7-3EC9-48F3-ACC3-3DAD889E05ED}" destId="{7CDCCACE-B317-4100-88F6-5D65C4FC4241}" srcOrd="1" destOrd="0" parTransId="{3A01C977-F6BE-4484-B6C8-40D6073B6F45}" sibTransId="{94467185-813A-4201-A736-E22AED523A0A}"/>
    <dgm:cxn modelId="{C58683A7-07FA-4F11-BB3F-C9116F805FBD}" type="presOf" srcId="{78BF0DF7-BB55-474C-B420-A70D23BE3539}" destId="{655F38B0-B611-4F54-BA91-AAA82D03701E}" srcOrd="0" destOrd="0" presId="urn:microsoft.com/office/officeart/2005/8/layout/cycle5"/>
    <dgm:cxn modelId="{7D0F15CE-BFE3-418E-8085-62076C734732}" type="presOf" srcId="{7139F8A1-E0D8-4FCC-BFA1-08F1DD7371C5}" destId="{639E480A-14EE-4719-8A00-DF9198FFB2C7}" srcOrd="0" destOrd="0" presId="urn:microsoft.com/office/officeart/2005/8/layout/cycle5"/>
    <dgm:cxn modelId="{24B28E67-EB60-4020-9265-4F1E87293122}" type="presOf" srcId="{5661D343-CA6F-4373-B035-593866C1CBA5}" destId="{76CC4674-2713-4154-ACD3-4EC4BA02D350}"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9631B3F1-FF95-401F-8AA9-8910228C0AAA}" type="presOf" srcId="{94467185-813A-4201-A736-E22AED523A0A}" destId="{0F9515D1-D532-4EC0-901F-A133DEC31622}" srcOrd="0" destOrd="0" presId="urn:microsoft.com/office/officeart/2005/8/layout/cycle5"/>
    <dgm:cxn modelId="{C0AF8CAB-2EFE-495C-A78A-C238FFF13E34}" type="presOf" srcId="{6BFBFA7B-32B5-438C-A6FE-D0EC207B1A8A}" destId="{3155014C-220E-4ED9-B8C4-67401DF7667F}" srcOrd="0" destOrd="0" presId="urn:microsoft.com/office/officeart/2005/8/layout/cycle5"/>
    <dgm:cxn modelId="{6F695C74-7851-42EB-88DA-B2D4AA0D5994}" srcId="{942292D7-3EC9-48F3-ACC3-3DAD889E05ED}" destId="{C53D8975-C44B-4286-A6F3-DFB0367E70D6}" srcOrd="2" destOrd="0" parTransId="{9A68C10F-1557-4979-AAAC-E44177D42473}" sibTransId="{D43ED51D-2D77-428F-B960-7AAD7ABC59C0}"/>
    <dgm:cxn modelId="{3FF690F8-2F79-4495-A75B-3B864931EB0C}" type="presOf" srcId="{7CDCCACE-B317-4100-88F6-5D65C4FC4241}" destId="{90A96BF4-3E44-4AAD-A3FC-B65D60C3E5F1}" srcOrd="0" destOrd="0" presId="urn:microsoft.com/office/officeart/2005/8/layout/cycle5"/>
    <dgm:cxn modelId="{A222796C-8E58-4633-A0DD-452B5DCD506D}" type="presOf" srcId="{D43ED51D-2D77-428F-B960-7AAD7ABC59C0}" destId="{C0FB739C-E69A-481D-B0B5-8ED01DF37FB7}" srcOrd="0" destOrd="0" presId="urn:microsoft.com/office/officeart/2005/8/layout/cycle5"/>
    <dgm:cxn modelId="{B2A8AEC0-2558-4CD8-8F8A-34E1793D9D47}" type="presOf" srcId="{07E6227A-88DA-4A92-AD44-00AE31754E91}" destId="{7CD9930D-6D1A-4BE8-8E6E-6CF11508D5FD}" srcOrd="0" destOrd="0" presId="urn:microsoft.com/office/officeart/2005/8/layout/cycle5"/>
    <dgm:cxn modelId="{3E74AA98-BFD8-4680-8306-910017B1227F}" srcId="{942292D7-3EC9-48F3-ACC3-3DAD889E05ED}" destId="{9AF88205-B297-42FA-BEC8-F98C6550970D}" srcOrd="4" destOrd="0" parTransId="{434BA94D-6FF5-4E65-8EDB-07BD7188A2F3}" sibTransId="{1B2E3DE1-2D95-499A-A301-4ACAC906A1F2}"/>
    <dgm:cxn modelId="{0F31A9D4-834A-4E89-9BA8-284B4EE29EDF}" type="presOf" srcId="{9AF88205-B297-42FA-BEC8-F98C6550970D}" destId="{C75F1B28-8993-4C10-A5D4-549FEE7D020C}" srcOrd="0" destOrd="0" presId="urn:microsoft.com/office/officeart/2005/8/layout/cycle5"/>
    <dgm:cxn modelId="{8A7DCA17-810A-496D-9406-AE6909CFB971}" type="presOf" srcId="{942292D7-3EC9-48F3-ACC3-3DAD889E05ED}" destId="{34DFD981-13E1-42A7-965E-A5EC19136B8F}" srcOrd="0" destOrd="0" presId="urn:microsoft.com/office/officeart/2005/8/layout/cycle5"/>
    <dgm:cxn modelId="{7090AD61-3EF2-4472-A2E6-66B82A241556}" type="presOf" srcId="{1B2E3DE1-2D95-499A-A301-4ACAC906A1F2}" destId="{3E448E7A-E5A4-42B5-8045-70BF7ABC6610}" srcOrd="0" destOrd="0" presId="urn:microsoft.com/office/officeart/2005/8/layout/cycle5"/>
    <dgm:cxn modelId="{197E7EBF-1EF6-42BA-B149-200DD20D93A9}" type="presOf" srcId="{E1F4D53E-6E0B-4D11-9182-C63AF8885D4E}" destId="{01F717C7-2831-4D3B-AC83-F469A03039C6}" srcOrd="0" destOrd="0" presId="urn:microsoft.com/office/officeart/2005/8/layout/cycle5"/>
    <dgm:cxn modelId="{4D3DDA9F-4FB1-4C2D-ACFD-1E7FD0F24ECF}" type="presOf" srcId="{078DCCD8-8EDC-461A-A0B7-67D28AA112E6}" destId="{9C26480D-5414-4AA9-A090-DB13B4B47EB5}" srcOrd="0" destOrd="0" presId="urn:microsoft.com/office/officeart/2005/8/layout/cycle5"/>
    <dgm:cxn modelId="{28D4E4E3-3FD7-49AA-BDA0-04C6A87692F1}" type="presOf" srcId="{62C63F7F-4C03-4197-A80C-5865FC1EA557}" destId="{1A66D5C0-29EE-43E7-B23B-84E162DAFFE2}"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55C414F1-CAD8-4E9E-8795-7330CB853E56}" type="presParOf" srcId="{34DFD981-13E1-42A7-965E-A5EC19136B8F}" destId="{04F1D74F-4E1C-4976-AFDD-6AB90ECF9A7E}" srcOrd="0" destOrd="0" presId="urn:microsoft.com/office/officeart/2005/8/layout/cycle5"/>
    <dgm:cxn modelId="{EC370DDD-A675-417F-B397-D2176548C812}" type="presParOf" srcId="{34DFD981-13E1-42A7-965E-A5EC19136B8F}" destId="{A28A0C69-CED7-4F93-9875-7FEFA74F629F}" srcOrd="1" destOrd="0" presId="urn:microsoft.com/office/officeart/2005/8/layout/cycle5"/>
    <dgm:cxn modelId="{2E478478-78C2-4707-8BEF-306953C303E7}" type="presParOf" srcId="{34DFD981-13E1-42A7-965E-A5EC19136B8F}" destId="{3155014C-220E-4ED9-B8C4-67401DF7667F}" srcOrd="2" destOrd="0" presId="urn:microsoft.com/office/officeart/2005/8/layout/cycle5"/>
    <dgm:cxn modelId="{24DF4890-3344-455F-80A1-449FAEC1AA2C}" type="presParOf" srcId="{34DFD981-13E1-42A7-965E-A5EC19136B8F}" destId="{90A96BF4-3E44-4AAD-A3FC-B65D60C3E5F1}" srcOrd="3" destOrd="0" presId="urn:microsoft.com/office/officeart/2005/8/layout/cycle5"/>
    <dgm:cxn modelId="{024B479D-2044-4CDD-BC6E-7160E8EA0574}" type="presParOf" srcId="{34DFD981-13E1-42A7-965E-A5EC19136B8F}" destId="{D78A9408-BE3A-44A3-85BD-F7164805252D}" srcOrd="4" destOrd="0" presId="urn:microsoft.com/office/officeart/2005/8/layout/cycle5"/>
    <dgm:cxn modelId="{FC933182-BD29-45EB-8396-000D237F0B5A}" type="presParOf" srcId="{34DFD981-13E1-42A7-965E-A5EC19136B8F}" destId="{0F9515D1-D532-4EC0-901F-A133DEC31622}" srcOrd="5" destOrd="0" presId="urn:microsoft.com/office/officeart/2005/8/layout/cycle5"/>
    <dgm:cxn modelId="{9C7730DA-57C3-4113-988F-6DE7F639EB4F}" type="presParOf" srcId="{34DFD981-13E1-42A7-965E-A5EC19136B8F}" destId="{22DE8651-298B-459F-893F-4809616995CF}" srcOrd="6" destOrd="0" presId="urn:microsoft.com/office/officeart/2005/8/layout/cycle5"/>
    <dgm:cxn modelId="{465055E2-AAFE-4E7B-A93C-4A5A552D9482}" type="presParOf" srcId="{34DFD981-13E1-42A7-965E-A5EC19136B8F}" destId="{B5DCE6D4-051D-4998-8333-B203B2EB0329}" srcOrd="7" destOrd="0" presId="urn:microsoft.com/office/officeart/2005/8/layout/cycle5"/>
    <dgm:cxn modelId="{A67300D1-7534-4996-851D-D564CE3996BB}" type="presParOf" srcId="{34DFD981-13E1-42A7-965E-A5EC19136B8F}" destId="{C0FB739C-E69A-481D-B0B5-8ED01DF37FB7}" srcOrd="8" destOrd="0" presId="urn:microsoft.com/office/officeart/2005/8/layout/cycle5"/>
    <dgm:cxn modelId="{003B05C2-A075-4754-96BF-6225037FBCB4}" type="presParOf" srcId="{34DFD981-13E1-42A7-965E-A5EC19136B8F}" destId="{A5CBCA1D-FB14-4C6F-B31C-83F3E92E16AF}" srcOrd="9" destOrd="0" presId="urn:microsoft.com/office/officeart/2005/8/layout/cycle5"/>
    <dgm:cxn modelId="{2F6B9FA4-53C8-4E0A-95A8-333BF0401EFB}" type="presParOf" srcId="{34DFD981-13E1-42A7-965E-A5EC19136B8F}" destId="{C2018283-5C5F-479E-A285-1AE6C824BC7E}" srcOrd="10" destOrd="0" presId="urn:microsoft.com/office/officeart/2005/8/layout/cycle5"/>
    <dgm:cxn modelId="{608C2AF4-DB54-4978-AAA1-11A1AC9C67E5}" type="presParOf" srcId="{34DFD981-13E1-42A7-965E-A5EC19136B8F}" destId="{9C26480D-5414-4AA9-A090-DB13B4B47EB5}" srcOrd="11" destOrd="0" presId="urn:microsoft.com/office/officeart/2005/8/layout/cycle5"/>
    <dgm:cxn modelId="{9A742420-81DC-43FD-9CD8-F77094D95BAE}" type="presParOf" srcId="{34DFD981-13E1-42A7-965E-A5EC19136B8F}" destId="{C75F1B28-8993-4C10-A5D4-549FEE7D020C}" srcOrd="12" destOrd="0" presId="urn:microsoft.com/office/officeart/2005/8/layout/cycle5"/>
    <dgm:cxn modelId="{4AE9A09E-7A7D-45FF-B450-53722AA8263B}" type="presParOf" srcId="{34DFD981-13E1-42A7-965E-A5EC19136B8F}" destId="{FD942BE7-9C89-4795-8495-9F9177C216AA}" srcOrd="13" destOrd="0" presId="urn:microsoft.com/office/officeart/2005/8/layout/cycle5"/>
    <dgm:cxn modelId="{F984382F-2E93-46ED-8DA5-4CB438B64872}" type="presParOf" srcId="{34DFD981-13E1-42A7-965E-A5EC19136B8F}" destId="{3E448E7A-E5A4-42B5-8045-70BF7ABC6610}" srcOrd="14" destOrd="0" presId="urn:microsoft.com/office/officeart/2005/8/layout/cycle5"/>
    <dgm:cxn modelId="{A7FD991F-4385-48F9-A8A3-EFAC5E60B57E}" type="presParOf" srcId="{34DFD981-13E1-42A7-965E-A5EC19136B8F}" destId="{01F717C7-2831-4D3B-AC83-F469A03039C6}" srcOrd="15" destOrd="0" presId="urn:microsoft.com/office/officeart/2005/8/layout/cycle5"/>
    <dgm:cxn modelId="{4CC0AF7E-F22B-48F6-BD0F-31304F45BE0D}" type="presParOf" srcId="{34DFD981-13E1-42A7-965E-A5EC19136B8F}" destId="{A5C17561-E481-4133-9402-93B649CFF061}" srcOrd="16" destOrd="0" presId="urn:microsoft.com/office/officeart/2005/8/layout/cycle5"/>
    <dgm:cxn modelId="{C7A13601-0D83-47DE-9C94-6BACD43EAA8A}" type="presParOf" srcId="{34DFD981-13E1-42A7-965E-A5EC19136B8F}" destId="{639E480A-14EE-4719-8A00-DF9198FFB2C7}" srcOrd="17" destOrd="0" presId="urn:microsoft.com/office/officeart/2005/8/layout/cycle5"/>
    <dgm:cxn modelId="{005F0779-0B67-4B4F-A293-E3C0C934996D}" type="presParOf" srcId="{34DFD981-13E1-42A7-965E-A5EC19136B8F}" destId="{1A66D5C0-29EE-43E7-B23B-84E162DAFFE2}" srcOrd="18" destOrd="0" presId="urn:microsoft.com/office/officeart/2005/8/layout/cycle5"/>
    <dgm:cxn modelId="{10093556-C87C-4A39-B0E8-D1F695580E80}" type="presParOf" srcId="{34DFD981-13E1-42A7-965E-A5EC19136B8F}" destId="{AB607ADD-DBE8-4B2E-9893-8415E017A95C}" srcOrd="19" destOrd="0" presId="urn:microsoft.com/office/officeart/2005/8/layout/cycle5"/>
    <dgm:cxn modelId="{2CBD115A-D6C9-4D17-85EF-0CFCFB97CA64}" type="presParOf" srcId="{34DFD981-13E1-42A7-965E-A5EC19136B8F}" destId="{7CD9930D-6D1A-4BE8-8E6E-6CF11508D5FD}" srcOrd="20" destOrd="0" presId="urn:microsoft.com/office/officeart/2005/8/layout/cycle5"/>
    <dgm:cxn modelId="{2B11E22A-B1FC-4504-A8A9-F91EFA00EA61}" type="presParOf" srcId="{34DFD981-13E1-42A7-965E-A5EC19136B8F}" destId="{655F38B0-B611-4F54-BA91-AAA82D03701E}" srcOrd="21" destOrd="0" presId="urn:microsoft.com/office/officeart/2005/8/layout/cycle5"/>
    <dgm:cxn modelId="{CA17AAD2-F28B-4E8D-AC4F-09BF93099F0B}" type="presParOf" srcId="{34DFD981-13E1-42A7-965E-A5EC19136B8F}" destId="{A33B977C-68A6-4624-8BE4-9943C8FC751A}" srcOrd="22" destOrd="0" presId="urn:microsoft.com/office/officeart/2005/8/layout/cycle5"/>
    <dgm:cxn modelId="{50A7829E-D98B-474D-851F-E9D2C919406F}"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dgm:spPr/>
      <dgm:t>
        <a:bodyPr/>
        <a:lstStyle/>
        <a:p>
          <a:r>
            <a:rPr lang="en-US" dirty="0" smtClean="0">
              <a:latin typeface="Times New Roman" panose="02020603050405020304" pitchFamily="18" charset="0"/>
              <a:cs typeface="Times New Roman" panose="02020603050405020304" pitchFamily="18" charset="0"/>
            </a:rPr>
            <a:t>Analysis of health situation</a:t>
          </a:r>
          <a:endParaRPr lang="en-US"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p>
      </dgm:t>
    </dgm:pt>
    <dgm:pt modelId="{6BFBFA7B-32B5-438C-A6FE-D0EC207B1A8A}" type="sibTrans" cxnId="{983ADD37-724D-4ED0-B1A9-4E0A509C51AB}">
      <dgm:prSet/>
      <dgm:spPr/>
      <dgm:t>
        <a:bodyPr/>
        <a:lstStyle/>
        <a:p>
          <a:endParaRPr lang="en-US"/>
        </a:p>
      </dgm:t>
    </dgm:pt>
    <dgm:pt modelId="{7CDCCACE-B317-4100-88F6-5D65C4FC4241}">
      <dgm:prSet phldrT="[Text]"/>
      <dgm:spPr/>
      <dgm:t>
        <a:bodyPr/>
        <a:lstStyle/>
        <a:p>
          <a:r>
            <a:rPr lang="en-US" dirty="0" smtClean="0">
              <a:latin typeface="Times New Roman" panose="02020603050405020304" pitchFamily="18" charset="0"/>
              <a:cs typeface="Times New Roman" panose="02020603050405020304" pitchFamily="18" charset="0"/>
            </a:rPr>
            <a:t>Objectives and goals</a:t>
          </a:r>
          <a:endParaRPr lang="en-US"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p>
      </dgm:t>
    </dgm:pt>
    <dgm:pt modelId="{94467185-813A-4201-A736-E22AED523A0A}" type="sibTrans" cxnId="{CB308BE4-E719-4F0D-A598-896C3A75FB05}">
      <dgm:prSet/>
      <dgm:spPr/>
      <dgm:t>
        <a:bodyPr/>
        <a:lstStyle/>
        <a:p>
          <a:endParaRPr lang="en-US"/>
        </a:p>
      </dgm:t>
    </dgm:pt>
    <dgm:pt modelId="{C53D8975-C44B-4286-A6F3-DFB0367E70D6}">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Assessment of resources</a:t>
          </a:r>
          <a:endParaRPr lang="en-US"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p>
      </dgm:t>
    </dgm:pt>
    <dgm:pt modelId="{D43ED51D-2D77-428F-B960-7AAD7ABC59C0}" type="sibTrans" cxnId="{6F695C74-7851-42EB-88DA-B2D4AA0D5994}">
      <dgm:prSet/>
      <dgm:spPr/>
      <dgm:t>
        <a:bodyPr/>
        <a:lstStyle/>
        <a:p>
          <a:endParaRPr lang="en-US"/>
        </a:p>
      </dgm:t>
    </dgm:pt>
    <dgm:pt modelId="{6E910F72-C04C-4224-AC72-1C200150FDF8}">
      <dgm:prSet phldrT="[Text]"/>
      <dgm:spPr/>
      <dgm:t>
        <a:bodyPr/>
        <a:lstStyle/>
        <a:p>
          <a:r>
            <a:rPr lang="en-US" dirty="0" smtClean="0">
              <a:latin typeface="Times New Roman" panose="02020603050405020304" pitchFamily="18" charset="0"/>
              <a:cs typeface="Times New Roman" panose="02020603050405020304" pitchFamily="18" charset="0"/>
            </a:rPr>
            <a:t>priorities</a:t>
          </a:r>
          <a:endParaRPr lang="en-US"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p>
      </dgm:t>
    </dgm:pt>
    <dgm:pt modelId="{078DCCD8-8EDC-461A-A0B7-67D28AA112E6}" type="sibTrans" cxnId="{07436F99-28D7-44EF-8C91-F29CD0FE855B}">
      <dgm:prSet/>
      <dgm:spPr/>
      <dgm:t>
        <a:bodyPr/>
        <a:lstStyle/>
        <a:p>
          <a:endParaRPr lang="en-US"/>
        </a:p>
      </dgm:t>
    </dgm:pt>
    <dgm:pt modelId="{62C63F7F-4C03-4197-A80C-5865FC1EA557}">
      <dgm:prSet phldrT="[Text]"/>
      <dgm:spPr/>
      <dgm:t>
        <a:bodyPr/>
        <a:lstStyle/>
        <a:p>
          <a:r>
            <a:rPr lang="en-US" dirty="0" smtClean="0">
              <a:latin typeface="Times New Roman" panose="02020603050405020304" pitchFamily="18" charset="0"/>
              <a:cs typeface="Times New Roman" panose="02020603050405020304" pitchFamily="18" charset="0"/>
            </a:rPr>
            <a:t>Monitoring </a:t>
          </a:r>
          <a:endParaRPr lang="en-US"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p>
      </dgm:t>
    </dgm:pt>
    <dgm:pt modelId="{07E6227A-88DA-4A92-AD44-00AE31754E91}" type="sibTrans" cxnId="{2C2EBF2E-A84E-4F14-8BEE-2C18D346F6C9}">
      <dgm:prSet/>
      <dgm:spPr/>
      <dgm:t>
        <a:bodyPr/>
        <a:lstStyle/>
        <a:p>
          <a:endParaRPr lang="en-US"/>
        </a:p>
      </dgm:t>
    </dgm:pt>
    <dgm:pt modelId="{E1F4D53E-6E0B-4D11-9182-C63AF8885D4E}">
      <dgm:prSet phldrT="[Text]"/>
      <dgm:spPr/>
      <dgm:t>
        <a:bodyPr/>
        <a:lstStyle/>
        <a:p>
          <a:r>
            <a:rPr lang="en-US" dirty="0" smtClean="0">
              <a:latin typeface="Times New Roman" panose="02020603050405020304" pitchFamily="18" charset="0"/>
              <a:cs typeface="Times New Roman" panose="02020603050405020304" pitchFamily="18" charset="0"/>
            </a:rPr>
            <a:t>Programming and implementation</a:t>
          </a:r>
          <a:endParaRPr lang="en-US"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p>
      </dgm:t>
    </dgm:pt>
    <dgm:pt modelId="{7139F8A1-E0D8-4FCC-BFA1-08F1DD7371C5}" type="sibTrans" cxnId="{D6833851-194A-479C-B30E-7EE23B58940C}">
      <dgm:prSet/>
      <dgm:spPr/>
      <dgm:t>
        <a:bodyPr/>
        <a:lstStyle/>
        <a:p>
          <a:endParaRPr lang="en-US"/>
        </a:p>
      </dgm:t>
    </dgm:pt>
    <dgm:pt modelId="{9AF88205-B297-42FA-BEC8-F98C6550970D}">
      <dgm:prSet phldrT="[Text]"/>
      <dgm:spPr/>
      <dgm:t>
        <a:bodyPr/>
        <a:lstStyle/>
        <a:p>
          <a:r>
            <a:rPr lang="en-US" dirty="0" smtClean="0">
              <a:latin typeface="Times New Roman" panose="02020603050405020304" pitchFamily="18" charset="0"/>
              <a:cs typeface="Times New Roman" panose="02020603050405020304" pitchFamily="18" charset="0"/>
            </a:rPr>
            <a:t>Formulate plan</a:t>
          </a:r>
          <a:endParaRPr lang="en-US"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p>
      </dgm:t>
    </dgm:pt>
    <dgm:pt modelId="{1B2E3DE1-2D95-499A-A301-4ACAC906A1F2}" type="sibTrans" cxnId="{3E74AA98-BFD8-4680-8306-910017B1227F}">
      <dgm:prSet/>
      <dgm:spPr/>
      <dgm:t>
        <a:bodyPr/>
        <a:lstStyle/>
        <a:p>
          <a:endParaRPr lang="en-US"/>
        </a:p>
      </dgm:t>
    </dgm:pt>
    <dgm:pt modelId="{78BF0DF7-BB55-474C-B420-A70D23BE3539}">
      <dgm:prSet phldrT="[Text]"/>
      <dgm:spPr/>
      <dgm:t>
        <a:bodyPr/>
        <a:lstStyle/>
        <a:p>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p>
      </dgm:t>
    </dgm:pt>
    <dgm:pt modelId="{5661D343-CA6F-4373-B035-593866C1CBA5}" type="sibTrans" cxnId="{AE9526BC-1A2C-4B2E-B1C8-F3FE26D7D1E6}">
      <dgm:prSet/>
      <dgm:spPr/>
      <dgm:t>
        <a:bodyPr/>
        <a:lstStyle/>
        <a:p>
          <a:endParaRPr lang="en-US"/>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custRadScaleRad="98840">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RadScaleRad="99184" custRadScaleInc="3157">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RadScaleRad="100007" custRadScaleInc="4428">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RadScaleRad="100823" custRadScaleInc="3105">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RadScaleRad="100642">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RadScaleRad="100823" custRadScaleInc="-3105">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RadScaleRad="100007" custRadScaleInc="-442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RadScaleRad="99184" custRadScaleInc="-3157">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E0313611-37A5-4C0B-8227-AE3C79CB16EC}" type="presOf" srcId="{078DCCD8-8EDC-461A-A0B7-67D28AA112E6}" destId="{9C26480D-5414-4AA9-A090-DB13B4B47EB5}" srcOrd="0" destOrd="0" presId="urn:microsoft.com/office/officeart/2005/8/layout/cycle5"/>
    <dgm:cxn modelId="{A862675A-6BD0-47C6-9562-245D9A521B2F}" type="presOf" srcId="{C53D8975-C44B-4286-A6F3-DFB0367E70D6}" destId="{22DE8651-298B-459F-893F-4809616995CF}" srcOrd="0" destOrd="0" presId="urn:microsoft.com/office/officeart/2005/8/layout/cycle5"/>
    <dgm:cxn modelId="{2B8F3A36-26B8-40ED-BFE8-353E97034C1A}" type="presOf" srcId="{6E910F72-C04C-4224-AC72-1C200150FDF8}" destId="{A5CBCA1D-FB14-4C6F-B31C-83F3E92E16AF}" srcOrd="0" destOrd="0" presId="urn:microsoft.com/office/officeart/2005/8/layout/cycle5"/>
    <dgm:cxn modelId="{AE9526BC-1A2C-4B2E-B1C8-F3FE26D7D1E6}" srcId="{942292D7-3EC9-48F3-ACC3-3DAD889E05ED}" destId="{78BF0DF7-BB55-474C-B420-A70D23BE3539}" srcOrd="7" destOrd="0" parTransId="{18DCCC4F-901F-41A4-8BC8-D52AC9C2B3BA}" sibTransId="{5661D343-CA6F-4373-B035-593866C1CBA5}"/>
    <dgm:cxn modelId="{195FDB4B-FBD4-450A-B771-80014CE7611E}" type="presOf" srcId="{942292D7-3EC9-48F3-ACC3-3DAD889E05ED}" destId="{34DFD981-13E1-42A7-965E-A5EC19136B8F}" srcOrd="0" destOrd="0" presId="urn:microsoft.com/office/officeart/2005/8/layout/cycle5"/>
    <dgm:cxn modelId="{2C2EBF2E-A84E-4F14-8BEE-2C18D346F6C9}" srcId="{942292D7-3EC9-48F3-ACC3-3DAD889E05ED}" destId="{62C63F7F-4C03-4197-A80C-5865FC1EA557}" srcOrd="6" destOrd="0" parTransId="{53747CC1-6220-40E0-85F5-782F6BD0857C}" sibTransId="{07E6227A-88DA-4A92-AD44-00AE31754E91}"/>
    <dgm:cxn modelId="{983ADD37-724D-4ED0-B1A9-4E0A509C51AB}" srcId="{942292D7-3EC9-48F3-ACC3-3DAD889E05ED}" destId="{1B47BE4C-C9DE-4122-AF0F-B3032ED0415F}" srcOrd="0" destOrd="0" parTransId="{F89CDE4E-6EBC-4511-887C-D4FCD34ABEE2}" sibTransId="{6BFBFA7B-32B5-438C-A6FE-D0EC207B1A8A}"/>
    <dgm:cxn modelId="{D593A479-7F9E-4538-88B3-9567633C0F8E}" type="presOf" srcId="{1B2E3DE1-2D95-499A-A301-4ACAC906A1F2}" destId="{3E448E7A-E5A4-42B5-8045-70BF7ABC6610}" srcOrd="0" destOrd="0" presId="urn:microsoft.com/office/officeart/2005/8/layout/cycle5"/>
    <dgm:cxn modelId="{CB308BE4-E719-4F0D-A598-896C3A75FB05}" srcId="{942292D7-3EC9-48F3-ACC3-3DAD889E05ED}" destId="{7CDCCACE-B317-4100-88F6-5D65C4FC4241}" srcOrd="1" destOrd="0" parTransId="{3A01C977-F6BE-4484-B6C8-40D6073B6F45}" sibTransId="{94467185-813A-4201-A736-E22AED523A0A}"/>
    <dgm:cxn modelId="{CDC80A17-8CAD-4ECE-8FD9-BB8AB1D00B77}" type="presOf" srcId="{62C63F7F-4C03-4197-A80C-5865FC1EA557}" destId="{1A66D5C0-29EE-43E7-B23B-84E162DAFFE2}" srcOrd="0" destOrd="0" presId="urn:microsoft.com/office/officeart/2005/8/layout/cycle5"/>
    <dgm:cxn modelId="{A74B095B-5427-46ED-974F-6E9B48374E54}" type="presOf" srcId="{7139F8A1-E0D8-4FCC-BFA1-08F1DD7371C5}" destId="{639E480A-14EE-4719-8A00-DF9198FFB2C7}"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6F695C74-7851-42EB-88DA-B2D4AA0D5994}" srcId="{942292D7-3EC9-48F3-ACC3-3DAD889E05ED}" destId="{C53D8975-C44B-4286-A6F3-DFB0367E70D6}" srcOrd="2" destOrd="0" parTransId="{9A68C10F-1557-4979-AAAC-E44177D42473}" sibTransId="{D43ED51D-2D77-428F-B960-7AAD7ABC59C0}"/>
    <dgm:cxn modelId="{C8EADDF1-E248-4FED-8101-F2C4172E16AB}" type="presOf" srcId="{1B47BE4C-C9DE-4122-AF0F-B3032ED0415F}" destId="{04F1D74F-4E1C-4976-AFDD-6AB90ECF9A7E}" srcOrd="0" destOrd="0" presId="urn:microsoft.com/office/officeart/2005/8/layout/cycle5"/>
    <dgm:cxn modelId="{57BC5C39-3941-4A71-BE4C-05EE7C84B707}" type="presOf" srcId="{6BFBFA7B-32B5-438C-A6FE-D0EC207B1A8A}" destId="{3155014C-220E-4ED9-B8C4-67401DF7667F}" srcOrd="0" destOrd="0" presId="urn:microsoft.com/office/officeart/2005/8/layout/cycle5"/>
    <dgm:cxn modelId="{83BF4418-8B85-42E5-98E5-6916306A480F}" type="presOf" srcId="{E1F4D53E-6E0B-4D11-9182-C63AF8885D4E}" destId="{01F717C7-2831-4D3B-AC83-F469A03039C6}" srcOrd="0" destOrd="0" presId="urn:microsoft.com/office/officeart/2005/8/layout/cycle5"/>
    <dgm:cxn modelId="{14AC919C-DC3E-42D5-BFE1-7A4F4FA14592}" type="presOf" srcId="{9AF88205-B297-42FA-BEC8-F98C6550970D}" destId="{C75F1B28-8993-4C10-A5D4-549FEE7D020C}" srcOrd="0" destOrd="0" presId="urn:microsoft.com/office/officeart/2005/8/layout/cycle5"/>
    <dgm:cxn modelId="{3E74AA98-BFD8-4680-8306-910017B1227F}" srcId="{942292D7-3EC9-48F3-ACC3-3DAD889E05ED}" destId="{9AF88205-B297-42FA-BEC8-F98C6550970D}" srcOrd="4" destOrd="0" parTransId="{434BA94D-6FF5-4E65-8EDB-07BD7188A2F3}" sibTransId="{1B2E3DE1-2D95-499A-A301-4ACAC906A1F2}"/>
    <dgm:cxn modelId="{8DDBEB87-D078-4753-9522-91B5724D3E32}" type="presOf" srcId="{78BF0DF7-BB55-474C-B420-A70D23BE3539}" destId="{655F38B0-B611-4F54-BA91-AAA82D03701E}" srcOrd="0" destOrd="0" presId="urn:microsoft.com/office/officeart/2005/8/layout/cycle5"/>
    <dgm:cxn modelId="{74124E42-1BB1-4B72-88AD-8894623F1B27}" type="presOf" srcId="{07E6227A-88DA-4A92-AD44-00AE31754E91}" destId="{7CD9930D-6D1A-4BE8-8E6E-6CF11508D5FD}" srcOrd="0" destOrd="0" presId="urn:microsoft.com/office/officeart/2005/8/layout/cycle5"/>
    <dgm:cxn modelId="{0EB79FA7-21F5-46CA-B9A9-97E4621A8369}" type="presOf" srcId="{94467185-813A-4201-A736-E22AED523A0A}" destId="{0F9515D1-D532-4EC0-901F-A133DEC31622}" srcOrd="0" destOrd="0" presId="urn:microsoft.com/office/officeart/2005/8/layout/cycle5"/>
    <dgm:cxn modelId="{AA153851-71AF-4F0D-991A-7458200C1D1A}" type="presOf" srcId="{5661D343-CA6F-4373-B035-593866C1CBA5}" destId="{76CC4674-2713-4154-ACD3-4EC4BA02D350}" srcOrd="0" destOrd="0" presId="urn:microsoft.com/office/officeart/2005/8/layout/cycle5"/>
    <dgm:cxn modelId="{D752D155-EB4B-4277-9552-810C3DE7D42F}" type="presOf" srcId="{D43ED51D-2D77-428F-B960-7AAD7ABC59C0}" destId="{C0FB739C-E69A-481D-B0B5-8ED01DF37FB7}" srcOrd="0" destOrd="0" presId="urn:microsoft.com/office/officeart/2005/8/layout/cycle5"/>
    <dgm:cxn modelId="{6819B677-3B17-43D2-9040-07179049961B}" type="presOf" srcId="{7CDCCACE-B317-4100-88F6-5D65C4FC4241}" destId="{90A96BF4-3E44-4AAD-A3FC-B65D60C3E5F1}"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C9AF541E-9117-48AD-A86D-1D7E472A04AE}" type="presParOf" srcId="{34DFD981-13E1-42A7-965E-A5EC19136B8F}" destId="{04F1D74F-4E1C-4976-AFDD-6AB90ECF9A7E}" srcOrd="0" destOrd="0" presId="urn:microsoft.com/office/officeart/2005/8/layout/cycle5"/>
    <dgm:cxn modelId="{1D5CC5F2-7FE6-4830-8DD5-F16E29A8AA23}" type="presParOf" srcId="{34DFD981-13E1-42A7-965E-A5EC19136B8F}" destId="{A28A0C69-CED7-4F93-9875-7FEFA74F629F}" srcOrd="1" destOrd="0" presId="urn:microsoft.com/office/officeart/2005/8/layout/cycle5"/>
    <dgm:cxn modelId="{DAA20A3F-51E9-4E1A-B8C0-DE2DA24B64D5}" type="presParOf" srcId="{34DFD981-13E1-42A7-965E-A5EC19136B8F}" destId="{3155014C-220E-4ED9-B8C4-67401DF7667F}" srcOrd="2" destOrd="0" presId="urn:microsoft.com/office/officeart/2005/8/layout/cycle5"/>
    <dgm:cxn modelId="{49A9F605-036A-459B-9328-07A413F79F21}" type="presParOf" srcId="{34DFD981-13E1-42A7-965E-A5EC19136B8F}" destId="{90A96BF4-3E44-4AAD-A3FC-B65D60C3E5F1}" srcOrd="3" destOrd="0" presId="urn:microsoft.com/office/officeart/2005/8/layout/cycle5"/>
    <dgm:cxn modelId="{203E1B7E-FCEE-4267-A9AA-A3DA1B3F9CCE}" type="presParOf" srcId="{34DFD981-13E1-42A7-965E-A5EC19136B8F}" destId="{D78A9408-BE3A-44A3-85BD-F7164805252D}" srcOrd="4" destOrd="0" presId="urn:microsoft.com/office/officeart/2005/8/layout/cycle5"/>
    <dgm:cxn modelId="{0A922D23-9547-4793-96A6-7005474A5605}" type="presParOf" srcId="{34DFD981-13E1-42A7-965E-A5EC19136B8F}" destId="{0F9515D1-D532-4EC0-901F-A133DEC31622}" srcOrd="5" destOrd="0" presId="urn:microsoft.com/office/officeart/2005/8/layout/cycle5"/>
    <dgm:cxn modelId="{9CD3296B-9CB4-4A8D-8619-1911D0599DD3}" type="presParOf" srcId="{34DFD981-13E1-42A7-965E-A5EC19136B8F}" destId="{22DE8651-298B-459F-893F-4809616995CF}" srcOrd="6" destOrd="0" presId="urn:microsoft.com/office/officeart/2005/8/layout/cycle5"/>
    <dgm:cxn modelId="{9F45E5F9-4CAB-443F-A062-0461598AAC56}" type="presParOf" srcId="{34DFD981-13E1-42A7-965E-A5EC19136B8F}" destId="{B5DCE6D4-051D-4998-8333-B203B2EB0329}" srcOrd="7" destOrd="0" presId="urn:microsoft.com/office/officeart/2005/8/layout/cycle5"/>
    <dgm:cxn modelId="{98D4DE50-4791-48FE-8ADE-EEDCCAD57DF0}" type="presParOf" srcId="{34DFD981-13E1-42A7-965E-A5EC19136B8F}" destId="{C0FB739C-E69A-481D-B0B5-8ED01DF37FB7}" srcOrd="8" destOrd="0" presId="urn:microsoft.com/office/officeart/2005/8/layout/cycle5"/>
    <dgm:cxn modelId="{F93FEFCD-63A4-40E6-AD7D-DC26880BF174}" type="presParOf" srcId="{34DFD981-13E1-42A7-965E-A5EC19136B8F}" destId="{A5CBCA1D-FB14-4C6F-B31C-83F3E92E16AF}" srcOrd="9" destOrd="0" presId="urn:microsoft.com/office/officeart/2005/8/layout/cycle5"/>
    <dgm:cxn modelId="{A4269633-A613-4401-B277-8D5749229597}" type="presParOf" srcId="{34DFD981-13E1-42A7-965E-A5EC19136B8F}" destId="{C2018283-5C5F-479E-A285-1AE6C824BC7E}" srcOrd="10" destOrd="0" presId="urn:microsoft.com/office/officeart/2005/8/layout/cycle5"/>
    <dgm:cxn modelId="{43E049E5-DE53-4EF0-B5B0-E8BF1F86DF7A}" type="presParOf" srcId="{34DFD981-13E1-42A7-965E-A5EC19136B8F}" destId="{9C26480D-5414-4AA9-A090-DB13B4B47EB5}" srcOrd="11" destOrd="0" presId="urn:microsoft.com/office/officeart/2005/8/layout/cycle5"/>
    <dgm:cxn modelId="{05F07AD3-C0E9-4B1A-A154-99DE431CCAA0}" type="presParOf" srcId="{34DFD981-13E1-42A7-965E-A5EC19136B8F}" destId="{C75F1B28-8993-4C10-A5D4-549FEE7D020C}" srcOrd="12" destOrd="0" presId="urn:microsoft.com/office/officeart/2005/8/layout/cycle5"/>
    <dgm:cxn modelId="{BCEC8119-C697-4DAC-A2BC-A33330B6D709}" type="presParOf" srcId="{34DFD981-13E1-42A7-965E-A5EC19136B8F}" destId="{FD942BE7-9C89-4795-8495-9F9177C216AA}" srcOrd="13" destOrd="0" presId="urn:microsoft.com/office/officeart/2005/8/layout/cycle5"/>
    <dgm:cxn modelId="{AB38370F-1D6B-4FF8-A93F-64D70F21DAC3}" type="presParOf" srcId="{34DFD981-13E1-42A7-965E-A5EC19136B8F}" destId="{3E448E7A-E5A4-42B5-8045-70BF7ABC6610}" srcOrd="14" destOrd="0" presId="urn:microsoft.com/office/officeart/2005/8/layout/cycle5"/>
    <dgm:cxn modelId="{AA1DAD54-65DA-4E6C-A5EF-391EE3B22237}" type="presParOf" srcId="{34DFD981-13E1-42A7-965E-A5EC19136B8F}" destId="{01F717C7-2831-4D3B-AC83-F469A03039C6}" srcOrd="15" destOrd="0" presId="urn:microsoft.com/office/officeart/2005/8/layout/cycle5"/>
    <dgm:cxn modelId="{B3F7AFCF-71E4-4FE2-90B8-F031E2A2CAD0}" type="presParOf" srcId="{34DFD981-13E1-42A7-965E-A5EC19136B8F}" destId="{A5C17561-E481-4133-9402-93B649CFF061}" srcOrd="16" destOrd="0" presId="urn:microsoft.com/office/officeart/2005/8/layout/cycle5"/>
    <dgm:cxn modelId="{E56FBB6D-4A0F-45C5-9B35-4B9A9E8886CE}" type="presParOf" srcId="{34DFD981-13E1-42A7-965E-A5EC19136B8F}" destId="{639E480A-14EE-4719-8A00-DF9198FFB2C7}" srcOrd="17" destOrd="0" presId="urn:microsoft.com/office/officeart/2005/8/layout/cycle5"/>
    <dgm:cxn modelId="{8BF9B744-2A4E-4EF0-8D6C-212D1848741A}" type="presParOf" srcId="{34DFD981-13E1-42A7-965E-A5EC19136B8F}" destId="{1A66D5C0-29EE-43E7-B23B-84E162DAFFE2}" srcOrd="18" destOrd="0" presId="urn:microsoft.com/office/officeart/2005/8/layout/cycle5"/>
    <dgm:cxn modelId="{D89C2F4D-2570-44BD-A25E-DCCF62F0E09C}" type="presParOf" srcId="{34DFD981-13E1-42A7-965E-A5EC19136B8F}" destId="{AB607ADD-DBE8-4B2E-9893-8415E017A95C}" srcOrd="19" destOrd="0" presId="urn:microsoft.com/office/officeart/2005/8/layout/cycle5"/>
    <dgm:cxn modelId="{E285B625-FF24-4184-A9ED-D167DE25C39B}" type="presParOf" srcId="{34DFD981-13E1-42A7-965E-A5EC19136B8F}" destId="{7CD9930D-6D1A-4BE8-8E6E-6CF11508D5FD}" srcOrd="20" destOrd="0" presId="urn:microsoft.com/office/officeart/2005/8/layout/cycle5"/>
    <dgm:cxn modelId="{79415650-E334-496C-B0EF-E82734A3CCCA}" type="presParOf" srcId="{34DFD981-13E1-42A7-965E-A5EC19136B8F}" destId="{655F38B0-B611-4F54-BA91-AAA82D03701E}" srcOrd="21" destOrd="0" presId="urn:microsoft.com/office/officeart/2005/8/layout/cycle5"/>
    <dgm:cxn modelId="{92C47BA2-A07A-4BB6-904D-B12FA018F1DE}" type="presParOf" srcId="{34DFD981-13E1-42A7-965E-A5EC19136B8F}" destId="{A33B977C-68A6-4624-8BE4-9943C8FC751A}" srcOrd="22" destOrd="0" presId="urn:microsoft.com/office/officeart/2005/8/layout/cycle5"/>
    <dgm:cxn modelId="{BC657ACE-4680-4E02-9FB2-C083B8E626DD}"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dgm:spPr/>
      <dgm:t>
        <a:bodyPr/>
        <a:lstStyle/>
        <a:p>
          <a:r>
            <a:rPr lang="en-US" dirty="0" smtClean="0">
              <a:latin typeface="Times New Roman" panose="02020603050405020304" pitchFamily="18" charset="0"/>
              <a:cs typeface="Times New Roman" panose="02020603050405020304" pitchFamily="18" charset="0"/>
            </a:rPr>
            <a:t>Analysis of health situation</a:t>
          </a:r>
          <a:endParaRPr lang="en-US"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p>
      </dgm:t>
    </dgm:pt>
    <dgm:pt modelId="{6BFBFA7B-32B5-438C-A6FE-D0EC207B1A8A}" type="sibTrans" cxnId="{983ADD37-724D-4ED0-B1A9-4E0A509C51AB}">
      <dgm:prSet/>
      <dgm:spPr/>
      <dgm:t>
        <a:bodyPr/>
        <a:lstStyle/>
        <a:p>
          <a:endParaRPr lang="en-US"/>
        </a:p>
      </dgm:t>
    </dgm:pt>
    <dgm:pt modelId="{7CDCCACE-B317-4100-88F6-5D65C4FC4241}">
      <dgm:prSet phldrT="[Text]"/>
      <dgm:spPr/>
      <dgm:t>
        <a:bodyPr/>
        <a:lstStyle/>
        <a:p>
          <a:r>
            <a:rPr lang="en-US" dirty="0" smtClean="0">
              <a:latin typeface="Times New Roman" panose="02020603050405020304" pitchFamily="18" charset="0"/>
              <a:cs typeface="Times New Roman" panose="02020603050405020304" pitchFamily="18" charset="0"/>
            </a:rPr>
            <a:t>Objectives and goals</a:t>
          </a:r>
          <a:endParaRPr lang="en-US"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p>
      </dgm:t>
    </dgm:pt>
    <dgm:pt modelId="{94467185-813A-4201-A736-E22AED523A0A}" type="sibTrans" cxnId="{CB308BE4-E719-4F0D-A598-896C3A75FB05}">
      <dgm:prSet/>
      <dgm:spPr/>
      <dgm:t>
        <a:bodyPr/>
        <a:lstStyle/>
        <a:p>
          <a:endParaRPr lang="en-US"/>
        </a:p>
      </dgm:t>
    </dgm:pt>
    <dgm:pt modelId="{C53D8975-C44B-4286-A6F3-DFB0367E70D6}">
      <dgm:prSet phldrT="[Text]"/>
      <dgm:spPr/>
      <dgm:t>
        <a:bodyPr/>
        <a:lstStyle/>
        <a:p>
          <a:r>
            <a:rPr lang="en-US" dirty="0" smtClean="0">
              <a:latin typeface="Times New Roman" panose="02020603050405020304" pitchFamily="18" charset="0"/>
              <a:cs typeface="Times New Roman" panose="02020603050405020304" pitchFamily="18" charset="0"/>
            </a:rPr>
            <a:t>Assessment of resources</a:t>
          </a:r>
          <a:endParaRPr lang="en-US"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p>
      </dgm:t>
    </dgm:pt>
    <dgm:pt modelId="{D43ED51D-2D77-428F-B960-7AAD7ABC59C0}" type="sibTrans" cxnId="{6F695C74-7851-42EB-88DA-B2D4AA0D5994}">
      <dgm:prSet/>
      <dgm:spPr/>
      <dgm:t>
        <a:bodyPr/>
        <a:lstStyle/>
        <a:p>
          <a:endParaRPr lang="en-US"/>
        </a:p>
      </dgm:t>
    </dgm:pt>
    <dgm:pt modelId="{6E910F72-C04C-4224-AC72-1C200150FDF8}">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priorities</a:t>
          </a:r>
          <a:endParaRPr lang="en-US"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p>
      </dgm:t>
    </dgm:pt>
    <dgm:pt modelId="{078DCCD8-8EDC-461A-A0B7-67D28AA112E6}" type="sibTrans" cxnId="{07436F99-28D7-44EF-8C91-F29CD0FE855B}">
      <dgm:prSet/>
      <dgm:spPr/>
      <dgm:t>
        <a:bodyPr/>
        <a:lstStyle/>
        <a:p>
          <a:endParaRPr lang="en-US"/>
        </a:p>
      </dgm:t>
    </dgm:pt>
    <dgm:pt modelId="{62C63F7F-4C03-4197-A80C-5865FC1EA557}">
      <dgm:prSet phldrT="[Text]"/>
      <dgm:spPr/>
      <dgm:t>
        <a:bodyPr/>
        <a:lstStyle/>
        <a:p>
          <a:r>
            <a:rPr lang="en-US" dirty="0" smtClean="0">
              <a:latin typeface="Times New Roman" panose="02020603050405020304" pitchFamily="18" charset="0"/>
              <a:cs typeface="Times New Roman" panose="02020603050405020304" pitchFamily="18" charset="0"/>
            </a:rPr>
            <a:t>Monitoring </a:t>
          </a:r>
          <a:endParaRPr lang="en-US"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p>
      </dgm:t>
    </dgm:pt>
    <dgm:pt modelId="{07E6227A-88DA-4A92-AD44-00AE31754E91}" type="sibTrans" cxnId="{2C2EBF2E-A84E-4F14-8BEE-2C18D346F6C9}">
      <dgm:prSet/>
      <dgm:spPr/>
      <dgm:t>
        <a:bodyPr/>
        <a:lstStyle/>
        <a:p>
          <a:endParaRPr lang="en-US"/>
        </a:p>
      </dgm:t>
    </dgm:pt>
    <dgm:pt modelId="{E1F4D53E-6E0B-4D11-9182-C63AF8885D4E}">
      <dgm:prSet phldrT="[Text]"/>
      <dgm:spPr/>
      <dgm:t>
        <a:bodyPr/>
        <a:lstStyle/>
        <a:p>
          <a:r>
            <a:rPr lang="en-US" dirty="0" smtClean="0">
              <a:latin typeface="Times New Roman" panose="02020603050405020304" pitchFamily="18" charset="0"/>
              <a:cs typeface="Times New Roman" panose="02020603050405020304" pitchFamily="18" charset="0"/>
            </a:rPr>
            <a:t>Programming and implementation</a:t>
          </a:r>
          <a:endParaRPr lang="en-US"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p>
      </dgm:t>
    </dgm:pt>
    <dgm:pt modelId="{7139F8A1-E0D8-4FCC-BFA1-08F1DD7371C5}" type="sibTrans" cxnId="{D6833851-194A-479C-B30E-7EE23B58940C}">
      <dgm:prSet/>
      <dgm:spPr/>
      <dgm:t>
        <a:bodyPr/>
        <a:lstStyle/>
        <a:p>
          <a:endParaRPr lang="en-US"/>
        </a:p>
      </dgm:t>
    </dgm:pt>
    <dgm:pt modelId="{9AF88205-B297-42FA-BEC8-F98C6550970D}">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Formulate plan</a:t>
          </a:r>
          <a:endParaRPr lang="en-US"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p>
      </dgm:t>
    </dgm:pt>
    <dgm:pt modelId="{1B2E3DE1-2D95-499A-A301-4ACAC906A1F2}" type="sibTrans" cxnId="{3E74AA98-BFD8-4680-8306-910017B1227F}">
      <dgm:prSet/>
      <dgm:spPr/>
      <dgm:t>
        <a:bodyPr/>
        <a:lstStyle/>
        <a:p>
          <a:endParaRPr lang="en-US"/>
        </a:p>
      </dgm:t>
    </dgm:pt>
    <dgm:pt modelId="{78BF0DF7-BB55-474C-B420-A70D23BE3539}">
      <dgm:prSet phldrT="[Text]"/>
      <dgm:spPr/>
      <dgm:t>
        <a:bodyPr/>
        <a:lstStyle/>
        <a:p>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p>
      </dgm:t>
    </dgm:pt>
    <dgm:pt modelId="{5661D343-CA6F-4373-B035-593866C1CBA5}" type="sibTrans" cxnId="{AE9526BC-1A2C-4B2E-B1C8-F3FE26D7D1E6}">
      <dgm:prSet/>
      <dgm:spPr/>
      <dgm:t>
        <a:bodyPr/>
        <a:lstStyle/>
        <a:p>
          <a:endParaRPr lang="en-US"/>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custRadScaleRad="98840">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RadScaleRad="99184" custRadScaleInc="3157">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RadScaleRad="100007" custRadScaleInc="4428">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RadScaleRad="100823" custRadScaleInc="3105">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RadScaleRad="100642">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RadScaleRad="100823" custRadScaleInc="-3105">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RadScaleRad="100007" custRadScaleInc="-442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RadScaleRad="99184" custRadScaleInc="-3157">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9791B4B4-B2CA-4BCF-A33A-FC8A7E1BB265}" type="presOf" srcId="{C53D8975-C44B-4286-A6F3-DFB0367E70D6}" destId="{22DE8651-298B-459F-893F-4809616995CF}" srcOrd="0" destOrd="0" presId="urn:microsoft.com/office/officeart/2005/8/layout/cycle5"/>
    <dgm:cxn modelId="{EBC07BF9-AD2A-4689-970A-0F057FA2DF95}" type="presOf" srcId="{6BFBFA7B-32B5-438C-A6FE-D0EC207B1A8A}" destId="{3155014C-220E-4ED9-B8C4-67401DF7667F}" srcOrd="0" destOrd="0" presId="urn:microsoft.com/office/officeart/2005/8/layout/cycle5"/>
    <dgm:cxn modelId="{4C2BF157-21CE-41EC-8FBC-0390485142E0}" type="presOf" srcId="{1B2E3DE1-2D95-499A-A301-4ACAC906A1F2}" destId="{3E448E7A-E5A4-42B5-8045-70BF7ABC6610}" srcOrd="0" destOrd="0" presId="urn:microsoft.com/office/officeart/2005/8/layout/cycle5"/>
    <dgm:cxn modelId="{AE9526BC-1A2C-4B2E-B1C8-F3FE26D7D1E6}" srcId="{942292D7-3EC9-48F3-ACC3-3DAD889E05ED}" destId="{78BF0DF7-BB55-474C-B420-A70D23BE3539}" srcOrd="7" destOrd="0" parTransId="{18DCCC4F-901F-41A4-8BC8-D52AC9C2B3BA}" sibTransId="{5661D343-CA6F-4373-B035-593866C1CBA5}"/>
    <dgm:cxn modelId="{FF92FDF2-C16C-4D11-BBCD-46286894ADB8}" type="presOf" srcId="{942292D7-3EC9-48F3-ACC3-3DAD889E05ED}" destId="{34DFD981-13E1-42A7-965E-A5EC19136B8F}" srcOrd="0" destOrd="0" presId="urn:microsoft.com/office/officeart/2005/8/layout/cycle5"/>
    <dgm:cxn modelId="{371305EF-F5CB-47AD-B7A4-C5944B4BD2AF}" type="presOf" srcId="{078DCCD8-8EDC-461A-A0B7-67D28AA112E6}" destId="{9C26480D-5414-4AA9-A090-DB13B4B47EB5}" srcOrd="0" destOrd="0" presId="urn:microsoft.com/office/officeart/2005/8/layout/cycle5"/>
    <dgm:cxn modelId="{2C2EBF2E-A84E-4F14-8BEE-2C18D346F6C9}" srcId="{942292D7-3EC9-48F3-ACC3-3DAD889E05ED}" destId="{62C63F7F-4C03-4197-A80C-5865FC1EA557}" srcOrd="6" destOrd="0" parTransId="{53747CC1-6220-40E0-85F5-782F6BD0857C}" sibTransId="{07E6227A-88DA-4A92-AD44-00AE31754E91}"/>
    <dgm:cxn modelId="{BBFCCB3D-DE72-44AB-ADB2-E111B0335E9B}" type="presOf" srcId="{7CDCCACE-B317-4100-88F6-5D65C4FC4241}" destId="{90A96BF4-3E44-4AAD-A3FC-B65D60C3E5F1}" srcOrd="0" destOrd="0" presId="urn:microsoft.com/office/officeart/2005/8/layout/cycle5"/>
    <dgm:cxn modelId="{983ADD37-724D-4ED0-B1A9-4E0A509C51AB}" srcId="{942292D7-3EC9-48F3-ACC3-3DAD889E05ED}" destId="{1B47BE4C-C9DE-4122-AF0F-B3032ED0415F}" srcOrd="0" destOrd="0" parTransId="{F89CDE4E-6EBC-4511-887C-D4FCD34ABEE2}" sibTransId="{6BFBFA7B-32B5-438C-A6FE-D0EC207B1A8A}"/>
    <dgm:cxn modelId="{CB308BE4-E719-4F0D-A598-896C3A75FB05}" srcId="{942292D7-3EC9-48F3-ACC3-3DAD889E05ED}" destId="{7CDCCACE-B317-4100-88F6-5D65C4FC4241}" srcOrd="1" destOrd="0" parTransId="{3A01C977-F6BE-4484-B6C8-40D6073B6F45}" sibTransId="{94467185-813A-4201-A736-E22AED523A0A}"/>
    <dgm:cxn modelId="{DF280CDE-6312-47E0-9FD2-4EC200480EE7}" type="presOf" srcId="{94467185-813A-4201-A736-E22AED523A0A}" destId="{0F9515D1-D532-4EC0-901F-A133DEC31622}"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E15A3E13-B617-4A78-BC26-8C11E98C43F1}" type="presOf" srcId="{7139F8A1-E0D8-4FCC-BFA1-08F1DD7371C5}" destId="{639E480A-14EE-4719-8A00-DF9198FFB2C7}" srcOrd="0" destOrd="0" presId="urn:microsoft.com/office/officeart/2005/8/layout/cycle5"/>
    <dgm:cxn modelId="{DA368FF6-C782-454A-8B88-8BC555D2FF62}" type="presOf" srcId="{78BF0DF7-BB55-474C-B420-A70D23BE3539}" destId="{655F38B0-B611-4F54-BA91-AAA82D03701E}" srcOrd="0" destOrd="0" presId="urn:microsoft.com/office/officeart/2005/8/layout/cycle5"/>
    <dgm:cxn modelId="{6F695C74-7851-42EB-88DA-B2D4AA0D5994}" srcId="{942292D7-3EC9-48F3-ACC3-3DAD889E05ED}" destId="{C53D8975-C44B-4286-A6F3-DFB0367E70D6}" srcOrd="2" destOrd="0" parTransId="{9A68C10F-1557-4979-AAAC-E44177D42473}" sibTransId="{D43ED51D-2D77-428F-B960-7AAD7ABC59C0}"/>
    <dgm:cxn modelId="{3E74AA98-BFD8-4680-8306-910017B1227F}" srcId="{942292D7-3EC9-48F3-ACC3-3DAD889E05ED}" destId="{9AF88205-B297-42FA-BEC8-F98C6550970D}" srcOrd="4" destOrd="0" parTransId="{434BA94D-6FF5-4E65-8EDB-07BD7188A2F3}" sibTransId="{1B2E3DE1-2D95-499A-A301-4ACAC906A1F2}"/>
    <dgm:cxn modelId="{ECB8FB4D-4541-4E88-BD49-EE527393DEE6}" type="presOf" srcId="{62C63F7F-4C03-4197-A80C-5865FC1EA557}" destId="{1A66D5C0-29EE-43E7-B23B-84E162DAFFE2}" srcOrd="0" destOrd="0" presId="urn:microsoft.com/office/officeart/2005/8/layout/cycle5"/>
    <dgm:cxn modelId="{70C00EB9-FE34-4AC9-B4D4-DABA31DCAFE4}" type="presOf" srcId="{07E6227A-88DA-4A92-AD44-00AE31754E91}" destId="{7CD9930D-6D1A-4BE8-8E6E-6CF11508D5FD}" srcOrd="0" destOrd="0" presId="urn:microsoft.com/office/officeart/2005/8/layout/cycle5"/>
    <dgm:cxn modelId="{BFF2C059-06AF-45AB-B5CD-C237C6716D60}" type="presOf" srcId="{1B47BE4C-C9DE-4122-AF0F-B3032ED0415F}" destId="{04F1D74F-4E1C-4976-AFDD-6AB90ECF9A7E}" srcOrd="0" destOrd="0" presId="urn:microsoft.com/office/officeart/2005/8/layout/cycle5"/>
    <dgm:cxn modelId="{BD639B60-A95D-4993-AF0E-8C8E11AE0FE7}" type="presOf" srcId="{D43ED51D-2D77-428F-B960-7AAD7ABC59C0}" destId="{C0FB739C-E69A-481D-B0B5-8ED01DF37FB7}"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6CC57A24-BD10-4326-8100-F9FD6A6CFCAB}" type="presOf" srcId="{6E910F72-C04C-4224-AC72-1C200150FDF8}" destId="{A5CBCA1D-FB14-4C6F-B31C-83F3E92E16AF}" srcOrd="0" destOrd="0" presId="urn:microsoft.com/office/officeart/2005/8/layout/cycle5"/>
    <dgm:cxn modelId="{77E77318-BDA8-4C72-9B93-E91155EA14E7}" type="presOf" srcId="{E1F4D53E-6E0B-4D11-9182-C63AF8885D4E}" destId="{01F717C7-2831-4D3B-AC83-F469A03039C6}" srcOrd="0" destOrd="0" presId="urn:microsoft.com/office/officeart/2005/8/layout/cycle5"/>
    <dgm:cxn modelId="{D729A269-8B22-4B5B-BD7C-A9536B5C2243}" type="presOf" srcId="{9AF88205-B297-42FA-BEC8-F98C6550970D}" destId="{C75F1B28-8993-4C10-A5D4-549FEE7D020C}" srcOrd="0" destOrd="0" presId="urn:microsoft.com/office/officeart/2005/8/layout/cycle5"/>
    <dgm:cxn modelId="{8BE93C58-17BE-4D09-B324-CB6B80A7EAF8}" type="presOf" srcId="{5661D343-CA6F-4373-B035-593866C1CBA5}" destId="{76CC4674-2713-4154-ACD3-4EC4BA02D350}" srcOrd="0" destOrd="0" presId="urn:microsoft.com/office/officeart/2005/8/layout/cycle5"/>
    <dgm:cxn modelId="{59FF38F2-6C3D-47A2-A334-8736394C045D}" type="presParOf" srcId="{34DFD981-13E1-42A7-965E-A5EC19136B8F}" destId="{04F1D74F-4E1C-4976-AFDD-6AB90ECF9A7E}" srcOrd="0" destOrd="0" presId="urn:microsoft.com/office/officeart/2005/8/layout/cycle5"/>
    <dgm:cxn modelId="{541365B8-2377-4787-B006-1E0C346C29A9}" type="presParOf" srcId="{34DFD981-13E1-42A7-965E-A5EC19136B8F}" destId="{A28A0C69-CED7-4F93-9875-7FEFA74F629F}" srcOrd="1" destOrd="0" presId="urn:microsoft.com/office/officeart/2005/8/layout/cycle5"/>
    <dgm:cxn modelId="{3DBE8E4C-AAB7-4650-BF80-3F8DBC78A57F}" type="presParOf" srcId="{34DFD981-13E1-42A7-965E-A5EC19136B8F}" destId="{3155014C-220E-4ED9-B8C4-67401DF7667F}" srcOrd="2" destOrd="0" presId="urn:microsoft.com/office/officeart/2005/8/layout/cycle5"/>
    <dgm:cxn modelId="{EB90149E-75A2-4F67-B886-109C1C55EAD4}" type="presParOf" srcId="{34DFD981-13E1-42A7-965E-A5EC19136B8F}" destId="{90A96BF4-3E44-4AAD-A3FC-B65D60C3E5F1}" srcOrd="3" destOrd="0" presId="urn:microsoft.com/office/officeart/2005/8/layout/cycle5"/>
    <dgm:cxn modelId="{81EF6DAE-F6D3-4146-9379-E32D69165627}" type="presParOf" srcId="{34DFD981-13E1-42A7-965E-A5EC19136B8F}" destId="{D78A9408-BE3A-44A3-85BD-F7164805252D}" srcOrd="4" destOrd="0" presId="urn:microsoft.com/office/officeart/2005/8/layout/cycle5"/>
    <dgm:cxn modelId="{7FB29FCA-7BD5-4C19-BEB1-A623490CA5E8}" type="presParOf" srcId="{34DFD981-13E1-42A7-965E-A5EC19136B8F}" destId="{0F9515D1-D532-4EC0-901F-A133DEC31622}" srcOrd="5" destOrd="0" presId="urn:microsoft.com/office/officeart/2005/8/layout/cycle5"/>
    <dgm:cxn modelId="{C273AB20-81B7-41FD-8B6E-91B9475CD1E2}" type="presParOf" srcId="{34DFD981-13E1-42A7-965E-A5EC19136B8F}" destId="{22DE8651-298B-459F-893F-4809616995CF}" srcOrd="6" destOrd="0" presId="urn:microsoft.com/office/officeart/2005/8/layout/cycle5"/>
    <dgm:cxn modelId="{3A4781BE-EA44-437B-A0A3-6EB486FB2079}" type="presParOf" srcId="{34DFD981-13E1-42A7-965E-A5EC19136B8F}" destId="{B5DCE6D4-051D-4998-8333-B203B2EB0329}" srcOrd="7" destOrd="0" presId="urn:microsoft.com/office/officeart/2005/8/layout/cycle5"/>
    <dgm:cxn modelId="{B521D6EC-A91A-489A-B325-EB0EE39CD3A9}" type="presParOf" srcId="{34DFD981-13E1-42A7-965E-A5EC19136B8F}" destId="{C0FB739C-E69A-481D-B0B5-8ED01DF37FB7}" srcOrd="8" destOrd="0" presId="urn:microsoft.com/office/officeart/2005/8/layout/cycle5"/>
    <dgm:cxn modelId="{0CFB1099-8A54-4308-8E78-2BEC23D22B07}" type="presParOf" srcId="{34DFD981-13E1-42A7-965E-A5EC19136B8F}" destId="{A5CBCA1D-FB14-4C6F-B31C-83F3E92E16AF}" srcOrd="9" destOrd="0" presId="urn:microsoft.com/office/officeart/2005/8/layout/cycle5"/>
    <dgm:cxn modelId="{6AE48FB7-4120-4555-9CC8-6F0F3004D6D6}" type="presParOf" srcId="{34DFD981-13E1-42A7-965E-A5EC19136B8F}" destId="{C2018283-5C5F-479E-A285-1AE6C824BC7E}" srcOrd="10" destOrd="0" presId="urn:microsoft.com/office/officeart/2005/8/layout/cycle5"/>
    <dgm:cxn modelId="{76E5EFA8-0A94-41AB-932E-4C30C89133A0}" type="presParOf" srcId="{34DFD981-13E1-42A7-965E-A5EC19136B8F}" destId="{9C26480D-5414-4AA9-A090-DB13B4B47EB5}" srcOrd="11" destOrd="0" presId="urn:microsoft.com/office/officeart/2005/8/layout/cycle5"/>
    <dgm:cxn modelId="{2972F8BC-EB82-47A0-B3D7-0096B7AC4AA2}" type="presParOf" srcId="{34DFD981-13E1-42A7-965E-A5EC19136B8F}" destId="{C75F1B28-8993-4C10-A5D4-549FEE7D020C}" srcOrd="12" destOrd="0" presId="urn:microsoft.com/office/officeart/2005/8/layout/cycle5"/>
    <dgm:cxn modelId="{E2C26B67-A2A8-4617-A59D-D52CE491BAF2}" type="presParOf" srcId="{34DFD981-13E1-42A7-965E-A5EC19136B8F}" destId="{FD942BE7-9C89-4795-8495-9F9177C216AA}" srcOrd="13" destOrd="0" presId="urn:microsoft.com/office/officeart/2005/8/layout/cycle5"/>
    <dgm:cxn modelId="{40FDABA8-B588-4AEA-85F3-6E754ADAE27A}" type="presParOf" srcId="{34DFD981-13E1-42A7-965E-A5EC19136B8F}" destId="{3E448E7A-E5A4-42B5-8045-70BF7ABC6610}" srcOrd="14" destOrd="0" presId="urn:microsoft.com/office/officeart/2005/8/layout/cycle5"/>
    <dgm:cxn modelId="{58AC1926-96A2-46C7-87AD-E8EFBDB22583}" type="presParOf" srcId="{34DFD981-13E1-42A7-965E-A5EC19136B8F}" destId="{01F717C7-2831-4D3B-AC83-F469A03039C6}" srcOrd="15" destOrd="0" presId="urn:microsoft.com/office/officeart/2005/8/layout/cycle5"/>
    <dgm:cxn modelId="{B0BF5AA1-58DF-4608-8260-17E2B21732C2}" type="presParOf" srcId="{34DFD981-13E1-42A7-965E-A5EC19136B8F}" destId="{A5C17561-E481-4133-9402-93B649CFF061}" srcOrd="16" destOrd="0" presId="urn:microsoft.com/office/officeart/2005/8/layout/cycle5"/>
    <dgm:cxn modelId="{B00B519F-2191-4DEB-B975-47DFA4AB2342}" type="presParOf" srcId="{34DFD981-13E1-42A7-965E-A5EC19136B8F}" destId="{639E480A-14EE-4719-8A00-DF9198FFB2C7}" srcOrd="17" destOrd="0" presId="urn:microsoft.com/office/officeart/2005/8/layout/cycle5"/>
    <dgm:cxn modelId="{8AB248D3-D712-42B1-B59B-0367BC097049}" type="presParOf" srcId="{34DFD981-13E1-42A7-965E-A5EC19136B8F}" destId="{1A66D5C0-29EE-43E7-B23B-84E162DAFFE2}" srcOrd="18" destOrd="0" presId="urn:microsoft.com/office/officeart/2005/8/layout/cycle5"/>
    <dgm:cxn modelId="{D0F96767-9E35-42C7-9B93-997A44F08EA5}" type="presParOf" srcId="{34DFD981-13E1-42A7-965E-A5EC19136B8F}" destId="{AB607ADD-DBE8-4B2E-9893-8415E017A95C}" srcOrd="19" destOrd="0" presId="urn:microsoft.com/office/officeart/2005/8/layout/cycle5"/>
    <dgm:cxn modelId="{7DC4979A-C9B4-4850-AEA9-3AE5F550E970}" type="presParOf" srcId="{34DFD981-13E1-42A7-965E-A5EC19136B8F}" destId="{7CD9930D-6D1A-4BE8-8E6E-6CF11508D5FD}" srcOrd="20" destOrd="0" presId="urn:microsoft.com/office/officeart/2005/8/layout/cycle5"/>
    <dgm:cxn modelId="{0E3F4841-6D82-4D16-946E-A4D7225D3E3A}" type="presParOf" srcId="{34DFD981-13E1-42A7-965E-A5EC19136B8F}" destId="{655F38B0-B611-4F54-BA91-AAA82D03701E}" srcOrd="21" destOrd="0" presId="urn:microsoft.com/office/officeart/2005/8/layout/cycle5"/>
    <dgm:cxn modelId="{B40A1692-F1C8-4767-AAAC-B3700A79912D}" type="presParOf" srcId="{34DFD981-13E1-42A7-965E-A5EC19136B8F}" destId="{A33B977C-68A6-4624-8BE4-9943C8FC751A}" srcOrd="22" destOrd="0" presId="urn:microsoft.com/office/officeart/2005/8/layout/cycle5"/>
    <dgm:cxn modelId="{4D2D21AA-5B5F-4A56-B558-A9F20D62635A}"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dgm:spPr/>
      <dgm:t>
        <a:bodyPr/>
        <a:lstStyle/>
        <a:p>
          <a:r>
            <a:rPr lang="en-US" dirty="0" smtClean="0">
              <a:latin typeface="Times New Roman" panose="02020603050405020304" pitchFamily="18" charset="0"/>
              <a:cs typeface="Times New Roman" panose="02020603050405020304" pitchFamily="18" charset="0"/>
            </a:rPr>
            <a:t>Analysis of health situation</a:t>
          </a:r>
          <a:endParaRPr lang="en-US"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p>
      </dgm:t>
    </dgm:pt>
    <dgm:pt modelId="{6BFBFA7B-32B5-438C-A6FE-D0EC207B1A8A}" type="sibTrans" cxnId="{983ADD37-724D-4ED0-B1A9-4E0A509C51AB}">
      <dgm:prSet/>
      <dgm:spPr/>
      <dgm:t>
        <a:bodyPr/>
        <a:lstStyle/>
        <a:p>
          <a:endParaRPr lang="en-US"/>
        </a:p>
      </dgm:t>
    </dgm:pt>
    <dgm:pt modelId="{7CDCCACE-B317-4100-88F6-5D65C4FC4241}">
      <dgm:prSet phldrT="[Text]"/>
      <dgm:spPr/>
      <dgm:t>
        <a:bodyPr/>
        <a:lstStyle/>
        <a:p>
          <a:r>
            <a:rPr lang="en-US" dirty="0" smtClean="0">
              <a:latin typeface="Times New Roman" panose="02020603050405020304" pitchFamily="18" charset="0"/>
              <a:cs typeface="Times New Roman" panose="02020603050405020304" pitchFamily="18" charset="0"/>
            </a:rPr>
            <a:t>Objectives and goals</a:t>
          </a:r>
          <a:endParaRPr lang="en-US"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p>
      </dgm:t>
    </dgm:pt>
    <dgm:pt modelId="{94467185-813A-4201-A736-E22AED523A0A}" type="sibTrans" cxnId="{CB308BE4-E719-4F0D-A598-896C3A75FB05}">
      <dgm:prSet/>
      <dgm:spPr/>
      <dgm:t>
        <a:bodyPr/>
        <a:lstStyle/>
        <a:p>
          <a:endParaRPr lang="en-US"/>
        </a:p>
      </dgm:t>
    </dgm:pt>
    <dgm:pt modelId="{C53D8975-C44B-4286-A6F3-DFB0367E70D6}">
      <dgm:prSet phldrT="[Text]"/>
      <dgm:spPr/>
      <dgm:t>
        <a:bodyPr/>
        <a:lstStyle/>
        <a:p>
          <a:r>
            <a:rPr lang="en-US" dirty="0" smtClean="0">
              <a:latin typeface="Times New Roman" panose="02020603050405020304" pitchFamily="18" charset="0"/>
              <a:cs typeface="Times New Roman" panose="02020603050405020304" pitchFamily="18" charset="0"/>
            </a:rPr>
            <a:t>Assessment of resources</a:t>
          </a:r>
          <a:endParaRPr lang="en-US"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p>
      </dgm:t>
    </dgm:pt>
    <dgm:pt modelId="{D43ED51D-2D77-428F-B960-7AAD7ABC59C0}" type="sibTrans" cxnId="{6F695C74-7851-42EB-88DA-B2D4AA0D5994}">
      <dgm:prSet/>
      <dgm:spPr/>
      <dgm:t>
        <a:bodyPr/>
        <a:lstStyle/>
        <a:p>
          <a:endParaRPr lang="en-US"/>
        </a:p>
      </dgm:t>
    </dgm:pt>
    <dgm:pt modelId="{6E910F72-C04C-4224-AC72-1C200150FDF8}">
      <dgm:prSet phldrT="[Text]"/>
      <dgm:spPr/>
      <dgm:t>
        <a:bodyPr/>
        <a:lstStyle/>
        <a:p>
          <a:r>
            <a:rPr lang="en-US" dirty="0" smtClean="0">
              <a:latin typeface="Times New Roman" panose="02020603050405020304" pitchFamily="18" charset="0"/>
              <a:cs typeface="Times New Roman" panose="02020603050405020304" pitchFamily="18" charset="0"/>
            </a:rPr>
            <a:t>priorities</a:t>
          </a:r>
          <a:endParaRPr lang="en-US"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p>
      </dgm:t>
    </dgm:pt>
    <dgm:pt modelId="{078DCCD8-8EDC-461A-A0B7-67D28AA112E6}" type="sibTrans" cxnId="{07436F99-28D7-44EF-8C91-F29CD0FE855B}">
      <dgm:prSet/>
      <dgm:spPr/>
      <dgm:t>
        <a:bodyPr/>
        <a:lstStyle/>
        <a:p>
          <a:endParaRPr lang="en-US"/>
        </a:p>
      </dgm:t>
    </dgm:pt>
    <dgm:pt modelId="{62C63F7F-4C03-4197-A80C-5865FC1EA557}">
      <dgm:prSet phldrT="[Text]"/>
      <dgm:spPr/>
      <dgm:t>
        <a:bodyPr/>
        <a:lstStyle/>
        <a:p>
          <a:r>
            <a:rPr lang="en-US" dirty="0" smtClean="0">
              <a:latin typeface="Times New Roman" panose="02020603050405020304" pitchFamily="18" charset="0"/>
              <a:cs typeface="Times New Roman" panose="02020603050405020304" pitchFamily="18" charset="0"/>
            </a:rPr>
            <a:t>Monitoring </a:t>
          </a:r>
          <a:endParaRPr lang="en-US"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p>
      </dgm:t>
    </dgm:pt>
    <dgm:pt modelId="{07E6227A-88DA-4A92-AD44-00AE31754E91}" type="sibTrans" cxnId="{2C2EBF2E-A84E-4F14-8BEE-2C18D346F6C9}">
      <dgm:prSet/>
      <dgm:spPr/>
      <dgm:t>
        <a:bodyPr/>
        <a:lstStyle/>
        <a:p>
          <a:endParaRPr lang="en-US"/>
        </a:p>
      </dgm:t>
    </dgm:pt>
    <dgm:pt modelId="{E1F4D53E-6E0B-4D11-9182-C63AF8885D4E}">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Programming and implementation</a:t>
          </a:r>
          <a:endParaRPr lang="en-US"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p>
      </dgm:t>
    </dgm:pt>
    <dgm:pt modelId="{7139F8A1-E0D8-4FCC-BFA1-08F1DD7371C5}" type="sibTrans" cxnId="{D6833851-194A-479C-B30E-7EE23B58940C}">
      <dgm:prSet/>
      <dgm:spPr/>
      <dgm:t>
        <a:bodyPr/>
        <a:lstStyle/>
        <a:p>
          <a:endParaRPr lang="en-US"/>
        </a:p>
      </dgm:t>
    </dgm:pt>
    <dgm:pt modelId="{9AF88205-B297-42FA-BEC8-F98C6550970D}">
      <dgm:prSet phldrT="[Text]"/>
      <dgm:spPr/>
      <dgm:t>
        <a:bodyPr/>
        <a:lstStyle/>
        <a:p>
          <a:r>
            <a:rPr lang="en-US" dirty="0" smtClean="0">
              <a:latin typeface="Times New Roman" panose="02020603050405020304" pitchFamily="18" charset="0"/>
              <a:cs typeface="Times New Roman" panose="02020603050405020304" pitchFamily="18" charset="0"/>
            </a:rPr>
            <a:t>Formulate plan</a:t>
          </a:r>
          <a:endParaRPr lang="en-US"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p>
      </dgm:t>
    </dgm:pt>
    <dgm:pt modelId="{1B2E3DE1-2D95-499A-A301-4ACAC906A1F2}" type="sibTrans" cxnId="{3E74AA98-BFD8-4680-8306-910017B1227F}">
      <dgm:prSet/>
      <dgm:spPr/>
      <dgm:t>
        <a:bodyPr/>
        <a:lstStyle/>
        <a:p>
          <a:endParaRPr lang="en-US"/>
        </a:p>
      </dgm:t>
    </dgm:pt>
    <dgm:pt modelId="{78BF0DF7-BB55-474C-B420-A70D23BE3539}">
      <dgm:prSet phldrT="[Text]"/>
      <dgm:spPr/>
      <dgm:t>
        <a:bodyPr/>
        <a:lstStyle/>
        <a:p>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p>
      </dgm:t>
    </dgm:pt>
    <dgm:pt modelId="{5661D343-CA6F-4373-B035-593866C1CBA5}" type="sibTrans" cxnId="{AE9526BC-1A2C-4B2E-B1C8-F3FE26D7D1E6}">
      <dgm:prSet/>
      <dgm:spPr/>
      <dgm:t>
        <a:bodyPr/>
        <a:lstStyle/>
        <a:p>
          <a:endParaRPr lang="en-US"/>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custRadScaleRad="98840">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RadScaleRad="99184" custRadScaleInc="3157">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RadScaleRad="100007" custRadScaleInc="4428">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RadScaleRad="100823" custRadScaleInc="3105">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RadScaleRad="100642">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RadScaleRad="100823" custRadScaleInc="-3105">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RadScaleRad="100007" custRadScaleInc="-442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RadScaleRad="99184" custRadScaleInc="-3157">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58E2AEEF-8EBA-4F3D-9446-95D7ED5C8445}" type="presOf" srcId="{62C63F7F-4C03-4197-A80C-5865FC1EA557}" destId="{1A66D5C0-29EE-43E7-B23B-84E162DAFFE2}" srcOrd="0" destOrd="0" presId="urn:microsoft.com/office/officeart/2005/8/layout/cycle5"/>
    <dgm:cxn modelId="{B9A6E913-FFE4-4597-B4A2-DFC5ADD44DC1}" type="presOf" srcId="{078DCCD8-8EDC-461A-A0B7-67D28AA112E6}" destId="{9C26480D-5414-4AA9-A090-DB13B4B47EB5}" srcOrd="0" destOrd="0" presId="urn:microsoft.com/office/officeart/2005/8/layout/cycle5"/>
    <dgm:cxn modelId="{B2F377CE-5D63-4D99-94E0-48989903AEBA}" type="presOf" srcId="{1B2E3DE1-2D95-499A-A301-4ACAC906A1F2}" destId="{3E448E7A-E5A4-42B5-8045-70BF7ABC6610}" srcOrd="0" destOrd="0" presId="urn:microsoft.com/office/officeart/2005/8/layout/cycle5"/>
    <dgm:cxn modelId="{130D77C3-8531-4B86-8E3E-3F84ED4F490D}" type="presOf" srcId="{C53D8975-C44B-4286-A6F3-DFB0367E70D6}" destId="{22DE8651-298B-459F-893F-4809616995CF}"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6F85FDB4-70DC-428A-8226-FB2791570A09}" type="presOf" srcId="{E1F4D53E-6E0B-4D11-9182-C63AF8885D4E}" destId="{01F717C7-2831-4D3B-AC83-F469A03039C6}" srcOrd="0" destOrd="0" presId="urn:microsoft.com/office/officeart/2005/8/layout/cycle5"/>
    <dgm:cxn modelId="{55CFFFA1-F48A-4D2B-9C61-BBB15320BF5C}" type="presOf" srcId="{78BF0DF7-BB55-474C-B420-A70D23BE3539}" destId="{655F38B0-B611-4F54-BA91-AAA82D03701E}" srcOrd="0" destOrd="0" presId="urn:microsoft.com/office/officeart/2005/8/layout/cycle5"/>
    <dgm:cxn modelId="{C4C4E2EA-A765-4DD9-AA2C-4F99FFCD3029}" type="presOf" srcId="{07E6227A-88DA-4A92-AD44-00AE31754E91}" destId="{7CD9930D-6D1A-4BE8-8E6E-6CF11508D5FD}" srcOrd="0" destOrd="0" presId="urn:microsoft.com/office/officeart/2005/8/layout/cycle5"/>
    <dgm:cxn modelId="{733A2366-5B1F-4366-9D96-E504073CD13F}" type="presOf" srcId="{942292D7-3EC9-48F3-ACC3-3DAD889E05ED}" destId="{34DFD981-13E1-42A7-965E-A5EC19136B8F}" srcOrd="0" destOrd="0" presId="urn:microsoft.com/office/officeart/2005/8/layout/cycle5"/>
    <dgm:cxn modelId="{21D277EF-B6F8-4CCD-ADC0-1F38A8AE9A0E}" type="presOf" srcId="{7CDCCACE-B317-4100-88F6-5D65C4FC4241}" destId="{90A96BF4-3E44-4AAD-A3FC-B65D60C3E5F1}" srcOrd="0" destOrd="0" presId="urn:microsoft.com/office/officeart/2005/8/layout/cycle5"/>
    <dgm:cxn modelId="{B1B270C7-E78A-4D05-BC90-53EF7BEC2989}" type="presOf" srcId="{9AF88205-B297-42FA-BEC8-F98C6550970D}" destId="{C75F1B28-8993-4C10-A5D4-549FEE7D020C}" srcOrd="0" destOrd="0" presId="urn:microsoft.com/office/officeart/2005/8/layout/cycle5"/>
    <dgm:cxn modelId="{7C68A932-77D9-422B-AC8B-54B6BFA09F81}" type="presOf" srcId="{94467185-813A-4201-A736-E22AED523A0A}" destId="{0F9515D1-D532-4EC0-901F-A133DEC31622}"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AE9526BC-1A2C-4B2E-B1C8-F3FE26D7D1E6}" srcId="{942292D7-3EC9-48F3-ACC3-3DAD889E05ED}" destId="{78BF0DF7-BB55-474C-B420-A70D23BE3539}" srcOrd="7" destOrd="0" parTransId="{18DCCC4F-901F-41A4-8BC8-D52AC9C2B3BA}" sibTransId="{5661D343-CA6F-4373-B035-593866C1CBA5}"/>
    <dgm:cxn modelId="{81519DCF-8CD7-4284-8CBF-E37F09A9C8FF}" type="presOf" srcId="{D43ED51D-2D77-428F-B960-7AAD7ABC59C0}" destId="{C0FB739C-E69A-481D-B0B5-8ED01DF37FB7}" srcOrd="0" destOrd="0" presId="urn:microsoft.com/office/officeart/2005/8/layout/cycle5"/>
    <dgm:cxn modelId="{CB308BE4-E719-4F0D-A598-896C3A75FB05}" srcId="{942292D7-3EC9-48F3-ACC3-3DAD889E05ED}" destId="{7CDCCACE-B317-4100-88F6-5D65C4FC4241}" srcOrd="1" destOrd="0" parTransId="{3A01C977-F6BE-4484-B6C8-40D6073B6F45}" sibTransId="{94467185-813A-4201-A736-E22AED523A0A}"/>
    <dgm:cxn modelId="{E034F142-2991-4E33-B840-21A33F4B3270}" type="presOf" srcId="{7139F8A1-E0D8-4FCC-BFA1-08F1DD7371C5}" destId="{639E480A-14EE-4719-8A00-DF9198FFB2C7}" srcOrd="0" destOrd="0" presId="urn:microsoft.com/office/officeart/2005/8/layout/cycle5"/>
    <dgm:cxn modelId="{6F695C74-7851-42EB-88DA-B2D4AA0D5994}" srcId="{942292D7-3EC9-48F3-ACC3-3DAD889E05ED}" destId="{C53D8975-C44B-4286-A6F3-DFB0367E70D6}" srcOrd="2" destOrd="0" parTransId="{9A68C10F-1557-4979-AAAC-E44177D42473}" sibTransId="{D43ED51D-2D77-428F-B960-7AAD7ABC59C0}"/>
    <dgm:cxn modelId="{F3994DFC-FDF4-48C5-A5E7-C759BB933B97}" type="presOf" srcId="{6E910F72-C04C-4224-AC72-1C200150FDF8}" destId="{A5CBCA1D-FB14-4C6F-B31C-83F3E92E16AF}" srcOrd="0" destOrd="0" presId="urn:microsoft.com/office/officeart/2005/8/layout/cycle5"/>
    <dgm:cxn modelId="{3E74AA98-BFD8-4680-8306-910017B1227F}" srcId="{942292D7-3EC9-48F3-ACC3-3DAD889E05ED}" destId="{9AF88205-B297-42FA-BEC8-F98C6550970D}" srcOrd="4" destOrd="0" parTransId="{434BA94D-6FF5-4E65-8EDB-07BD7188A2F3}" sibTransId="{1B2E3DE1-2D95-499A-A301-4ACAC906A1F2}"/>
    <dgm:cxn modelId="{86BBEB7F-7109-46E6-A806-57B03107200D}" type="presOf" srcId="{5661D343-CA6F-4373-B035-593866C1CBA5}" destId="{76CC4674-2713-4154-ACD3-4EC4BA02D350}" srcOrd="0" destOrd="0" presId="urn:microsoft.com/office/officeart/2005/8/layout/cycle5"/>
    <dgm:cxn modelId="{600DB68B-C03E-42B2-8B95-95BC7E1A0E30}" type="presOf" srcId="{6BFBFA7B-32B5-438C-A6FE-D0EC207B1A8A}" destId="{3155014C-220E-4ED9-B8C4-67401DF7667F}" srcOrd="0" destOrd="0" presId="urn:microsoft.com/office/officeart/2005/8/layout/cycle5"/>
    <dgm:cxn modelId="{2C2EBF2E-A84E-4F14-8BEE-2C18D346F6C9}" srcId="{942292D7-3EC9-48F3-ACC3-3DAD889E05ED}" destId="{62C63F7F-4C03-4197-A80C-5865FC1EA557}" srcOrd="6" destOrd="0" parTransId="{53747CC1-6220-40E0-85F5-782F6BD0857C}" sibTransId="{07E6227A-88DA-4A92-AD44-00AE31754E91}"/>
    <dgm:cxn modelId="{983ADD37-724D-4ED0-B1A9-4E0A509C51AB}" srcId="{942292D7-3EC9-48F3-ACC3-3DAD889E05ED}" destId="{1B47BE4C-C9DE-4122-AF0F-B3032ED0415F}" srcOrd="0" destOrd="0" parTransId="{F89CDE4E-6EBC-4511-887C-D4FCD34ABEE2}" sibTransId="{6BFBFA7B-32B5-438C-A6FE-D0EC207B1A8A}"/>
    <dgm:cxn modelId="{15D7F82F-6A4A-43AE-93A6-2A18DCAA1FC8}" type="presOf" srcId="{1B47BE4C-C9DE-4122-AF0F-B3032ED0415F}" destId="{04F1D74F-4E1C-4976-AFDD-6AB90ECF9A7E}" srcOrd="0" destOrd="0" presId="urn:microsoft.com/office/officeart/2005/8/layout/cycle5"/>
    <dgm:cxn modelId="{DA52508A-53D7-484D-A190-465D6D66EA62}" type="presParOf" srcId="{34DFD981-13E1-42A7-965E-A5EC19136B8F}" destId="{04F1D74F-4E1C-4976-AFDD-6AB90ECF9A7E}" srcOrd="0" destOrd="0" presId="urn:microsoft.com/office/officeart/2005/8/layout/cycle5"/>
    <dgm:cxn modelId="{0BD63956-430B-4713-804D-70FC5D3E3D04}" type="presParOf" srcId="{34DFD981-13E1-42A7-965E-A5EC19136B8F}" destId="{A28A0C69-CED7-4F93-9875-7FEFA74F629F}" srcOrd="1" destOrd="0" presId="urn:microsoft.com/office/officeart/2005/8/layout/cycle5"/>
    <dgm:cxn modelId="{AFB63223-A5B5-4B59-8733-27CDBCFE12F5}" type="presParOf" srcId="{34DFD981-13E1-42A7-965E-A5EC19136B8F}" destId="{3155014C-220E-4ED9-B8C4-67401DF7667F}" srcOrd="2" destOrd="0" presId="urn:microsoft.com/office/officeart/2005/8/layout/cycle5"/>
    <dgm:cxn modelId="{E928F055-E975-4D9C-959B-7B3653BE512A}" type="presParOf" srcId="{34DFD981-13E1-42A7-965E-A5EC19136B8F}" destId="{90A96BF4-3E44-4AAD-A3FC-B65D60C3E5F1}" srcOrd="3" destOrd="0" presId="urn:microsoft.com/office/officeart/2005/8/layout/cycle5"/>
    <dgm:cxn modelId="{0DB18B93-7FDC-4B6B-A043-C779E216AF9B}" type="presParOf" srcId="{34DFD981-13E1-42A7-965E-A5EC19136B8F}" destId="{D78A9408-BE3A-44A3-85BD-F7164805252D}" srcOrd="4" destOrd="0" presId="urn:microsoft.com/office/officeart/2005/8/layout/cycle5"/>
    <dgm:cxn modelId="{35D82DA1-36AC-45C9-A8EE-22822B0A596C}" type="presParOf" srcId="{34DFD981-13E1-42A7-965E-A5EC19136B8F}" destId="{0F9515D1-D532-4EC0-901F-A133DEC31622}" srcOrd="5" destOrd="0" presId="urn:microsoft.com/office/officeart/2005/8/layout/cycle5"/>
    <dgm:cxn modelId="{50ADACFF-E788-46BE-A0B5-B82B82F01A89}" type="presParOf" srcId="{34DFD981-13E1-42A7-965E-A5EC19136B8F}" destId="{22DE8651-298B-459F-893F-4809616995CF}" srcOrd="6" destOrd="0" presId="urn:microsoft.com/office/officeart/2005/8/layout/cycle5"/>
    <dgm:cxn modelId="{513A1DBB-7EE5-4EB0-878E-FEA5855089BD}" type="presParOf" srcId="{34DFD981-13E1-42A7-965E-A5EC19136B8F}" destId="{B5DCE6D4-051D-4998-8333-B203B2EB0329}" srcOrd="7" destOrd="0" presId="urn:microsoft.com/office/officeart/2005/8/layout/cycle5"/>
    <dgm:cxn modelId="{DC26DE8F-739A-4DAF-A031-A30C9736026B}" type="presParOf" srcId="{34DFD981-13E1-42A7-965E-A5EC19136B8F}" destId="{C0FB739C-E69A-481D-B0B5-8ED01DF37FB7}" srcOrd="8" destOrd="0" presId="urn:microsoft.com/office/officeart/2005/8/layout/cycle5"/>
    <dgm:cxn modelId="{C8B65F21-6EE8-4997-ADDB-D6B3AFC8C44C}" type="presParOf" srcId="{34DFD981-13E1-42A7-965E-A5EC19136B8F}" destId="{A5CBCA1D-FB14-4C6F-B31C-83F3E92E16AF}" srcOrd="9" destOrd="0" presId="urn:microsoft.com/office/officeart/2005/8/layout/cycle5"/>
    <dgm:cxn modelId="{0DBBDF96-AFC4-4DB5-9951-31DBD45BC484}" type="presParOf" srcId="{34DFD981-13E1-42A7-965E-A5EC19136B8F}" destId="{C2018283-5C5F-479E-A285-1AE6C824BC7E}" srcOrd="10" destOrd="0" presId="urn:microsoft.com/office/officeart/2005/8/layout/cycle5"/>
    <dgm:cxn modelId="{9DBC8602-C0C6-4C26-998A-26549EF07251}" type="presParOf" srcId="{34DFD981-13E1-42A7-965E-A5EC19136B8F}" destId="{9C26480D-5414-4AA9-A090-DB13B4B47EB5}" srcOrd="11" destOrd="0" presId="urn:microsoft.com/office/officeart/2005/8/layout/cycle5"/>
    <dgm:cxn modelId="{74873662-516D-49DD-BDC2-59526792D0C6}" type="presParOf" srcId="{34DFD981-13E1-42A7-965E-A5EC19136B8F}" destId="{C75F1B28-8993-4C10-A5D4-549FEE7D020C}" srcOrd="12" destOrd="0" presId="urn:microsoft.com/office/officeart/2005/8/layout/cycle5"/>
    <dgm:cxn modelId="{937526A5-D753-4679-9F09-0E9BD452E75E}" type="presParOf" srcId="{34DFD981-13E1-42A7-965E-A5EC19136B8F}" destId="{FD942BE7-9C89-4795-8495-9F9177C216AA}" srcOrd="13" destOrd="0" presId="urn:microsoft.com/office/officeart/2005/8/layout/cycle5"/>
    <dgm:cxn modelId="{D27290EB-2A6B-4D07-BE96-0BEA0CDECC2F}" type="presParOf" srcId="{34DFD981-13E1-42A7-965E-A5EC19136B8F}" destId="{3E448E7A-E5A4-42B5-8045-70BF7ABC6610}" srcOrd="14" destOrd="0" presId="urn:microsoft.com/office/officeart/2005/8/layout/cycle5"/>
    <dgm:cxn modelId="{9D2F0E92-7C5C-423A-B338-361CC173053D}" type="presParOf" srcId="{34DFD981-13E1-42A7-965E-A5EC19136B8F}" destId="{01F717C7-2831-4D3B-AC83-F469A03039C6}" srcOrd="15" destOrd="0" presId="urn:microsoft.com/office/officeart/2005/8/layout/cycle5"/>
    <dgm:cxn modelId="{005723F7-F165-448F-9A41-6A066BCB331C}" type="presParOf" srcId="{34DFD981-13E1-42A7-965E-A5EC19136B8F}" destId="{A5C17561-E481-4133-9402-93B649CFF061}" srcOrd="16" destOrd="0" presId="urn:microsoft.com/office/officeart/2005/8/layout/cycle5"/>
    <dgm:cxn modelId="{4F66F72E-7515-41BF-9EDE-E369C9B4AC59}" type="presParOf" srcId="{34DFD981-13E1-42A7-965E-A5EC19136B8F}" destId="{639E480A-14EE-4719-8A00-DF9198FFB2C7}" srcOrd="17" destOrd="0" presId="urn:microsoft.com/office/officeart/2005/8/layout/cycle5"/>
    <dgm:cxn modelId="{1AFDECA2-2AAC-4F93-A798-882928CE1F79}" type="presParOf" srcId="{34DFD981-13E1-42A7-965E-A5EC19136B8F}" destId="{1A66D5C0-29EE-43E7-B23B-84E162DAFFE2}" srcOrd="18" destOrd="0" presId="urn:microsoft.com/office/officeart/2005/8/layout/cycle5"/>
    <dgm:cxn modelId="{C8CC10C3-4345-42FD-8BBD-2EA5C2E62034}" type="presParOf" srcId="{34DFD981-13E1-42A7-965E-A5EC19136B8F}" destId="{AB607ADD-DBE8-4B2E-9893-8415E017A95C}" srcOrd="19" destOrd="0" presId="urn:microsoft.com/office/officeart/2005/8/layout/cycle5"/>
    <dgm:cxn modelId="{2A34D2B3-BC67-496A-A3C8-305439850C79}" type="presParOf" srcId="{34DFD981-13E1-42A7-965E-A5EC19136B8F}" destId="{7CD9930D-6D1A-4BE8-8E6E-6CF11508D5FD}" srcOrd="20" destOrd="0" presId="urn:microsoft.com/office/officeart/2005/8/layout/cycle5"/>
    <dgm:cxn modelId="{2992B73B-1268-4573-B128-ADCB7AC91EA4}" type="presParOf" srcId="{34DFD981-13E1-42A7-965E-A5EC19136B8F}" destId="{655F38B0-B611-4F54-BA91-AAA82D03701E}" srcOrd="21" destOrd="0" presId="urn:microsoft.com/office/officeart/2005/8/layout/cycle5"/>
    <dgm:cxn modelId="{B90289CF-CDCF-43E3-B95F-3D1C7A462EAF}" type="presParOf" srcId="{34DFD981-13E1-42A7-965E-A5EC19136B8F}" destId="{A33B977C-68A6-4624-8BE4-9943C8FC751A}" srcOrd="22" destOrd="0" presId="urn:microsoft.com/office/officeart/2005/8/layout/cycle5"/>
    <dgm:cxn modelId="{C8FAD17C-76E9-493F-AC02-05FD05036CD2}"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2292D7-3EC9-48F3-ACC3-3DAD889E05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B47BE4C-C9DE-4122-AF0F-B3032ED0415F}">
      <dgm:prSet phldrT="[Text]"/>
      <dgm:spPr/>
      <dgm:t>
        <a:bodyPr/>
        <a:lstStyle/>
        <a:p>
          <a:r>
            <a:rPr lang="en-US" dirty="0" smtClean="0">
              <a:latin typeface="Times New Roman" panose="02020603050405020304" pitchFamily="18" charset="0"/>
              <a:cs typeface="Times New Roman" panose="02020603050405020304" pitchFamily="18" charset="0"/>
            </a:rPr>
            <a:t>Analysis of health situation</a:t>
          </a:r>
          <a:endParaRPr lang="en-US" dirty="0">
            <a:latin typeface="Times New Roman" panose="02020603050405020304" pitchFamily="18" charset="0"/>
            <a:cs typeface="Times New Roman" panose="02020603050405020304" pitchFamily="18" charset="0"/>
          </a:endParaRPr>
        </a:p>
      </dgm:t>
    </dgm:pt>
    <dgm:pt modelId="{F89CDE4E-6EBC-4511-887C-D4FCD34ABEE2}" type="parTrans" cxnId="{983ADD37-724D-4ED0-B1A9-4E0A509C51AB}">
      <dgm:prSet/>
      <dgm:spPr/>
      <dgm:t>
        <a:bodyPr/>
        <a:lstStyle/>
        <a:p>
          <a:endParaRPr lang="en-US"/>
        </a:p>
      </dgm:t>
    </dgm:pt>
    <dgm:pt modelId="{6BFBFA7B-32B5-438C-A6FE-D0EC207B1A8A}" type="sibTrans" cxnId="{983ADD37-724D-4ED0-B1A9-4E0A509C51AB}">
      <dgm:prSet/>
      <dgm:spPr/>
      <dgm:t>
        <a:bodyPr/>
        <a:lstStyle/>
        <a:p>
          <a:endParaRPr lang="en-US"/>
        </a:p>
      </dgm:t>
    </dgm:pt>
    <dgm:pt modelId="{7CDCCACE-B317-4100-88F6-5D65C4FC4241}">
      <dgm:prSet phldrT="[Text]"/>
      <dgm:spPr/>
      <dgm:t>
        <a:bodyPr/>
        <a:lstStyle/>
        <a:p>
          <a:r>
            <a:rPr lang="en-US" dirty="0" smtClean="0">
              <a:latin typeface="Times New Roman" panose="02020603050405020304" pitchFamily="18" charset="0"/>
              <a:cs typeface="Times New Roman" panose="02020603050405020304" pitchFamily="18" charset="0"/>
            </a:rPr>
            <a:t>Objectives and goals</a:t>
          </a:r>
          <a:endParaRPr lang="en-US" dirty="0">
            <a:latin typeface="Times New Roman" panose="02020603050405020304" pitchFamily="18" charset="0"/>
            <a:cs typeface="Times New Roman" panose="02020603050405020304" pitchFamily="18" charset="0"/>
          </a:endParaRPr>
        </a:p>
      </dgm:t>
    </dgm:pt>
    <dgm:pt modelId="{3A01C977-F6BE-4484-B6C8-40D6073B6F45}" type="parTrans" cxnId="{CB308BE4-E719-4F0D-A598-896C3A75FB05}">
      <dgm:prSet/>
      <dgm:spPr/>
      <dgm:t>
        <a:bodyPr/>
        <a:lstStyle/>
        <a:p>
          <a:endParaRPr lang="en-US"/>
        </a:p>
      </dgm:t>
    </dgm:pt>
    <dgm:pt modelId="{94467185-813A-4201-A736-E22AED523A0A}" type="sibTrans" cxnId="{CB308BE4-E719-4F0D-A598-896C3A75FB05}">
      <dgm:prSet/>
      <dgm:spPr/>
      <dgm:t>
        <a:bodyPr/>
        <a:lstStyle/>
        <a:p>
          <a:endParaRPr lang="en-US"/>
        </a:p>
      </dgm:t>
    </dgm:pt>
    <dgm:pt modelId="{C53D8975-C44B-4286-A6F3-DFB0367E70D6}">
      <dgm:prSet phldrT="[Text]"/>
      <dgm:spPr/>
      <dgm:t>
        <a:bodyPr/>
        <a:lstStyle/>
        <a:p>
          <a:r>
            <a:rPr lang="en-US" dirty="0" smtClean="0">
              <a:latin typeface="Times New Roman" panose="02020603050405020304" pitchFamily="18" charset="0"/>
              <a:cs typeface="Times New Roman" panose="02020603050405020304" pitchFamily="18" charset="0"/>
            </a:rPr>
            <a:t>Assessment of resources</a:t>
          </a:r>
          <a:endParaRPr lang="en-US" dirty="0">
            <a:latin typeface="Times New Roman" panose="02020603050405020304" pitchFamily="18" charset="0"/>
            <a:cs typeface="Times New Roman" panose="02020603050405020304" pitchFamily="18" charset="0"/>
          </a:endParaRPr>
        </a:p>
      </dgm:t>
    </dgm:pt>
    <dgm:pt modelId="{9A68C10F-1557-4979-AAAC-E44177D42473}" type="parTrans" cxnId="{6F695C74-7851-42EB-88DA-B2D4AA0D5994}">
      <dgm:prSet/>
      <dgm:spPr/>
      <dgm:t>
        <a:bodyPr/>
        <a:lstStyle/>
        <a:p>
          <a:endParaRPr lang="en-US"/>
        </a:p>
      </dgm:t>
    </dgm:pt>
    <dgm:pt modelId="{D43ED51D-2D77-428F-B960-7AAD7ABC59C0}" type="sibTrans" cxnId="{6F695C74-7851-42EB-88DA-B2D4AA0D5994}">
      <dgm:prSet/>
      <dgm:spPr/>
      <dgm:t>
        <a:bodyPr/>
        <a:lstStyle/>
        <a:p>
          <a:endParaRPr lang="en-US"/>
        </a:p>
      </dgm:t>
    </dgm:pt>
    <dgm:pt modelId="{6E910F72-C04C-4224-AC72-1C200150FDF8}">
      <dgm:prSet phldrT="[Text]"/>
      <dgm:spPr/>
      <dgm:t>
        <a:bodyPr/>
        <a:lstStyle/>
        <a:p>
          <a:r>
            <a:rPr lang="en-US" dirty="0" smtClean="0">
              <a:latin typeface="Times New Roman" panose="02020603050405020304" pitchFamily="18" charset="0"/>
              <a:cs typeface="Times New Roman" panose="02020603050405020304" pitchFamily="18" charset="0"/>
            </a:rPr>
            <a:t>priorities</a:t>
          </a:r>
          <a:endParaRPr lang="en-US" dirty="0">
            <a:latin typeface="Times New Roman" panose="02020603050405020304" pitchFamily="18" charset="0"/>
            <a:cs typeface="Times New Roman" panose="02020603050405020304" pitchFamily="18" charset="0"/>
          </a:endParaRPr>
        </a:p>
      </dgm:t>
    </dgm:pt>
    <dgm:pt modelId="{5BF414B1-728A-4E09-9F43-DF344EC25AA6}" type="parTrans" cxnId="{07436F99-28D7-44EF-8C91-F29CD0FE855B}">
      <dgm:prSet/>
      <dgm:spPr/>
      <dgm:t>
        <a:bodyPr/>
        <a:lstStyle/>
        <a:p>
          <a:endParaRPr lang="en-US"/>
        </a:p>
      </dgm:t>
    </dgm:pt>
    <dgm:pt modelId="{078DCCD8-8EDC-461A-A0B7-67D28AA112E6}" type="sibTrans" cxnId="{07436F99-28D7-44EF-8C91-F29CD0FE855B}">
      <dgm:prSet/>
      <dgm:spPr/>
      <dgm:t>
        <a:bodyPr/>
        <a:lstStyle/>
        <a:p>
          <a:endParaRPr lang="en-US"/>
        </a:p>
      </dgm:t>
    </dgm:pt>
    <dgm:pt modelId="{62C63F7F-4C03-4197-A80C-5865FC1EA557}">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Monitoring </a:t>
          </a:r>
          <a:endParaRPr lang="en-US" dirty="0">
            <a:latin typeface="Times New Roman" panose="02020603050405020304" pitchFamily="18" charset="0"/>
            <a:cs typeface="Times New Roman" panose="02020603050405020304" pitchFamily="18" charset="0"/>
          </a:endParaRPr>
        </a:p>
      </dgm:t>
    </dgm:pt>
    <dgm:pt modelId="{53747CC1-6220-40E0-85F5-782F6BD0857C}" type="parTrans" cxnId="{2C2EBF2E-A84E-4F14-8BEE-2C18D346F6C9}">
      <dgm:prSet/>
      <dgm:spPr/>
      <dgm:t>
        <a:bodyPr/>
        <a:lstStyle/>
        <a:p>
          <a:endParaRPr lang="en-US"/>
        </a:p>
      </dgm:t>
    </dgm:pt>
    <dgm:pt modelId="{07E6227A-88DA-4A92-AD44-00AE31754E91}" type="sibTrans" cxnId="{2C2EBF2E-A84E-4F14-8BEE-2C18D346F6C9}">
      <dgm:prSet/>
      <dgm:spPr/>
      <dgm:t>
        <a:bodyPr/>
        <a:lstStyle/>
        <a:p>
          <a:endParaRPr lang="en-US"/>
        </a:p>
      </dgm:t>
    </dgm:pt>
    <dgm:pt modelId="{E1F4D53E-6E0B-4D11-9182-C63AF8885D4E}">
      <dgm:prSet phldrT="[Text]"/>
      <dgm:spPr/>
      <dgm:t>
        <a:bodyPr/>
        <a:lstStyle/>
        <a:p>
          <a:r>
            <a:rPr lang="en-US" dirty="0" smtClean="0">
              <a:latin typeface="Times New Roman" panose="02020603050405020304" pitchFamily="18" charset="0"/>
              <a:cs typeface="Times New Roman" panose="02020603050405020304" pitchFamily="18" charset="0"/>
            </a:rPr>
            <a:t>Programming and implementation</a:t>
          </a:r>
          <a:endParaRPr lang="en-US" dirty="0">
            <a:latin typeface="Times New Roman" panose="02020603050405020304" pitchFamily="18" charset="0"/>
            <a:cs typeface="Times New Roman" panose="02020603050405020304" pitchFamily="18" charset="0"/>
          </a:endParaRPr>
        </a:p>
      </dgm:t>
    </dgm:pt>
    <dgm:pt modelId="{80CCAD95-F795-49A2-AD5C-72E4C594F1A7}" type="parTrans" cxnId="{D6833851-194A-479C-B30E-7EE23B58940C}">
      <dgm:prSet/>
      <dgm:spPr/>
      <dgm:t>
        <a:bodyPr/>
        <a:lstStyle/>
        <a:p>
          <a:endParaRPr lang="en-US"/>
        </a:p>
      </dgm:t>
    </dgm:pt>
    <dgm:pt modelId="{7139F8A1-E0D8-4FCC-BFA1-08F1DD7371C5}" type="sibTrans" cxnId="{D6833851-194A-479C-B30E-7EE23B58940C}">
      <dgm:prSet/>
      <dgm:spPr/>
      <dgm:t>
        <a:bodyPr/>
        <a:lstStyle/>
        <a:p>
          <a:endParaRPr lang="en-US"/>
        </a:p>
      </dgm:t>
    </dgm:pt>
    <dgm:pt modelId="{9AF88205-B297-42FA-BEC8-F98C6550970D}">
      <dgm:prSet phldrT="[Text]"/>
      <dgm:spPr/>
      <dgm:t>
        <a:bodyPr/>
        <a:lstStyle/>
        <a:p>
          <a:r>
            <a:rPr lang="en-US" dirty="0" smtClean="0">
              <a:latin typeface="Times New Roman" panose="02020603050405020304" pitchFamily="18" charset="0"/>
              <a:cs typeface="Times New Roman" panose="02020603050405020304" pitchFamily="18" charset="0"/>
            </a:rPr>
            <a:t>Formulate plan</a:t>
          </a:r>
          <a:endParaRPr lang="en-US" dirty="0">
            <a:latin typeface="Times New Roman" panose="02020603050405020304" pitchFamily="18" charset="0"/>
            <a:cs typeface="Times New Roman" panose="02020603050405020304" pitchFamily="18" charset="0"/>
          </a:endParaRPr>
        </a:p>
      </dgm:t>
    </dgm:pt>
    <dgm:pt modelId="{434BA94D-6FF5-4E65-8EDB-07BD7188A2F3}" type="parTrans" cxnId="{3E74AA98-BFD8-4680-8306-910017B1227F}">
      <dgm:prSet/>
      <dgm:spPr/>
      <dgm:t>
        <a:bodyPr/>
        <a:lstStyle/>
        <a:p>
          <a:endParaRPr lang="en-US"/>
        </a:p>
      </dgm:t>
    </dgm:pt>
    <dgm:pt modelId="{1B2E3DE1-2D95-499A-A301-4ACAC906A1F2}" type="sibTrans" cxnId="{3E74AA98-BFD8-4680-8306-910017B1227F}">
      <dgm:prSet/>
      <dgm:spPr/>
      <dgm:t>
        <a:bodyPr/>
        <a:lstStyle/>
        <a:p>
          <a:endParaRPr lang="en-US"/>
        </a:p>
      </dgm:t>
    </dgm:pt>
    <dgm:pt modelId="{78BF0DF7-BB55-474C-B420-A70D23BE3539}">
      <dgm:prSet phldrT="[Text]"/>
      <dgm:spPr>
        <a:solidFill>
          <a:schemeClr val="accent6">
            <a:lumMod val="75000"/>
          </a:schemeClr>
        </a:solidFill>
      </dgm:spPr>
      <dgm:t>
        <a:bodyPr/>
        <a:lstStyle/>
        <a:p>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dgm:t>
    </dgm:pt>
    <dgm:pt modelId="{18DCCC4F-901F-41A4-8BC8-D52AC9C2B3BA}" type="parTrans" cxnId="{AE9526BC-1A2C-4B2E-B1C8-F3FE26D7D1E6}">
      <dgm:prSet/>
      <dgm:spPr/>
      <dgm:t>
        <a:bodyPr/>
        <a:lstStyle/>
        <a:p>
          <a:endParaRPr lang="en-US"/>
        </a:p>
      </dgm:t>
    </dgm:pt>
    <dgm:pt modelId="{5661D343-CA6F-4373-B035-593866C1CBA5}" type="sibTrans" cxnId="{AE9526BC-1A2C-4B2E-B1C8-F3FE26D7D1E6}">
      <dgm:prSet/>
      <dgm:spPr/>
      <dgm:t>
        <a:bodyPr/>
        <a:lstStyle/>
        <a:p>
          <a:endParaRPr lang="en-US"/>
        </a:p>
      </dgm:t>
    </dgm:pt>
    <dgm:pt modelId="{34DFD981-13E1-42A7-965E-A5EC19136B8F}" type="pres">
      <dgm:prSet presAssocID="{942292D7-3EC9-48F3-ACC3-3DAD889E05ED}" presName="cycle" presStyleCnt="0">
        <dgm:presLayoutVars>
          <dgm:dir/>
          <dgm:resizeHandles val="exact"/>
        </dgm:presLayoutVars>
      </dgm:prSet>
      <dgm:spPr/>
      <dgm:t>
        <a:bodyPr/>
        <a:lstStyle/>
        <a:p>
          <a:endParaRPr lang="en-US"/>
        </a:p>
      </dgm:t>
    </dgm:pt>
    <dgm:pt modelId="{04F1D74F-4E1C-4976-AFDD-6AB90ECF9A7E}" type="pres">
      <dgm:prSet presAssocID="{1B47BE4C-C9DE-4122-AF0F-B3032ED0415F}" presName="node" presStyleLbl="node1" presStyleIdx="0" presStyleCnt="8" custRadScaleRad="98840">
        <dgm:presLayoutVars>
          <dgm:bulletEnabled val="1"/>
        </dgm:presLayoutVars>
      </dgm:prSet>
      <dgm:spPr/>
      <dgm:t>
        <a:bodyPr/>
        <a:lstStyle/>
        <a:p>
          <a:endParaRPr lang="en-US"/>
        </a:p>
      </dgm:t>
    </dgm:pt>
    <dgm:pt modelId="{A28A0C69-CED7-4F93-9875-7FEFA74F629F}" type="pres">
      <dgm:prSet presAssocID="{1B47BE4C-C9DE-4122-AF0F-B3032ED0415F}" presName="spNode" presStyleCnt="0"/>
      <dgm:spPr/>
    </dgm:pt>
    <dgm:pt modelId="{3155014C-220E-4ED9-B8C4-67401DF7667F}" type="pres">
      <dgm:prSet presAssocID="{6BFBFA7B-32B5-438C-A6FE-D0EC207B1A8A}" presName="sibTrans" presStyleLbl="sibTrans1D1" presStyleIdx="0" presStyleCnt="8"/>
      <dgm:spPr/>
      <dgm:t>
        <a:bodyPr/>
        <a:lstStyle/>
        <a:p>
          <a:endParaRPr lang="en-US"/>
        </a:p>
      </dgm:t>
    </dgm:pt>
    <dgm:pt modelId="{90A96BF4-3E44-4AAD-A3FC-B65D60C3E5F1}" type="pres">
      <dgm:prSet presAssocID="{7CDCCACE-B317-4100-88F6-5D65C4FC4241}" presName="node" presStyleLbl="node1" presStyleIdx="1" presStyleCnt="8" custRadScaleRad="99184" custRadScaleInc="3157">
        <dgm:presLayoutVars>
          <dgm:bulletEnabled val="1"/>
        </dgm:presLayoutVars>
      </dgm:prSet>
      <dgm:spPr/>
      <dgm:t>
        <a:bodyPr/>
        <a:lstStyle/>
        <a:p>
          <a:endParaRPr lang="en-US"/>
        </a:p>
      </dgm:t>
    </dgm:pt>
    <dgm:pt modelId="{D78A9408-BE3A-44A3-85BD-F7164805252D}" type="pres">
      <dgm:prSet presAssocID="{7CDCCACE-B317-4100-88F6-5D65C4FC4241}" presName="spNode" presStyleCnt="0"/>
      <dgm:spPr/>
    </dgm:pt>
    <dgm:pt modelId="{0F9515D1-D532-4EC0-901F-A133DEC31622}" type="pres">
      <dgm:prSet presAssocID="{94467185-813A-4201-A736-E22AED523A0A}" presName="sibTrans" presStyleLbl="sibTrans1D1" presStyleIdx="1" presStyleCnt="8"/>
      <dgm:spPr/>
      <dgm:t>
        <a:bodyPr/>
        <a:lstStyle/>
        <a:p>
          <a:endParaRPr lang="en-US"/>
        </a:p>
      </dgm:t>
    </dgm:pt>
    <dgm:pt modelId="{22DE8651-298B-459F-893F-4809616995CF}" type="pres">
      <dgm:prSet presAssocID="{C53D8975-C44B-4286-A6F3-DFB0367E70D6}" presName="node" presStyleLbl="node1" presStyleIdx="2" presStyleCnt="8" custRadScaleRad="100007" custRadScaleInc="4428">
        <dgm:presLayoutVars>
          <dgm:bulletEnabled val="1"/>
        </dgm:presLayoutVars>
      </dgm:prSet>
      <dgm:spPr/>
      <dgm:t>
        <a:bodyPr/>
        <a:lstStyle/>
        <a:p>
          <a:endParaRPr lang="en-US"/>
        </a:p>
      </dgm:t>
    </dgm:pt>
    <dgm:pt modelId="{B5DCE6D4-051D-4998-8333-B203B2EB0329}" type="pres">
      <dgm:prSet presAssocID="{C53D8975-C44B-4286-A6F3-DFB0367E70D6}" presName="spNode" presStyleCnt="0"/>
      <dgm:spPr/>
    </dgm:pt>
    <dgm:pt modelId="{C0FB739C-E69A-481D-B0B5-8ED01DF37FB7}" type="pres">
      <dgm:prSet presAssocID="{D43ED51D-2D77-428F-B960-7AAD7ABC59C0}" presName="sibTrans" presStyleLbl="sibTrans1D1" presStyleIdx="2" presStyleCnt="8"/>
      <dgm:spPr/>
      <dgm:t>
        <a:bodyPr/>
        <a:lstStyle/>
        <a:p>
          <a:endParaRPr lang="en-US"/>
        </a:p>
      </dgm:t>
    </dgm:pt>
    <dgm:pt modelId="{A5CBCA1D-FB14-4C6F-B31C-83F3E92E16AF}" type="pres">
      <dgm:prSet presAssocID="{6E910F72-C04C-4224-AC72-1C200150FDF8}" presName="node" presStyleLbl="node1" presStyleIdx="3" presStyleCnt="8" custRadScaleRad="100823" custRadScaleInc="3105">
        <dgm:presLayoutVars>
          <dgm:bulletEnabled val="1"/>
        </dgm:presLayoutVars>
      </dgm:prSet>
      <dgm:spPr/>
      <dgm:t>
        <a:bodyPr/>
        <a:lstStyle/>
        <a:p>
          <a:endParaRPr lang="en-US"/>
        </a:p>
      </dgm:t>
    </dgm:pt>
    <dgm:pt modelId="{C2018283-5C5F-479E-A285-1AE6C824BC7E}" type="pres">
      <dgm:prSet presAssocID="{6E910F72-C04C-4224-AC72-1C200150FDF8}" presName="spNode" presStyleCnt="0"/>
      <dgm:spPr/>
    </dgm:pt>
    <dgm:pt modelId="{9C26480D-5414-4AA9-A090-DB13B4B47EB5}" type="pres">
      <dgm:prSet presAssocID="{078DCCD8-8EDC-461A-A0B7-67D28AA112E6}" presName="sibTrans" presStyleLbl="sibTrans1D1" presStyleIdx="3" presStyleCnt="8"/>
      <dgm:spPr/>
      <dgm:t>
        <a:bodyPr/>
        <a:lstStyle/>
        <a:p>
          <a:endParaRPr lang="en-US"/>
        </a:p>
      </dgm:t>
    </dgm:pt>
    <dgm:pt modelId="{C75F1B28-8993-4C10-A5D4-549FEE7D020C}" type="pres">
      <dgm:prSet presAssocID="{9AF88205-B297-42FA-BEC8-F98C6550970D}" presName="node" presStyleLbl="node1" presStyleIdx="4" presStyleCnt="8" custRadScaleRad="100642">
        <dgm:presLayoutVars>
          <dgm:bulletEnabled val="1"/>
        </dgm:presLayoutVars>
      </dgm:prSet>
      <dgm:spPr/>
      <dgm:t>
        <a:bodyPr/>
        <a:lstStyle/>
        <a:p>
          <a:endParaRPr lang="en-US"/>
        </a:p>
      </dgm:t>
    </dgm:pt>
    <dgm:pt modelId="{FD942BE7-9C89-4795-8495-9F9177C216AA}" type="pres">
      <dgm:prSet presAssocID="{9AF88205-B297-42FA-BEC8-F98C6550970D}" presName="spNode" presStyleCnt="0"/>
      <dgm:spPr/>
    </dgm:pt>
    <dgm:pt modelId="{3E448E7A-E5A4-42B5-8045-70BF7ABC6610}" type="pres">
      <dgm:prSet presAssocID="{1B2E3DE1-2D95-499A-A301-4ACAC906A1F2}" presName="sibTrans" presStyleLbl="sibTrans1D1" presStyleIdx="4" presStyleCnt="8"/>
      <dgm:spPr/>
      <dgm:t>
        <a:bodyPr/>
        <a:lstStyle/>
        <a:p>
          <a:endParaRPr lang="en-US"/>
        </a:p>
      </dgm:t>
    </dgm:pt>
    <dgm:pt modelId="{01F717C7-2831-4D3B-AC83-F469A03039C6}" type="pres">
      <dgm:prSet presAssocID="{E1F4D53E-6E0B-4D11-9182-C63AF8885D4E}" presName="node" presStyleLbl="node1" presStyleIdx="5" presStyleCnt="8" custRadScaleRad="100823" custRadScaleInc="-3105">
        <dgm:presLayoutVars>
          <dgm:bulletEnabled val="1"/>
        </dgm:presLayoutVars>
      </dgm:prSet>
      <dgm:spPr/>
      <dgm:t>
        <a:bodyPr/>
        <a:lstStyle/>
        <a:p>
          <a:endParaRPr lang="en-US"/>
        </a:p>
      </dgm:t>
    </dgm:pt>
    <dgm:pt modelId="{A5C17561-E481-4133-9402-93B649CFF061}" type="pres">
      <dgm:prSet presAssocID="{E1F4D53E-6E0B-4D11-9182-C63AF8885D4E}" presName="spNode" presStyleCnt="0"/>
      <dgm:spPr/>
    </dgm:pt>
    <dgm:pt modelId="{639E480A-14EE-4719-8A00-DF9198FFB2C7}" type="pres">
      <dgm:prSet presAssocID="{7139F8A1-E0D8-4FCC-BFA1-08F1DD7371C5}" presName="sibTrans" presStyleLbl="sibTrans1D1" presStyleIdx="5" presStyleCnt="8"/>
      <dgm:spPr/>
      <dgm:t>
        <a:bodyPr/>
        <a:lstStyle/>
        <a:p>
          <a:endParaRPr lang="en-US"/>
        </a:p>
      </dgm:t>
    </dgm:pt>
    <dgm:pt modelId="{1A66D5C0-29EE-43E7-B23B-84E162DAFFE2}" type="pres">
      <dgm:prSet presAssocID="{62C63F7F-4C03-4197-A80C-5865FC1EA557}" presName="node" presStyleLbl="node1" presStyleIdx="6" presStyleCnt="8" custRadScaleRad="100007" custRadScaleInc="-4428">
        <dgm:presLayoutVars>
          <dgm:bulletEnabled val="1"/>
        </dgm:presLayoutVars>
      </dgm:prSet>
      <dgm:spPr/>
      <dgm:t>
        <a:bodyPr/>
        <a:lstStyle/>
        <a:p>
          <a:endParaRPr lang="en-US"/>
        </a:p>
      </dgm:t>
    </dgm:pt>
    <dgm:pt modelId="{AB607ADD-DBE8-4B2E-9893-8415E017A95C}" type="pres">
      <dgm:prSet presAssocID="{62C63F7F-4C03-4197-A80C-5865FC1EA557}" presName="spNode" presStyleCnt="0"/>
      <dgm:spPr/>
    </dgm:pt>
    <dgm:pt modelId="{7CD9930D-6D1A-4BE8-8E6E-6CF11508D5FD}" type="pres">
      <dgm:prSet presAssocID="{07E6227A-88DA-4A92-AD44-00AE31754E91}" presName="sibTrans" presStyleLbl="sibTrans1D1" presStyleIdx="6" presStyleCnt="8"/>
      <dgm:spPr/>
      <dgm:t>
        <a:bodyPr/>
        <a:lstStyle/>
        <a:p>
          <a:endParaRPr lang="en-US"/>
        </a:p>
      </dgm:t>
    </dgm:pt>
    <dgm:pt modelId="{655F38B0-B611-4F54-BA91-AAA82D03701E}" type="pres">
      <dgm:prSet presAssocID="{78BF0DF7-BB55-474C-B420-A70D23BE3539}" presName="node" presStyleLbl="node1" presStyleIdx="7" presStyleCnt="8" custRadScaleRad="99184" custRadScaleInc="-3157">
        <dgm:presLayoutVars>
          <dgm:bulletEnabled val="1"/>
        </dgm:presLayoutVars>
      </dgm:prSet>
      <dgm:spPr/>
      <dgm:t>
        <a:bodyPr/>
        <a:lstStyle/>
        <a:p>
          <a:endParaRPr lang="en-US"/>
        </a:p>
      </dgm:t>
    </dgm:pt>
    <dgm:pt modelId="{A33B977C-68A6-4624-8BE4-9943C8FC751A}" type="pres">
      <dgm:prSet presAssocID="{78BF0DF7-BB55-474C-B420-A70D23BE3539}" presName="spNode" presStyleCnt="0"/>
      <dgm:spPr/>
    </dgm:pt>
    <dgm:pt modelId="{76CC4674-2713-4154-ACD3-4EC4BA02D350}" type="pres">
      <dgm:prSet presAssocID="{5661D343-CA6F-4373-B035-593866C1CBA5}" presName="sibTrans" presStyleLbl="sibTrans1D1" presStyleIdx="7" presStyleCnt="8"/>
      <dgm:spPr/>
      <dgm:t>
        <a:bodyPr/>
        <a:lstStyle/>
        <a:p>
          <a:endParaRPr lang="en-US"/>
        </a:p>
      </dgm:t>
    </dgm:pt>
  </dgm:ptLst>
  <dgm:cxnLst>
    <dgm:cxn modelId="{85F5A16B-A51A-4509-8A2A-462E0FFC11F5}" type="presOf" srcId="{6E910F72-C04C-4224-AC72-1C200150FDF8}" destId="{A5CBCA1D-FB14-4C6F-B31C-83F3E92E16AF}" srcOrd="0" destOrd="0" presId="urn:microsoft.com/office/officeart/2005/8/layout/cycle5"/>
    <dgm:cxn modelId="{AE9526BC-1A2C-4B2E-B1C8-F3FE26D7D1E6}" srcId="{942292D7-3EC9-48F3-ACC3-3DAD889E05ED}" destId="{78BF0DF7-BB55-474C-B420-A70D23BE3539}" srcOrd="7" destOrd="0" parTransId="{18DCCC4F-901F-41A4-8BC8-D52AC9C2B3BA}" sibTransId="{5661D343-CA6F-4373-B035-593866C1CBA5}"/>
    <dgm:cxn modelId="{2890B60C-B172-41F0-80E0-9AEB9B884F0D}" type="presOf" srcId="{6BFBFA7B-32B5-438C-A6FE-D0EC207B1A8A}" destId="{3155014C-220E-4ED9-B8C4-67401DF7667F}" srcOrd="0" destOrd="0" presId="urn:microsoft.com/office/officeart/2005/8/layout/cycle5"/>
    <dgm:cxn modelId="{BCCE7D9B-5A60-4B19-A63D-A0B55A125EDD}" type="presOf" srcId="{942292D7-3EC9-48F3-ACC3-3DAD889E05ED}" destId="{34DFD981-13E1-42A7-965E-A5EC19136B8F}" srcOrd="0" destOrd="0" presId="urn:microsoft.com/office/officeart/2005/8/layout/cycle5"/>
    <dgm:cxn modelId="{47AD7E28-7500-49E8-B4EA-8DD9DD8568CE}" type="presOf" srcId="{07E6227A-88DA-4A92-AD44-00AE31754E91}" destId="{7CD9930D-6D1A-4BE8-8E6E-6CF11508D5FD}" srcOrd="0" destOrd="0" presId="urn:microsoft.com/office/officeart/2005/8/layout/cycle5"/>
    <dgm:cxn modelId="{2C2EBF2E-A84E-4F14-8BEE-2C18D346F6C9}" srcId="{942292D7-3EC9-48F3-ACC3-3DAD889E05ED}" destId="{62C63F7F-4C03-4197-A80C-5865FC1EA557}" srcOrd="6" destOrd="0" parTransId="{53747CC1-6220-40E0-85F5-782F6BD0857C}" sibTransId="{07E6227A-88DA-4A92-AD44-00AE31754E91}"/>
    <dgm:cxn modelId="{9A151847-C2A1-49AC-BF97-2A46B43F712D}" type="presOf" srcId="{1B2E3DE1-2D95-499A-A301-4ACAC906A1F2}" destId="{3E448E7A-E5A4-42B5-8045-70BF7ABC6610}" srcOrd="0" destOrd="0" presId="urn:microsoft.com/office/officeart/2005/8/layout/cycle5"/>
    <dgm:cxn modelId="{983ADD37-724D-4ED0-B1A9-4E0A509C51AB}" srcId="{942292D7-3EC9-48F3-ACC3-3DAD889E05ED}" destId="{1B47BE4C-C9DE-4122-AF0F-B3032ED0415F}" srcOrd="0" destOrd="0" parTransId="{F89CDE4E-6EBC-4511-887C-D4FCD34ABEE2}" sibTransId="{6BFBFA7B-32B5-438C-A6FE-D0EC207B1A8A}"/>
    <dgm:cxn modelId="{CB308BE4-E719-4F0D-A598-896C3A75FB05}" srcId="{942292D7-3EC9-48F3-ACC3-3DAD889E05ED}" destId="{7CDCCACE-B317-4100-88F6-5D65C4FC4241}" srcOrd="1" destOrd="0" parTransId="{3A01C977-F6BE-4484-B6C8-40D6073B6F45}" sibTransId="{94467185-813A-4201-A736-E22AED523A0A}"/>
    <dgm:cxn modelId="{33D524C7-F817-4A50-8AF0-5735CCA4C0A4}" type="presOf" srcId="{D43ED51D-2D77-428F-B960-7AAD7ABC59C0}" destId="{C0FB739C-E69A-481D-B0B5-8ED01DF37FB7}" srcOrd="0" destOrd="0" presId="urn:microsoft.com/office/officeart/2005/8/layout/cycle5"/>
    <dgm:cxn modelId="{77B31772-872C-4F12-86D9-801A83F5D226}" type="presOf" srcId="{078DCCD8-8EDC-461A-A0B7-67D28AA112E6}" destId="{9C26480D-5414-4AA9-A090-DB13B4B47EB5}" srcOrd="0" destOrd="0" presId="urn:microsoft.com/office/officeart/2005/8/layout/cycle5"/>
    <dgm:cxn modelId="{DB76013F-FA61-43F0-9C50-ADAD8A296F89}" type="presOf" srcId="{9AF88205-B297-42FA-BEC8-F98C6550970D}" destId="{C75F1B28-8993-4C10-A5D4-549FEE7D020C}" srcOrd="0" destOrd="0" presId="urn:microsoft.com/office/officeart/2005/8/layout/cycle5"/>
    <dgm:cxn modelId="{54404AA1-B677-40A1-AA25-B5640B84AD84}" type="presOf" srcId="{C53D8975-C44B-4286-A6F3-DFB0367E70D6}" destId="{22DE8651-298B-459F-893F-4809616995CF}" srcOrd="0" destOrd="0" presId="urn:microsoft.com/office/officeart/2005/8/layout/cycle5"/>
    <dgm:cxn modelId="{D6833851-194A-479C-B30E-7EE23B58940C}" srcId="{942292D7-3EC9-48F3-ACC3-3DAD889E05ED}" destId="{E1F4D53E-6E0B-4D11-9182-C63AF8885D4E}" srcOrd="5" destOrd="0" parTransId="{80CCAD95-F795-49A2-AD5C-72E4C594F1A7}" sibTransId="{7139F8A1-E0D8-4FCC-BFA1-08F1DD7371C5}"/>
    <dgm:cxn modelId="{6F695C74-7851-42EB-88DA-B2D4AA0D5994}" srcId="{942292D7-3EC9-48F3-ACC3-3DAD889E05ED}" destId="{C53D8975-C44B-4286-A6F3-DFB0367E70D6}" srcOrd="2" destOrd="0" parTransId="{9A68C10F-1557-4979-AAAC-E44177D42473}" sibTransId="{D43ED51D-2D77-428F-B960-7AAD7ABC59C0}"/>
    <dgm:cxn modelId="{BA0D5DBC-B399-4016-BB1A-0C435B2CFFFF}" type="presOf" srcId="{E1F4D53E-6E0B-4D11-9182-C63AF8885D4E}" destId="{01F717C7-2831-4D3B-AC83-F469A03039C6}" srcOrd="0" destOrd="0" presId="urn:microsoft.com/office/officeart/2005/8/layout/cycle5"/>
    <dgm:cxn modelId="{3E74AA98-BFD8-4680-8306-910017B1227F}" srcId="{942292D7-3EC9-48F3-ACC3-3DAD889E05ED}" destId="{9AF88205-B297-42FA-BEC8-F98C6550970D}" srcOrd="4" destOrd="0" parTransId="{434BA94D-6FF5-4E65-8EDB-07BD7188A2F3}" sibTransId="{1B2E3DE1-2D95-499A-A301-4ACAC906A1F2}"/>
    <dgm:cxn modelId="{1C67AF69-0963-4CD3-BE7C-F5175F7E98CD}" type="presOf" srcId="{1B47BE4C-C9DE-4122-AF0F-B3032ED0415F}" destId="{04F1D74F-4E1C-4976-AFDD-6AB90ECF9A7E}" srcOrd="0" destOrd="0" presId="urn:microsoft.com/office/officeart/2005/8/layout/cycle5"/>
    <dgm:cxn modelId="{59BF15E7-5F64-4A01-BD5F-FFC672936CA0}" type="presOf" srcId="{94467185-813A-4201-A736-E22AED523A0A}" destId="{0F9515D1-D532-4EC0-901F-A133DEC31622}" srcOrd="0" destOrd="0" presId="urn:microsoft.com/office/officeart/2005/8/layout/cycle5"/>
    <dgm:cxn modelId="{13B485E5-A5B0-4FEE-A774-E9C4D32E944C}" type="presOf" srcId="{62C63F7F-4C03-4197-A80C-5865FC1EA557}" destId="{1A66D5C0-29EE-43E7-B23B-84E162DAFFE2}" srcOrd="0" destOrd="0" presId="urn:microsoft.com/office/officeart/2005/8/layout/cycle5"/>
    <dgm:cxn modelId="{23E3975B-56FF-4744-8E2B-46E31BBCF21D}" type="presOf" srcId="{7CDCCACE-B317-4100-88F6-5D65C4FC4241}" destId="{90A96BF4-3E44-4AAD-A3FC-B65D60C3E5F1}" srcOrd="0" destOrd="0" presId="urn:microsoft.com/office/officeart/2005/8/layout/cycle5"/>
    <dgm:cxn modelId="{07436F99-28D7-44EF-8C91-F29CD0FE855B}" srcId="{942292D7-3EC9-48F3-ACC3-3DAD889E05ED}" destId="{6E910F72-C04C-4224-AC72-1C200150FDF8}" srcOrd="3" destOrd="0" parTransId="{5BF414B1-728A-4E09-9F43-DF344EC25AA6}" sibTransId="{078DCCD8-8EDC-461A-A0B7-67D28AA112E6}"/>
    <dgm:cxn modelId="{7B4D68E5-3F0C-4A44-A340-C389CE4129C0}" type="presOf" srcId="{7139F8A1-E0D8-4FCC-BFA1-08F1DD7371C5}" destId="{639E480A-14EE-4719-8A00-DF9198FFB2C7}" srcOrd="0" destOrd="0" presId="urn:microsoft.com/office/officeart/2005/8/layout/cycle5"/>
    <dgm:cxn modelId="{B06C9CDF-CF4A-4EC3-8655-0205D69CC99A}" type="presOf" srcId="{5661D343-CA6F-4373-B035-593866C1CBA5}" destId="{76CC4674-2713-4154-ACD3-4EC4BA02D350}" srcOrd="0" destOrd="0" presId="urn:microsoft.com/office/officeart/2005/8/layout/cycle5"/>
    <dgm:cxn modelId="{17234DDA-A445-483B-879E-272CA389184B}" type="presOf" srcId="{78BF0DF7-BB55-474C-B420-A70D23BE3539}" destId="{655F38B0-B611-4F54-BA91-AAA82D03701E}" srcOrd="0" destOrd="0" presId="urn:microsoft.com/office/officeart/2005/8/layout/cycle5"/>
    <dgm:cxn modelId="{D39CA22B-A17D-416E-88CD-E7C5671AEB4A}" type="presParOf" srcId="{34DFD981-13E1-42A7-965E-A5EC19136B8F}" destId="{04F1D74F-4E1C-4976-AFDD-6AB90ECF9A7E}" srcOrd="0" destOrd="0" presId="urn:microsoft.com/office/officeart/2005/8/layout/cycle5"/>
    <dgm:cxn modelId="{FBB236C9-12F5-428C-8039-8ECF23AA8DA7}" type="presParOf" srcId="{34DFD981-13E1-42A7-965E-A5EC19136B8F}" destId="{A28A0C69-CED7-4F93-9875-7FEFA74F629F}" srcOrd="1" destOrd="0" presId="urn:microsoft.com/office/officeart/2005/8/layout/cycle5"/>
    <dgm:cxn modelId="{AE46229D-8E5A-4A88-9A9F-4FBCABC86D6E}" type="presParOf" srcId="{34DFD981-13E1-42A7-965E-A5EC19136B8F}" destId="{3155014C-220E-4ED9-B8C4-67401DF7667F}" srcOrd="2" destOrd="0" presId="urn:microsoft.com/office/officeart/2005/8/layout/cycle5"/>
    <dgm:cxn modelId="{5FC5C910-C54A-4462-B76B-BA9547E8EDF8}" type="presParOf" srcId="{34DFD981-13E1-42A7-965E-A5EC19136B8F}" destId="{90A96BF4-3E44-4AAD-A3FC-B65D60C3E5F1}" srcOrd="3" destOrd="0" presId="urn:microsoft.com/office/officeart/2005/8/layout/cycle5"/>
    <dgm:cxn modelId="{56B7664B-9F4A-4F18-B35E-1CD209ABA894}" type="presParOf" srcId="{34DFD981-13E1-42A7-965E-A5EC19136B8F}" destId="{D78A9408-BE3A-44A3-85BD-F7164805252D}" srcOrd="4" destOrd="0" presId="urn:microsoft.com/office/officeart/2005/8/layout/cycle5"/>
    <dgm:cxn modelId="{00F88CA2-0090-4958-AAD3-5A1C3671EDCA}" type="presParOf" srcId="{34DFD981-13E1-42A7-965E-A5EC19136B8F}" destId="{0F9515D1-D532-4EC0-901F-A133DEC31622}" srcOrd="5" destOrd="0" presId="urn:microsoft.com/office/officeart/2005/8/layout/cycle5"/>
    <dgm:cxn modelId="{66E63188-3292-4B91-83EF-75290E9A074C}" type="presParOf" srcId="{34DFD981-13E1-42A7-965E-A5EC19136B8F}" destId="{22DE8651-298B-459F-893F-4809616995CF}" srcOrd="6" destOrd="0" presId="urn:microsoft.com/office/officeart/2005/8/layout/cycle5"/>
    <dgm:cxn modelId="{7480D948-6D79-4DA4-995A-F0BA4B4E0CAE}" type="presParOf" srcId="{34DFD981-13E1-42A7-965E-A5EC19136B8F}" destId="{B5DCE6D4-051D-4998-8333-B203B2EB0329}" srcOrd="7" destOrd="0" presId="urn:microsoft.com/office/officeart/2005/8/layout/cycle5"/>
    <dgm:cxn modelId="{59562200-3300-4057-AA4B-A96EE0EEBDBD}" type="presParOf" srcId="{34DFD981-13E1-42A7-965E-A5EC19136B8F}" destId="{C0FB739C-E69A-481D-B0B5-8ED01DF37FB7}" srcOrd="8" destOrd="0" presId="urn:microsoft.com/office/officeart/2005/8/layout/cycle5"/>
    <dgm:cxn modelId="{742A993E-D76B-43D2-BFE0-8FACE7C4CCAE}" type="presParOf" srcId="{34DFD981-13E1-42A7-965E-A5EC19136B8F}" destId="{A5CBCA1D-FB14-4C6F-B31C-83F3E92E16AF}" srcOrd="9" destOrd="0" presId="urn:microsoft.com/office/officeart/2005/8/layout/cycle5"/>
    <dgm:cxn modelId="{2C75109E-E2E8-4285-9B8E-9673B25446D0}" type="presParOf" srcId="{34DFD981-13E1-42A7-965E-A5EC19136B8F}" destId="{C2018283-5C5F-479E-A285-1AE6C824BC7E}" srcOrd="10" destOrd="0" presId="urn:microsoft.com/office/officeart/2005/8/layout/cycle5"/>
    <dgm:cxn modelId="{6C5B9637-833C-42B4-B142-2C4337BD998B}" type="presParOf" srcId="{34DFD981-13E1-42A7-965E-A5EC19136B8F}" destId="{9C26480D-5414-4AA9-A090-DB13B4B47EB5}" srcOrd="11" destOrd="0" presId="urn:microsoft.com/office/officeart/2005/8/layout/cycle5"/>
    <dgm:cxn modelId="{72F573EA-11B2-4A94-88DB-E16C35F1B039}" type="presParOf" srcId="{34DFD981-13E1-42A7-965E-A5EC19136B8F}" destId="{C75F1B28-8993-4C10-A5D4-549FEE7D020C}" srcOrd="12" destOrd="0" presId="urn:microsoft.com/office/officeart/2005/8/layout/cycle5"/>
    <dgm:cxn modelId="{B1E32360-F87A-48DF-A3FF-44B99B645513}" type="presParOf" srcId="{34DFD981-13E1-42A7-965E-A5EC19136B8F}" destId="{FD942BE7-9C89-4795-8495-9F9177C216AA}" srcOrd="13" destOrd="0" presId="urn:microsoft.com/office/officeart/2005/8/layout/cycle5"/>
    <dgm:cxn modelId="{CFDF2B9A-D788-46F4-9EEA-2C145FAA372F}" type="presParOf" srcId="{34DFD981-13E1-42A7-965E-A5EC19136B8F}" destId="{3E448E7A-E5A4-42B5-8045-70BF7ABC6610}" srcOrd="14" destOrd="0" presId="urn:microsoft.com/office/officeart/2005/8/layout/cycle5"/>
    <dgm:cxn modelId="{F6C6BF60-B3EF-469A-A24A-113BD03D6823}" type="presParOf" srcId="{34DFD981-13E1-42A7-965E-A5EC19136B8F}" destId="{01F717C7-2831-4D3B-AC83-F469A03039C6}" srcOrd="15" destOrd="0" presId="urn:microsoft.com/office/officeart/2005/8/layout/cycle5"/>
    <dgm:cxn modelId="{E01DA4A9-7A2D-42EA-BA81-1AA970A9BBFE}" type="presParOf" srcId="{34DFD981-13E1-42A7-965E-A5EC19136B8F}" destId="{A5C17561-E481-4133-9402-93B649CFF061}" srcOrd="16" destOrd="0" presId="urn:microsoft.com/office/officeart/2005/8/layout/cycle5"/>
    <dgm:cxn modelId="{FF405906-3638-4218-85EA-835557BFFF91}" type="presParOf" srcId="{34DFD981-13E1-42A7-965E-A5EC19136B8F}" destId="{639E480A-14EE-4719-8A00-DF9198FFB2C7}" srcOrd="17" destOrd="0" presId="urn:microsoft.com/office/officeart/2005/8/layout/cycle5"/>
    <dgm:cxn modelId="{48960F1E-6CC1-4600-82F0-A35F34717C88}" type="presParOf" srcId="{34DFD981-13E1-42A7-965E-A5EC19136B8F}" destId="{1A66D5C0-29EE-43E7-B23B-84E162DAFFE2}" srcOrd="18" destOrd="0" presId="urn:microsoft.com/office/officeart/2005/8/layout/cycle5"/>
    <dgm:cxn modelId="{5BADE99A-AF2C-441D-AE80-DD6E2E32E86E}" type="presParOf" srcId="{34DFD981-13E1-42A7-965E-A5EC19136B8F}" destId="{AB607ADD-DBE8-4B2E-9893-8415E017A95C}" srcOrd="19" destOrd="0" presId="urn:microsoft.com/office/officeart/2005/8/layout/cycle5"/>
    <dgm:cxn modelId="{4EF71233-5903-403E-A52D-330F18CECE70}" type="presParOf" srcId="{34DFD981-13E1-42A7-965E-A5EC19136B8F}" destId="{7CD9930D-6D1A-4BE8-8E6E-6CF11508D5FD}" srcOrd="20" destOrd="0" presId="urn:microsoft.com/office/officeart/2005/8/layout/cycle5"/>
    <dgm:cxn modelId="{0F10BB44-8207-469C-9B19-858F98105E7D}" type="presParOf" srcId="{34DFD981-13E1-42A7-965E-A5EC19136B8F}" destId="{655F38B0-B611-4F54-BA91-AAA82D03701E}" srcOrd="21" destOrd="0" presId="urn:microsoft.com/office/officeart/2005/8/layout/cycle5"/>
    <dgm:cxn modelId="{F4B6B5E6-EBFD-4988-BDAE-DCCA8AFDD962}" type="presParOf" srcId="{34DFD981-13E1-42A7-965E-A5EC19136B8F}" destId="{A33B977C-68A6-4624-8BE4-9943C8FC751A}" srcOrd="22" destOrd="0" presId="urn:microsoft.com/office/officeart/2005/8/layout/cycle5"/>
    <dgm:cxn modelId="{2C181C46-4234-4C34-ABE0-DA9987AAB772}" type="presParOf" srcId="{34DFD981-13E1-42A7-965E-A5EC19136B8F}" destId="{76CC4674-2713-4154-ACD3-4EC4BA02D350}"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3716240" y="-215"/>
          <a:ext cx="978039" cy="635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Analysis of health situation</a:t>
          </a:r>
          <a:endParaRPr lang="en-US" sz="1600" kern="1200" dirty="0">
            <a:latin typeface="Times New Roman" panose="02020603050405020304" pitchFamily="18" charset="0"/>
            <a:cs typeface="Times New Roman" panose="02020603050405020304" pitchFamily="18" charset="0"/>
          </a:endParaRPr>
        </a:p>
      </dsp:txBody>
      <dsp:txXfrm>
        <a:off x="3747274" y="30819"/>
        <a:ext cx="915971" cy="573657"/>
      </dsp:txXfrm>
    </dsp:sp>
    <dsp:sp modelId="{3155014C-220E-4ED9-B8C4-67401DF7667F}">
      <dsp:nvSpPr>
        <dsp:cNvPr id="0" name=""/>
        <dsp:cNvSpPr/>
      </dsp:nvSpPr>
      <dsp:spPr>
        <a:xfrm>
          <a:off x="1998350" y="317647"/>
          <a:ext cx="4413819" cy="4413819"/>
        </a:xfrm>
        <a:custGeom>
          <a:avLst/>
          <a:gdLst/>
          <a:ahLst/>
          <a:cxnLst/>
          <a:rect l="0" t="0" r="0" b="0"/>
          <a:pathLst>
            <a:path>
              <a:moveTo>
                <a:pt x="2840439" y="92887"/>
              </a:moveTo>
              <a:arcTo wR="2206909" hR="2206909" stAng="17200944" swAng="70407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5124328" y="659081"/>
          <a:ext cx="1282904" cy="609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Objectives and goals</a:t>
          </a:r>
          <a:endParaRPr lang="en-US" sz="1600" kern="1200" dirty="0">
            <a:latin typeface="Times New Roman" panose="02020603050405020304" pitchFamily="18" charset="0"/>
            <a:cs typeface="Times New Roman" panose="02020603050405020304" pitchFamily="18" charset="0"/>
          </a:endParaRPr>
        </a:p>
      </dsp:txBody>
      <dsp:txXfrm>
        <a:off x="5154101" y="688854"/>
        <a:ext cx="1223358" cy="550363"/>
      </dsp:txXfrm>
    </dsp:sp>
    <dsp:sp modelId="{0F9515D1-D532-4EC0-901F-A133DEC31622}">
      <dsp:nvSpPr>
        <dsp:cNvPr id="0" name=""/>
        <dsp:cNvSpPr/>
      </dsp:nvSpPr>
      <dsp:spPr>
        <a:xfrm>
          <a:off x="1998350" y="317647"/>
          <a:ext cx="4413819" cy="4413819"/>
        </a:xfrm>
        <a:custGeom>
          <a:avLst/>
          <a:gdLst/>
          <a:ahLst/>
          <a:cxnLst/>
          <a:rect l="0" t="0" r="0" b="0"/>
          <a:pathLst>
            <a:path>
              <a:moveTo>
                <a:pt x="4128230" y="1121102"/>
              </a:moveTo>
              <a:arcTo wR="2206909" hR="2206909" stAng="19831659" swAng="9502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5722779" y="2200956"/>
          <a:ext cx="1378782" cy="647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Assessment of  resources</a:t>
          </a:r>
          <a:endParaRPr lang="en-US" sz="1600" kern="1200" dirty="0">
            <a:latin typeface="Times New Roman" panose="02020603050405020304" pitchFamily="18" charset="0"/>
            <a:cs typeface="Times New Roman" panose="02020603050405020304" pitchFamily="18" charset="0"/>
          </a:endParaRPr>
        </a:p>
      </dsp:txBody>
      <dsp:txXfrm>
        <a:off x="5754373" y="2232550"/>
        <a:ext cx="1315594" cy="584012"/>
      </dsp:txXfrm>
    </dsp:sp>
    <dsp:sp modelId="{C0FB739C-E69A-481D-B0B5-8ED01DF37FB7}">
      <dsp:nvSpPr>
        <dsp:cNvPr id="0" name=""/>
        <dsp:cNvSpPr/>
      </dsp:nvSpPr>
      <dsp:spPr>
        <a:xfrm>
          <a:off x="1998350" y="317647"/>
          <a:ext cx="4413819" cy="4413819"/>
        </a:xfrm>
        <a:custGeom>
          <a:avLst/>
          <a:gdLst/>
          <a:ahLst/>
          <a:cxnLst/>
          <a:rect l="0" t="0" r="0" b="0"/>
          <a:pathLst>
            <a:path>
              <a:moveTo>
                <a:pt x="4352342" y="2724179"/>
              </a:moveTo>
              <a:arcTo wR="2206909" hR="2206909" stAng="813327" swAng="9353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5037586" y="3767215"/>
          <a:ext cx="1456389" cy="635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priorities</a:t>
          </a:r>
          <a:endParaRPr lang="en-US" sz="1600" kern="1200" dirty="0">
            <a:latin typeface="Times New Roman" panose="02020603050405020304" pitchFamily="18" charset="0"/>
            <a:cs typeface="Times New Roman" panose="02020603050405020304" pitchFamily="18" charset="0"/>
          </a:endParaRPr>
        </a:p>
      </dsp:txBody>
      <dsp:txXfrm>
        <a:off x="5068620" y="3798249"/>
        <a:ext cx="1394321" cy="573657"/>
      </dsp:txXfrm>
    </dsp:sp>
    <dsp:sp modelId="{9C26480D-5414-4AA9-A090-DB13B4B47EB5}">
      <dsp:nvSpPr>
        <dsp:cNvPr id="0" name=""/>
        <dsp:cNvSpPr/>
      </dsp:nvSpPr>
      <dsp:spPr>
        <a:xfrm>
          <a:off x="1998350" y="317647"/>
          <a:ext cx="4413819" cy="4413819"/>
        </a:xfrm>
        <a:custGeom>
          <a:avLst/>
          <a:gdLst/>
          <a:ahLst/>
          <a:cxnLst/>
          <a:rect l="0" t="0" r="0" b="0"/>
          <a:pathLst>
            <a:path>
              <a:moveTo>
                <a:pt x="3279089" y="4135868"/>
              </a:moveTo>
              <a:arcTo wR="2206909" hR="2206909" stAng="3655993" swAng="4692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3499580" y="4409767"/>
          <a:ext cx="1411360" cy="643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Formulate plan</a:t>
          </a:r>
          <a:endParaRPr lang="en-US" sz="1600" kern="1200" dirty="0">
            <a:latin typeface="Times New Roman" panose="02020603050405020304" pitchFamily="18" charset="0"/>
            <a:cs typeface="Times New Roman" panose="02020603050405020304" pitchFamily="18" charset="0"/>
          </a:endParaRPr>
        </a:p>
      </dsp:txBody>
      <dsp:txXfrm>
        <a:off x="3530988" y="4441175"/>
        <a:ext cx="1348544" cy="580583"/>
      </dsp:txXfrm>
    </dsp:sp>
    <dsp:sp modelId="{3E448E7A-E5A4-42B5-8045-70BF7ABC6610}">
      <dsp:nvSpPr>
        <dsp:cNvPr id="0" name=""/>
        <dsp:cNvSpPr/>
      </dsp:nvSpPr>
      <dsp:spPr>
        <a:xfrm>
          <a:off x="1998350" y="317647"/>
          <a:ext cx="4413819" cy="4413819"/>
        </a:xfrm>
        <a:custGeom>
          <a:avLst/>
          <a:gdLst/>
          <a:ahLst/>
          <a:cxnLst/>
          <a:rect l="0" t="0" r="0" b="0"/>
          <a:pathLst>
            <a:path>
              <a:moveTo>
                <a:pt x="1406733" y="4263646"/>
              </a:moveTo>
              <a:arcTo wR="2206909" hR="2206909" stAng="6675516" swAng="4715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1756077" y="3768499"/>
          <a:ext cx="1777323" cy="6331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Programming and implementation</a:t>
          </a:r>
          <a:endParaRPr lang="en-US" sz="1600" kern="1200" dirty="0">
            <a:latin typeface="Times New Roman" panose="02020603050405020304" pitchFamily="18" charset="0"/>
            <a:cs typeface="Times New Roman" panose="02020603050405020304" pitchFamily="18" charset="0"/>
          </a:endParaRPr>
        </a:p>
      </dsp:txBody>
      <dsp:txXfrm>
        <a:off x="1786985" y="3799407"/>
        <a:ext cx="1715507" cy="571341"/>
      </dsp:txXfrm>
    </dsp:sp>
    <dsp:sp modelId="{639E480A-14EE-4719-8A00-DF9198FFB2C7}">
      <dsp:nvSpPr>
        <dsp:cNvPr id="0" name=""/>
        <dsp:cNvSpPr/>
      </dsp:nvSpPr>
      <dsp:spPr>
        <a:xfrm>
          <a:off x="1998350" y="317647"/>
          <a:ext cx="4413819" cy="4413819"/>
        </a:xfrm>
        <a:custGeom>
          <a:avLst/>
          <a:gdLst/>
          <a:ahLst/>
          <a:cxnLst/>
          <a:rect l="0" t="0" r="0" b="0"/>
          <a:pathLst>
            <a:path>
              <a:moveTo>
                <a:pt x="279476" y="3281829"/>
              </a:moveTo>
              <a:arcTo wR="2206909" hR="2206909" stAng="9051109" swAng="9423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1421952" y="2206694"/>
          <a:ext cx="1152796" cy="635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Monitoring </a:t>
          </a:r>
          <a:endParaRPr lang="en-US" sz="1600" kern="1200" dirty="0">
            <a:latin typeface="Times New Roman" panose="02020603050405020304" pitchFamily="18" charset="0"/>
            <a:cs typeface="Times New Roman" panose="02020603050405020304" pitchFamily="18" charset="0"/>
          </a:endParaRPr>
        </a:p>
      </dsp:txBody>
      <dsp:txXfrm>
        <a:off x="1452986" y="2237728"/>
        <a:ext cx="1090728" cy="573657"/>
      </dsp:txXfrm>
    </dsp:sp>
    <dsp:sp modelId="{7CD9930D-6D1A-4BE8-8E6E-6CF11508D5FD}">
      <dsp:nvSpPr>
        <dsp:cNvPr id="0" name=""/>
        <dsp:cNvSpPr/>
      </dsp:nvSpPr>
      <dsp:spPr>
        <a:xfrm>
          <a:off x="1998350" y="317647"/>
          <a:ext cx="4413819" cy="4413819"/>
        </a:xfrm>
        <a:custGeom>
          <a:avLst/>
          <a:gdLst/>
          <a:ahLst/>
          <a:cxnLst/>
          <a:rect l="0" t="0" r="0" b="0"/>
          <a:pathLst>
            <a:path>
              <a:moveTo>
                <a:pt x="60132" y="1695247"/>
              </a:moveTo>
              <a:arcTo wR="2206909" hR="2206909" stAng="11604345" swAng="9355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2018921" y="641516"/>
          <a:ext cx="1251636" cy="645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Evaluation </a:t>
          </a:r>
          <a:endParaRPr lang="en-US" sz="1600" kern="1200" dirty="0">
            <a:latin typeface="Times New Roman" panose="02020603050405020304" pitchFamily="18" charset="0"/>
            <a:cs typeface="Times New Roman" panose="02020603050405020304" pitchFamily="18" charset="0"/>
          </a:endParaRPr>
        </a:p>
      </dsp:txBody>
      <dsp:txXfrm>
        <a:off x="2050409" y="673004"/>
        <a:ext cx="1188660" cy="582063"/>
      </dsp:txXfrm>
    </dsp:sp>
    <dsp:sp modelId="{76CC4674-2713-4154-ACD3-4EC4BA02D350}">
      <dsp:nvSpPr>
        <dsp:cNvPr id="0" name=""/>
        <dsp:cNvSpPr/>
      </dsp:nvSpPr>
      <dsp:spPr>
        <a:xfrm>
          <a:off x="1998350" y="317647"/>
          <a:ext cx="4413819" cy="4413819"/>
        </a:xfrm>
        <a:custGeom>
          <a:avLst/>
          <a:gdLst/>
          <a:ahLst/>
          <a:cxnLst/>
          <a:rect l="0" t="0" r="0" b="0"/>
          <a:pathLst>
            <a:path>
              <a:moveTo>
                <a:pt x="1180244" y="253346"/>
              </a:moveTo>
              <a:arcTo wR="2206909" hR="2206909" stAng="14536590" swAng="67268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3D533-0D72-4C25-B287-8C157B1E4F2D}">
      <dsp:nvSpPr>
        <dsp:cNvPr id="0" name=""/>
        <dsp:cNvSpPr/>
      </dsp:nvSpPr>
      <dsp:spPr>
        <a:xfrm>
          <a:off x="3309118" y="10"/>
          <a:ext cx="1611362" cy="1611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Policy  </a:t>
          </a:r>
        </a:p>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‘where are we now”</a:t>
          </a:r>
          <a:endParaRPr lang="en-US" sz="1800" kern="1200" dirty="0">
            <a:latin typeface="Times New Roman" panose="02020603050405020304" pitchFamily="18" charset="0"/>
            <a:cs typeface="Times New Roman" panose="02020603050405020304" pitchFamily="18" charset="0"/>
          </a:endParaRPr>
        </a:p>
      </dsp:txBody>
      <dsp:txXfrm>
        <a:off x="3545097" y="235989"/>
        <a:ext cx="1139404" cy="1139404"/>
      </dsp:txXfrm>
    </dsp:sp>
    <dsp:sp modelId="{ACAAD1D4-C3E1-483C-AD78-94AAAA7FACAB}">
      <dsp:nvSpPr>
        <dsp:cNvPr id="0" name=""/>
        <dsp:cNvSpPr/>
      </dsp:nvSpPr>
      <dsp:spPr>
        <a:xfrm rot="2160000">
          <a:off x="4869494" y="1237609"/>
          <a:ext cx="428102" cy="54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a:off x="4881758" y="1308631"/>
        <a:ext cx="299671" cy="326300"/>
      </dsp:txXfrm>
    </dsp:sp>
    <dsp:sp modelId="{E00C9169-111A-4760-B592-CCEC403123CB}">
      <dsp:nvSpPr>
        <dsp:cNvPr id="0" name=""/>
        <dsp:cNvSpPr/>
      </dsp:nvSpPr>
      <dsp:spPr>
        <a:xfrm>
          <a:off x="5266214" y="1421923"/>
          <a:ext cx="1611362" cy="1611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HNA</a:t>
          </a:r>
          <a:endParaRPr lang="en-US" sz="1800" kern="1200" dirty="0">
            <a:latin typeface="Times New Roman" panose="02020603050405020304" pitchFamily="18" charset="0"/>
            <a:cs typeface="Times New Roman" panose="02020603050405020304" pitchFamily="18" charset="0"/>
          </a:endParaRPr>
        </a:p>
      </dsp:txBody>
      <dsp:txXfrm>
        <a:off x="5502193" y="1657902"/>
        <a:ext cx="1139404" cy="1139404"/>
      </dsp:txXfrm>
    </dsp:sp>
    <dsp:sp modelId="{FAB7D597-24CA-42F8-9E46-1B0861CA122B}">
      <dsp:nvSpPr>
        <dsp:cNvPr id="0" name=""/>
        <dsp:cNvSpPr/>
      </dsp:nvSpPr>
      <dsp:spPr>
        <a:xfrm rot="6560671">
          <a:off x="5474590" y="3071120"/>
          <a:ext cx="411424" cy="54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5556746" y="3121658"/>
        <a:ext cx="287997" cy="326300"/>
      </dsp:txXfrm>
    </dsp:sp>
    <dsp:sp modelId="{B27710C2-A23F-4466-9825-EF5BD6B9239F}">
      <dsp:nvSpPr>
        <dsp:cNvPr id="0" name=""/>
        <dsp:cNvSpPr/>
      </dsp:nvSpPr>
      <dsp:spPr>
        <a:xfrm>
          <a:off x="4406674" y="3680952"/>
          <a:ext cx="1744299" cy="1611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755650">
            <a:lnSpc>
              <a:spcPct val="90000"/>
            </a:lnSpc>
            <a:spcBef>
              <a:spcPct val="0"/>
            </a:spcBef>
            <a:spcAft>
              <a:spcPct val="35000"/>
            </a:spcAft>
          </a:pPr>
          <a:r>
            <a:rPr lang="en-US" sz="1700" kern="1200" dirty="0" smtClean="0">
              <a:latin typeface="Times New Roman" panose="02020603050405020304" pitchFamily="18" charset="0"/>
              <a:cs typeface="Times New Roman" panose="02020603050405020304" pitchFamily="18" charset="0"/>
            </a:rPr>
            <a:t>Where to go</a:t>
          </a:r>
          <a:endParaRPr lang="en-US" sz="17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Needs </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Evidence </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Resources</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Public opinion</a:t>
          </a:r>
          <a:endParaRPr lang="en-US" sz="1400" kern="1200" dirty="0">
            <a:latin typeface="Times New Roman" panose="02020603050405020304" pitchFamily="18" charset="0"/>
            <a:cs typeface="Times New Roman" panose="02020603050405020304" pitchFamily="18" charset="0"/>
          </a:endParaRPr>
        </a:p>
      </dsp:txBody>
      <dsp:txXfrm>
        <a:off x="4662121" y="3916931"/>
        <a:ext cx="1233405" cy="1139404"/>
      </dsp:txXfrm>
    </dsp:sp>
    <dsp:sp modelId="{787C3686-F711-4BD0-A439-2B2203331C59}">
      <dsp:nvSpPr>
        <dsp:cNvPr id="0" name=""/>
        <dsp:cNvSpPr/>
      </dsp:nvSpPr>
      <dsp:spPr>
        <a:xfrm rot="10739647">
          <a:off x="3884783" y="4235953"/>
          <a:ext cx="368950" cy="54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3995459" y="4343748"/>
        <a:ext cx="258265" cy="326300"/>
      </dsp:txXfrm>
    </dsp:sp>
    <dsp:sp modelId="{2FDF72C4-1511-4AB6-AFE0-DB0992CFEC6E}">
      <dsp:nvSpPr>
        <dsp:cNvPr id="0" name=""/>
        <dsp:cNvSpPr/>
      </dsp:nvSpPr>
      <dsp:spPr>
        <a:xfrm>
          <a:off x="2099567" y="3722627"/>
          <a:ext cx="1611362" cy="1611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How to do it</a:t>
          </a:r>
          <a:endParaRPr lang="en-US" sz="1800" kern="1200" dirty="0">
            <a:latin typeface="Times New Roman" panose="02020603050405020304" pitchFamily="18" charset="0"/>
            <a:cs typeface="Times New Roman" panose="02020603050405020304" pitchFamily="18" charset="0"/>
          </a:endParaRPr>
        </a:p>
      </dsp:txBody>
      <dsp:txXfrm>
        <a:off x="2335546" y="3958606"/>
        <a:ext cx="1139404" cy="1139404"/>
      </dsp:txXfrm>
    </dsp:sp>
    <dsp:sp modelId="{70B6DD64-531A-4EFD-B52A-74E7E86694DB}">
      <dsp:nvSpPr>
        <dsp:cNvPr id="0" name=""/>
        <dsp:cNvSpPr/>
      </dsp:nvSpPr>
      <dsp:spPr>
        <a:xfrm rot="15120000">
          <a:off x="2321169" y="3117562"/>
          <a:ext cx="428102" cy="54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2405228" y="3287402"/>
        <a:ext cx="299671" cy="326300"/>
      </dsp:txXfrm>
    </dsp:sp>
    <dsp:sp modelId="{326CED28-24B1-459E-AA0E-76F55916650D}">
      <dsp:nvSpPr>
        <dsp:cNvPr id="0" name=""/>
        <dsp:cNvSpPr/>
      </dsp:nvSpPr>
      <dsp:spPr>
        <a:xfrm>
          <a:off x="1352023" y="1421923"/>
          <a:ext cx="1611362" cy="1611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Monitoring and Evaluation </a:t>
          </a:r>
          <a:endParaRPr lang="en-US" sz="1800" kern="1200" dirty="0">
            <a:latin typeface="Times New Roman" panose="02020603050405020304" pitchFamily="18" charset="0"/>
            <a:cs typeface="Times New Roman" panose="02020603050405020304" pitchFamily="18" charset="0"/>
          </a:endParaRPr>
        </a:p>
      </dsp:txBody>
      <dsp:txXfrm>
        <a:off x="1588002" y="1657902"/>
        <a:ext cx="1139404" cy="1139404"/>
      </dsp:txXfrm>
    </dsp:sp>
    <dsp:sp modelId="{E7DF297E-916D-48AB-B93A-C0F4A104E1DA}">
      <dsp:nvSpPr>
        <dsp:cNvPr id="0" name=""/>
        <dsp:cNvSpPr/>
      </dsp:nvSpPr>
      <dsp:spPr>
        <a:xfrm rot="19440000">
          <a:off x="2912399" y="1251852"/>
          <a:ext cx="428102" cy="543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a:off x="2924663" y="1398364"/>
        <a:ext cx="299671" cy="326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2281183" y="25053"/>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Analysis of health situation</a:t>
          </a:r>
          <a:endParaRPr lang="en-US" sz="900" kern="1200" dirty="0">
            <a:latin typeface="Times New Roman" panose="02020603050405020304" pitchFamily="18" charset="0"/>
            <a:cs typeface="Times New Roman" panose="02020603050405020304" pitchFamily="18" charset="0"/>
          </a:endParaRPr>
        </a:p>
      </dsp:txBody>
      <dsp:txXfrm>
        <a:off x="2310000" y="53870"/>
        <a:ext cx="850565" cy="532695"/>
      </dsp:txXfrm>
    </dsp:sp>
    <dsp:sp modelId="{3155014C-220E-4ED9-B8C4-67401DF7667F}">
      <dsp:nvSpPr>
        <dsp:cNvPr id="0" name=""/>
        <dsp:cNvSpPr/>
      </dsp:nvSpPr>
      <dsp:spPr>
        <a:xfrm>
          <a:off x="698219" y="323491"/>
          <a:ext cx="4097849" cy="4097849"/>
        </a:xfrm>
        <a:custGeom>
          <a:avLst/>
          <a:gdLst/>
          <a:ahLst/>
          <a:cxnLst/>
          <a:rect l="0" t="0" r="0" b="0"/>
          <a:pathLst>
            <a:path>
              <a:moveTo>
                <a:pt x="2622323" y="81869"/>
              </a:moveTo>
              <a:arcTo wR="2048924" hR="2048924" stAng="17175088"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3729997"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Objectives and goals</a:t>
          </a:r>
          <a:endParaRPr lang="en-US" sz="900" kern="1200" dirty="0">
            <a:latin typeface="Times New Roman" panose="02020603050405020304" pitchFamily="18" charset="0"/>
            <a:cs typeface="Times New Roman" panose="02020603050405020304" pitchFamily="18" charset="0"/>
          </a:endParaRPr>
        </a:p>
      </dsp:txBody>
      <dsp:txXfrm>
        <a:off x="3758814" y="653967"/>
        <a:ext cx="850565" cy="532695"/>
      </dsp:txXfrm>
    </dsp:sp>
    <dsp:sp modelId="{0F9515D1-D532-4EC0-901F-A133DEC31622}">
      <dsp:nvSpPr>
        <dsp:cNvPr id="0" name=""/>
        <dsp:cNvSpPr/>
      </dsp:nvSpPr>
      <dsp:spPr>
        <a:xfrm>
          <a:off x="691923" y="334317"/>
          <a:ext cx="4097849" cy="4097849"/>
        </a:xfrm>
        <a:custGeom>
          <a:avLst/>
          <a:gdLst/>
          <a:ahLst/>
          <a:cxnLst/>
          <a:rect l="0" t="0" r="0" b="0"/>
          <a:pathLst>
            <a:path>
              <a:moveTo>
                <a:pt x="3830843" y="1037560"/>
              </a:moveTo>
              <a:arcTo wR="2048924" hR="2048924" stAng="19825322"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4330113"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Assessment of resources</a:t>
          </a:r>
          <a:endParaRPr lang="en-US" sz="900" kern="1200" dirty="0">
            <a:latin typeface="Times New Roman" panose="02020603050405020304" pitchFamily="18" charset="0"/>
            <a:cs typeface="Times New Roman" panose="02020603050405020304" pitchFamily="18" charset="0"/>
          </a:endParaRPr>
        </a:p>
      </dsp:txBody>
      <dsp:txXfrm>
        <a:off x="4358930" y="2102781"/>
        <a:ext cx="850565" cy="532695"/>
      </dsp:txXfrm>
    </dsp:sp>
    <dsp:sp modelId="{C0FB739C-E69A-481D-B0B5-8ED01DF37FB7}">
      <dsp:nvSpPr>
        <dsp:cNvPr id="0" name=""/>
        <dsp:cNvSpPr/>
      </dsp:nvSpPr>
      <dsp:spPr>
        <a:xfrm>
          <a:off x="680882" y="334436"/>
          <a:ext cx="4097849" cy="4097849"/>
        </a:xfrm>
        <a:custGeom>
          <a:avLst/>
          <a:gdLst/>
          <a:ahLst/>
          <a:cxnLst/>
          <a:rect l="0" t="0" r="0" b="0"/>
          <a:pathLst>
            <a:path>
              <a:moveTo>
                <a:pt x="4045191" y="2510456"/>
              </a:moveTo>
              <a:arcTo wR="2048924" hR="2048924" stAng="781074"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372999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priorities</a:t>
          </a:r>
          <a:endParaRPr lang="en-US" sz="900" kern="1200" dirty="0">
            <a:latin typeface="Times New Roman" panose="02020603050405020304" pitchFamily="18" charset="0"/>
            <a:cs typeface="Times New Roman" panose="02020603050405020304" pitchFamily="18" charset="0"/>
          </a:endParaRPr>
        </a:p>
      </dsp:txBody>
      <dsp:txXfrm>
        <a:off x="3758810" y="3551586"/>
        <a:ext cx="850565" cy="532695"/>
      </dsp:txXfrm>
    </dsp:sp>
    <dsp:sp modelId="{9C26480D-5414-4AA9-A090-DB13B4B47EB5}">
      <dsp:nvSpPr>
        <dsp:cNvPr id="0" name=""/>
        <dsp:cNvSpPr/>
      </dsp:nvSpPr>
      <dsp:spPr>
        <a:xfrm>
          <a:off x="735057" y="287322"/>
          <a:ext cx="4097849" cy="4097849"/>
        </a:xfrm>
        <a:custGeom>
          <a:avLst/>
          <a:gdLst/>
          <a:ahLst/>
          <a:cxnLst/>
          <a:rect l="0" t="0" r="0" b="0"/>
          <a:pathLst>
            <a:path>
              <a:moveTo>
                <a:pt x="2953194" y="3887508"/>
              </a:moveTo>
              <a:arcTo wR="2048924" hR="2048924" stAng="3828640"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2281183" y="4100422"/>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Formulate plan</a:t>
          </a:r>
          <a:endParaRPr lang="en-US" sz="900" kern="1200" dirty="0">
            <a:latin typeface="Times New Roman" panose="02020603050405020304" pitchFamily="18" charset="0"/>
            <a:cs typeface="Times New Roman" panose="02020603050405020304" pitchFamily="18" charset="0"/>
          </a:endParaRPr>
        </a:p>
      </dsp:txBody>
      <dsp:txXfrm>
        <a:off x="2310000" y="4129239"/>
        <a:ext cx="850565" cy="532695"/>
      </dsp:txXfrm>
    </dsp:sp>
    <dsp:sp modelId="{3E448E7A-E5A4-42B5-8045-70BF7ABC6610}">
      <dsp:nvSpPr>
        <dsp:cNvPr id="0" name=""/>
        <dsp:cNvSpPr/>
      </dsp:nvSpPr>
      <dsp:spPr>
        <a:xfrm>
          <a:off x="637659" y="287322"/>
          <a:ext cx="4097849" cy="4097849"/>
        </a:xfrm>
        <a:custGeom>
          <a:avLst/>
          <a:gdLst/>
          <a:ahLst/>
          <a:cxnLst/>
          <a:rect l="0" t="0" r="0" b="0"/>
          <a:pathLst>
            <a:path>
              <a:moveTo>
                <a:pt x="1515643" y="4027233"/>
              </a:moveTo>
              <a:arcTo wR="2048924" hR="2048924" stAng="6305179"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83237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Programming and implementation</a:t>
          </a:r>
          <a:endParaRPr lang="en-US" sz="900" kern="1200" dirty="0">
            <a:latin typeface="Times New Roman" panose="02020603050405020304" pitchFamily="18" charset="0"/>
            <a:cs typeface="Times New Roman" panose="02020603050405020304" pitchFamily="18" charset="0"/>
          </a:endParaRPr>
        </a:p>
      </dsp:txBody>
      <dsp:txXfrm>
        <a:off x="861190" y="3551586"/>
        <a:ext cx="850565" cy="532695"/>
      </dsp:txXfrm>
    </dsp:sp>
    <dsp:sp modelId="{639E480A-14EE-4719-8A00-DF9198FFB2C7}">
      <dsp:nvSpPr>
        <dsp:cNvPr id="0" name=""/>
        <dsp:cNvSpPr/>
      </dsp:nvSpPr>
      <dsp:spPr>
        <a:xfrm>
          <a:off x="691834" y="334436"/>
          <a:ext cx="4097849" cy="4097849"/>
        </a:xfrm>
        <a:custGeom>
          <a:avLst/>
          <a:gdLst/>
          <a:ahLst/>
          <a:cxnLst/>
          <a:rect l="0" t="0" r="0" b="0"/>
          <a:pathLst>
            <a:path>
              <a:moveTo>
                <a:pt x="250850" y="3031279"/>
              </a:moveTo>
              <a:arcTo wR="2048924" hR="2048924" stAng="9081036"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232252"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Monitoring </a:t>
          </a:r>
          <a:endParaRPr lang="en-US" sz="900" kern="1200" dirty="0">
            <a:latin typeface="Times New Roman" panose="02020603050405020304" pitchFamily="18" charset="0"/>
            <a:cs typeface="Times New Roman" panose="02020603050405020304" pitchFamily="18" charset="0"/>
          </a:endParaRPr>
        </a:p>
      </dsp:txBody>
      <dsp:txXfrm>
        <a:off x="261069" y="2102781"/>
        <a:ext cx="850565" cy="532695"/>
      </dsp:txXfrm>
    </dsp:sp>
    <dsp:sp modelId="{7CD9930D-6D1A-4BE8-8E6E-6CF11508D5FD}">
      <dsp:nvSpPr>
        <dsp:cNvPr id="0" name=""/>
        <dsp:cNvSpPr/>
      </dsp:nvSpPr>
      <dsp:spPr>
        <a:xfrm>
          <a:off x="680792" y="334317"/>
          <a:ext cx="4097849" cy="4097849"/>
        </a:xfrm>
        <a:custGeom>
          <a:avLst/>
          <a:gdLst/>
          <a:ahLst/>
          <a:cxnLst/>
          <a:rect l="0" t="0" r="0" b="0"/>
          <a:pathLst>
            <a:path>
              <a:moveTo>
                <a:pt x="59569" y="1558458"/>
              </a:moveTo>
              <a:arcTo wR="2048924" hR="2048924" stAng="11630988"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832369"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Evaluation </a:t>
          </a:r>
          <a:endParaRPr lang="en-US" sz="900" kern="1200" dirty="0">
            <a:latin typeface="Times New Roman" panose="02020603050405020304" pitchFamily="18" charset="0"/>
            <a:cs typeface="Times New Roman" panose="02020603050405020304" pitchFamily="18" charset="0"/>
          </a:endParaRPr>
        </a:p>
      </dsp:txBody>
      <dsp:txXfrm>
        <a:off x="861186" y="653967"/>
        <a:ext cx="850565" cy="532695"/>
      </dsp:txXfrm>
    </dsp:sp>
    <dsp:sp modelId="{76CC4674-2713-4154-ACD3-4EC4BA02D350}">
      <dsp:nvSpPr>
        <dsp:cNvPr id="0" name=""/>
        <dsp:cNvSpPr/>
      </dsp:nvSpPr>
      <dsp:spPr>
        <a:xfrm>
          <a:off x="674496" y="323491"/>
          <a:ext cx="4097849" cy="4097849"/>
        </a:xfrm>
        <a:custGeom>
          <a:avLst/>
          <a:gdLst/>
          <a:ahLst/>
          <a:cxnLst/>
          <a:rect l="0" t="0" r="0" b="0"/>
          <a:pathLst>
            <a:path>
              <a:moveTo>
                <a:pt x="1096535" y="234800"/>
              </a:moveTo>
              <a:arcTo wR="2048924" hR="2048924" stAng="14538070"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2281183" y="25053"/>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Analysis of health situation</a:t>
          </a:r>
          <a:endParaRPr lang="en-US" sz="900" kern="1200" dirty="0">
            <a:latin typeface="Times New Roman" panose="02020603050405020304" pitchFamily="18" charset="0"/>
            <a:cs typeface="Times New Roman" panose="02020603050405020304" pitchFamily="18" charset="0"/>
          </a:endParaRPr>
        </a:p>
      </dsp:txBody>
      <dsp:txXfrm>
        <a:off x="2310000" y="53870"/>
        <a:ext cx="850565" cy="532695"/>
      </dsp:txXfrm>
    </dsp:sp>
    <dsp:sp modelId="{3155014C-220E-4ED9-B8C4-67401DF7667F}">
      <dsp:nvSpPr>
        <dsp:cNvPr id="0" name=""/>
        <dsp:cNvSpPr/>
      </dsp:nvSpPr>
      <dsp:spPr>
        <a:xfrm>
          <a:off x="698219" y="323491"/>
          <a:ext cx="4097849" cy="4097849"/>
        </a:xfrm>
        <a:custGeom>
          <a:avLst/>
          <a:gdLst/>
          <a:ahLst/>
          <a:cxnLst/>
          <a:rect l="0" t="0" r="0" b="0"/>
          <a:pathLst>
            <a:path>
              <a:moveTo>
                <a:pt x="2622323" y="81869"/>
              </a:moveTo>
              <a:arcTo wR="2048924" hR="2048924" stAng="17175088"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3729997" y="625150"/>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Objectives and goals</a:t>
          </a:r>
          <a:endParaRPr lang="en-US" sz="900" kern="1200" dirty="0">
            <a:latin typeface="Times New Roman" panose="02020603050405020304" pitchFamily="18" charset="0"/>
            <a:cs typeface="Times New Roman" panose="02020603050405020304" pitchFamily="18" charset="0"/>
          </a:endParaRPr>
        </a:p>
      </dsp:txBody>
      <dsp:txXfrm>
        <a:off x="3758814" y="653967"/>
        <a:ext cx="850565" cy="532695"/>
      </dsp:txXfrm>
    </dsp:sp>
    <dsp:sp modelId="{0F9515D1-D532-4EC0-901F-A133DEC31622}">
      <dsp:nvSpPr>
        <dsp:cNvPr id="0" name=""/>
        <dsp:cNvSpPr/>
      </dsp:nvSpPr>
      <dsp:spPr>
        <a:xfrm>
          <a:off x="691923" y="334317"/>
          <a:ext cx="4097849" cy="4097849"/>
        </a:xfrm>
        <a:custGeom>
          <a:avLst/>
          <a:gdLst/>
          <a:ahLst/>
          <a:cxnLst/>
          <a:rect l="0" t="0" r="0" b="0"/>
          <a:pathLst>
            <a:path>
              <a:moveTo>
                <a:pt x="3830843" y="1037560"/>
              </a:moveTo>
              <a:arcTo wR="2048924" hR="2048924" stAng="19825322"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4330113"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Assessment of resources</a:t>
          </a:r>
          <a:endParaRPr lang="en-US" sz="900" kern="1200" dirty="0">
            <a:latin typeface="Times New Roman" panose="02020603050405020304" pitchFamily="18" charset="0"/>
            <a:cs typeface="Times New Roman" panose="02020603050405020304" pitchFamily="18" charset="0"/>
          </a:endParaRPr>
        </a:p>
      </dsp:txBody>
      <dsp:txXfrm>
        <a:off x="4358930" y="2102781"/>
        <a:ext cx="850565" cy="532695"/>
      </dsp:txXfrm>
    </dsp:sp>
    <dsp:sp modelId="{C0FB739C-E69A-481D-B0B5-8ED01DF37FB7}">
      <dsp:nvSpPr>
        <dsp:cNvPr id="0" name=""/>
        <dsp:cNvSpPr/>
      </dsp:nvSpPr>
      <dsp:spPr>
        <a:xfrm>
          <a:off x="680882" y="334436"/>
          <a:ext cx="4097849" cy="4097849"/>
        </a:xfrm>
        <a:custGeom>
          <a:avLst/>
          <a:gdLst/>
          <a:ahLst/>
          <a:cxnLst/>
          <a:rect l="0" t="0" r="0" b="0"/>
          <a:pathLst>
            <a:path>
              <a:moveTo>
                <a:pt x="4045191" y="2510456"/>
              </a:moveTo>
              <a:arcTo wR="2048924" hR="2048924" stAng="781074"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372999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priorities</a:t>
          </a:r>
          <a:endParaRPr lang="en-US" sz="900" kern="1200" dirty="0">
            <a:latin typeface="Times New Roman" panose="02020603050405020304" pitchFamily="18" charset="0"/>
            <a:cs typeface="Times New Roman" panose="02020603050405020304" pitchFamily="18" charset="0"/>
          </a:endParaRPr>
        </a:p>
      </dsp:txBody>
      <dsp:txXfrm>
        <a:off x="3758810" y="3551586"/>
        <a:ext cx="850565" cy="532695"/>
      </dsp:txXfrm>
    </dsp:sp>
    <dsp:sp modelId="{9C26480D-5414-4AA9-A090-DB13B4B47EB5}">
      <dsp:nvSpPr>
        <dsp:cNvPr id="0" name=""/>
        <dsp:cNvSpPr/>
      </dsp:nvSpPr>
      <dsp:spPr>
        <a:xfrm>
          <a:off x="735057" y="287322"/>
          <a:ext cx="4097849" cy="4097849"/>
        </a:xfrm>
        <a:custGeom>
          <a:avLst/>
          <a:gdLst/>
          <a:ahLst/>
          <a:cxnLst/>
          <a:rect l="0" t="0" r="0" b="0"/>
          <a:pathLst>
            <a:path>
              <a:moveTo>
                <a:pt x="2953194" y="3887508"/>
              </a:moveTo>
              <a:arcTo wR="2048924" hR="2048924" stAng="3828640"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2281183" y="4100422"/>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Formulate plan</a:t>
          </a:r>
          <a:endParaRPr lang="en-US" sz="900" kern="1200" dirty="0">
            <a:latin typeface="Times New Roman" panose="02020603050405020304" pitchFamily="18" charset="0"/>
            <a:cs typeface="Times New Roman" panose="02020603050405020304" pitchFamily="18" charset="0"/>
          </a:endParaRPr>
        </a:p>
      </dsp:txBody>
      <dsp:txXfrm>
        <a:off x="2310000" y="4129239"/>
        <a:ext cx="850565" cy="532695"/>
      </dsp:txXfrm>
    </dsp:sp>
    <dsp:sp modelId="{3E448E7A-E5A4-42B5-8045-70BF7ABC6610}">
      <dsp:nvSpPr>
        <dsp:cNvPr id="0" name=""/>
        <dsp:cNvSpPr/>
      </dsp:nvSpPr>
      <dsp:spPr>
        <a:xfrm>
          <a:off x="637659" y="287322"/>
          <a:ext cx="4097849" cy="4097849"/>
        </a:xfrm>
        <a:custGeom>
          <a:avLst/>
          <a:gdLst/>
          <a:ahLst/>
          <a:cxnLst/>
          <a:rect l="0" t="0" r="0" b="0"/>
          <a:pathLst>
            <a:path>
              <a:moveTo>
                <a:pt x="1515643" y="4027233"/>
              </a:moveTo>
              <a:arcTo wR="2048924" hR="2048924" stAng="6305179"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83237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Programming and implementation</a:t>
          </a:r>
          <a:endParaRPr lang="en-US" sz="900" kern="1200" dirty="0">
            <a:latin typeface="Times New Roman" panose="02020603050405020304" pitchFamily="18" charset="0"/>
            <a:cs typeface="Times New Roman" panose="02020603050405020304" pitchFamily="18" charset="0"/>
          </a:endParaRPr>
        </a:p>
      </dsp:txBody>
      <dsp:txXfrm>
        <a:off x="861190" y="3551586"/>
        <a:ext cx="850565" cy="532695"/>
      </dsp:txXfrm>
    </dsp:sp>
    <dsp:sp modelId="{639E480A-14EE-4719-8A00-DF9198FFB2C7}">
      <dsp:nvSpPr>
        <dsp:cNvPr id="0" name=""/>
        <dsp:cNvSpPr/>
      </dsp:nvSpPr>
      <dsp:spPr>
        <a:xfrm>
          <a:off x="691834" y="334436"/>
          <a:ext cx="4097849" cy="4097849"/>
        </a:xfrm>
        <a:custGeom>
          <a:avLst/>
          <a:gdLst/>
          <a:ahLst/>
          <a:cxnLst/>
          <a:rect l="0" t="0" r="0" b="0"/>
          <a:pathLst>
            <a:path>
              <a:moveTo>
                <a:pt x="250850" y="3031279"/>
              </a:moveTo>
              <a:arcTo wR="2048924" hR="2048924" stAng="9081036"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232252"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Monitoring </a:t>
          </a:r>
          <a:endParaRPr lang="en-US" sz="900" kern="1200" dirty="0">
            <a:latin typeface="Times New Roman" panose="02020603050405020304" pitchFamily="18" charset="0"/>
            <a:cs typeface="Times New Roman" panose="02020603050405020304" pitchFamily="18" charset="0"/>
          </a:endParaRPr>
        </a:p>
      </dsp:txBody>
      <dsp:txXfrm>
        <a:off x="261069" y="2102781"/>
        <a:ext cx="850565" cy="532695"/>
      </dsp:txXfrm>
    </dsp:sp>
    <dsp:sp modelId="{7CD9930D-6D1A-4BE8-8E6E-6CF11508D5FD}">
      <dsp:nvSpPr>
        <dsp:cNvPr id="0" name=""/>
        <dsp:cNvSpPr/>
      </dsp:nvSpPr>
      <dsp:spPr>
        <a:xfrm>
          <a:off x="680792" y="334317"/>
          <a:ext cx="4097849" cy="4097849"/>
        </a:xfrm>
        <a:custGeom>
          <a:avLst/>
          <a:gdLst/>
          <a:ahLst/>
          <a:cxnLst/>
          <a:rect l="0" t="0" r="0" b="0"/>
          <a:pathLst>
            <a:path>
              <a:moveTo>
                <a:pt x="59569" y="1558458"/>
              </a:moveTo>
              <a:arcTo wR="2048924" hR="2048924" stAng="11630988"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832369"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Evaluation </a:t>
          </a:r>
          <a:endParaRPr lang="en-US" sz="900" kern="1200" dirty="0">
            <a:latin typeface="Times New Roman" panose="02020603050405020304" pitchFamily="18" charset="0"/>
            <a:cs typeface="Times New Roman" panose="02020603050405020304" pitchFamily="18" charset="0"/>
          </a:endParaRPr>
        </a:p>
      </dsp:txBody>
      <dsp:txXfrm>
        <a:off x="861186" y="653967"/>
        <a:ext cx="850565" cy="532695"/>
      </dsp:txXfrm>
    </dsp:sp>
    <dsp:sp modelId="{76CC4674-2713-4154-ACD3-4EC4BA02D350}">
      <dsp:nvSpPr>
        <dsp:cNvPr id="0" name=""/>
        <dsp:cNvSpPr/>
      </dsp:nvSpPr>
      <dsp:spPr>
        <a:xfrm>
          <a:off x="674496" y="323491"/>
          <a:ext cx="4097849" cy="4097849"/>
        </a:xfrm>
        <a:custGeom>
          <a:avLst/>
          <a:gdLst/>
          <a:ahLst/>
          <a:cxnLst/>
          <a:rect l="0" t="0" r="0" b="0"/>
          <a:pathLst>
            <a:path>
              <a:moveTo>
                <a:pt x="1096535" y="234800"/>
              </a:moveTo>
              <a:arcTo wR="2048924" hR="2048924" stAng="14538070"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2281183" y="25053"/>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Analysis of health situation</a:t>
          </a:r>
          <a:endParaRPr lang="en-US" sz="900" kern="1200" dirty="0">
            <a:latin typeface="Times New Roman" panose="02020603050405020304" pitchFamily="18" charset="0"/>
            <a:cs typeface="Times New Roman" panose="02020603050405020304" pitchFamily="18" charset="0"/>
          </a:endParaRPr>
        </a:p>
      </dsp:txBody>
      <dsp:txXfrm>
        <a:off x="2310000" y="53870"/>
        <a:ext cx="850565" cy="532695"/>
      </dsp:txXfrm>
    </dsp:sp>
    <dsp:sp modelId="{3155014C-220E-4ED9-B8C4-67401DF7667F}">
      <dsp:nvSpPr>
        <dsp:cNvPr id="0" name=""/>
        <dsp:cNvSpPr/>
      </dsp:nvSpPr>
      <dsp:spPr>
        <a:xfrm>
          <a:off x="698219" y="323491"/>
          <a:ext cx="4097849" cy="4097849"/>
        </a:xfrm>
        <a:custGeom>
          <a:avLst/>
          <a:gdLst/>
          <a:ahLst/>
          <a:cxnLst/>
          <a:rect l="0" t="0" r="0" b="0"/>
          <a:pathLst>
            <a:path>
              <a:moveTo>
                <a:pt x="2622323" y="81869"/>
              </a:moveTo>
              <a:arcTo wR="2048924" hR="2048924" stAng="17175088"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3729997"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Objectives and goals</a:t>
          </a:r>
          <a:endParaRPr lang="en-US" sz="900" kern="1200" dirty="0">
            <a:latin typeface="Times New Roman" panose="02020603050405020304" pitchFamily="18" charset="0"/>
            <a:cs typeface="Times New Roman" panose="02020603050405020304" pitchFamily="18" charset="0"/>
          </a:endParaRPr>
        </a:p>
      </dsp:txBody>
      <dsp:txXfrm>
        <a:off x="3758814" y="653967"/>
        <a:ext cx="850565" cy="532695"/>
      </dsp:txXfrm>
    </dsp:sp>
    <dsp:sp modelId="{0F9515D1-D532-4EC0-901F-A133DEC31622}">
      <dsp:nvSpPr>
        <dsp:cNvPr id="0" name=""/>
        <dsp:cNvSpPr/>
      </dsp:nvSpPr>
      <dsp:spPr>
        <a:xfrm>
          <a:off x="691923" y="334317"/>
          <a:ext cx="4097849" cy="4097849"/>
        </a:xfrm>
        <a:custGeom>
          <a:avLst/>
          <a:gdLst/>
          <a:ahLst/>
          <a:cxnLst/>
          <a:rect l="0" t="0" r="0" b="0"/>
          <a:pathLst>
            <a:path>
              <a:moveTo>
                <a:pt x="3830843" y="1037560"/>
              </a:moveTo>
              <a:arcTo wR="2048924" hR="2048924" stAng="19825322"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4330113" y="2073964"/>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Assessment of resources</a:t>
          </a:r>
          <a:endParaRPr lang="en-US" sz="900" kern="1200" dirty="0">
            <a:latin typeface="Times New Roman" panose="02020603050405020304" pitchFamily="18" charset="0"/>
            <a:cs typeface="Times New Roman" panose="02020603050405020304" pitchFamily="18" charset="0"/>
          </a:endParaRPr>
        </a:p>
      </dsp:txBody>
      <dsp:txXfrm>
        <a:off x="4358930" y="2102781"/>
        <a:ext cx="850565" cy="532695"/>
      </dsp:txXfrm>
    </dsp:sp>
    <dsp:sp modelId="{C0FB739C-E69A-481D-B0B5-8ED01DF37FB7}">
      <dsp:nvSpPr>
        <dsp:cNvPr id="0" name=""/>
        <dsp:cNvSpPr/>
      </dsp:nvSpPr>
      <dsp:spPr>
        <a:xfrm>
          <a:off x="680882" y="334436"/>
          <a:ext cx="4097849" cy="4097849"/>
        </a:xfrm>
        <a:custGeom>
          <a:avLst/>
          <a:gdLst/>
          <a:ahLst/>
          <a:cxnLst/>
          <a:rect l="0" t="0" r="0" b="0"/>
          <a:pathLst>
            <a:path>
              <a:moveTo>
                <a:pt x="4045191" y="2510456"/>
              </a:moveTo>
              <a:arcTo wR="2048924" hR="2048924" stAng="781074"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372999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priorities</a:t>
          </a:r>
          <a:endParaRPr lang="en-US" sz="900" kern="1200" dirty="0">
            <a:latin typeface="Times New Roman" panose="02020603050405020304" pitchFamily="18" charset="0"/>
            <a:cs typeface="Times New Roman" panose="02020603050405020304" pitchFamily="18" charset="0"/>
          </a:endParaRPr>
        </a:p>
      </dsp:txBody>
      <dsp:txXfrm>
        <a:off x="3758810" y="3551586"/>
        <a:ext cx="850565" cy="532695"/>
      </dsp:txXfrm>
    </dsp:sp>
    <dsp:sp modelId="{9C26480D-5414-4AA9-A090-DB13B4B47EB5}">
      <dsp:nvSpPr>
        <dsp:cNvPr id="0" name=""/>
        <dsp:cNvSpPr/>
      </dsp:nvSpPr>
      <dsp:spPr>
        <a:xfrm>
          <a:off x="735057" y="287322"/>
          <a:ext cx="4097849" cy="4097849"/>
        </a:xfrm>
        <a:custGeom>
          <a:avLst/>
          <a:gdLst/>
          <a:ahLst/>
          <a:cxnLst/>
          <a:rect l="0" t="0" r="0" b="0"/>
          <a:pathLst>
            <a:path>
              <a:moveTo>
                <a:pt x="2953194" y="3887508"/>
              </a:moveTo>
              <a:arcTo wR="2048924" hR="2048924" stAng="3828640"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2281183" y="4100422"/>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Formulate plan</a:t>
          </a:r>
          <a:endParaRPr lang="en-US" sz="900" kern="1200" dirty="0">
            <a:latin typeface="Times New Roman" panose="02020603050405020304" pitchFamily="18" charset="0"/>
            <a:cs typeface="Times New Roman" panose="02020603050405020304" pitchFamily="18" charset="0"/>
          </a:endParaRPr>
        </a:p>
      </dsp:txBody>
      <dsp:txXfrm>
        <a:off x="2310000" y="4129239"/>
        <a:ext cx="850565" cy="532695"/>
      </dsp:txXfrm>
    </dsp:sp>
    <dsp:sp modelId="{3E448E7A-E5A4-42B5-8045-70BF7ABC6610}">
      <dsp:nvSpPr>
        <dsp:cNvPr id="0" name=""/>
        <dsp:cNvSpPr/>
      </dsp:nvSpPr>
      <dsp:spPr>
        <a:xfrm>
          <a:off x="637659" y="287322"/>
          <a:ext cx="4097849" cy="4097849"/>
        </a:xfrm>
        <a:custGeom>
          <a:avLst/>
          <a:gdLst/>
          <a:ahLst/>
          <a:cxnLst/>
          <a:rect l="0" t="0" r="0" b="0"/>
          <a:pathLst>
            <a:path>
              <a:moveTo>
                <a:pt x="1515643" y="4027233"/>
              </a:moveTo>
              <a:arcTo wR="2048924" hR="2048924" stAng="6305179"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83237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Programming and implementation</a:t>
          </a:r>
          <a:endParaRPr lang="en-US" sz="900" kern="1200" dirty="0">
            <a:latin typeface="Times New Roman" panose="02020603050405020304" pitchFamily="18" charset="0"/>
            <a:cs typeface="Times New Roman" panose="02020603050405020304" pitchFamily="18" charset="0"/>
          </a:endParaRPr>
        </a:p>
      </dsp:txBody>
      <dsp:txXfrm>
        <a:off x="861190" y="3551586"/>
        <a:ext cx="850565" cy="532695"/>
      </dsp:txXfrm>
    </dsp:sp>
    <dsp:sp modelId="{639E480A-14EE-4719-8A00-DF9198FFB2C7}">
      <dsp:nvSpPr>
        <dsp:cNvPr id="0" name=""/>
        <dsp:cNvSpPr/>
      </dsp:nvSpPr>
      <dsp:spPr>
        <a:xfrm>
          <a:off x="691834" y="334436"/>
          <a:ext cx="4097849" cy="4097849"/>
        </a:xfrm>
        <a:custGeom>
          <a:avLst/>
          <a:gdLst/>
          <a:ahLst/>
          <a:cxnLst/>
          <a:rect l="0" t="0" r="0" b="0"/>
          <a:pathLst>
            <a:path>
              <a:moveTo>
                <a:pt x="250850" y="3031279"/>
              </a:moveTo>
              <a:arcTo wR="2048924" hR="2048924" stAng="9081036"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232252"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Monitoring </a:t>
          </a:r>
          <a:endParaRPr lang="en-US" sz="900" kern="1200" dirty="0">
            <a:latin typeface="Times New Roman" panose="02020603050405020304" pitchFamily="18" charset="0"/>
            <a:cs typeface="Times New Roman" panose="02020603050405020304" pitchFamily="18" charset="0"/>
          </a:endParaRPr>
        </a:p>
      </dsp:txBody>
      <dsp:txXfrm>
        <a:off x="261069" y="2102781"/>
        <a:ext cx="850565" cy="532695"/>
      </dsp:txXfrm>
    </dsp:sp>
    <dsp:sp modelId="{7CD9930D-6D1A-4BE8-8E6E-6CF11508D5FD}">
      <dsp:nvSpPr>
        <dsp:cNvPr id="0" name=""/>
        <dsp:cNvSpPr/>
      </dsp:nvSpPr>
      <dsp:spPr>
        <a:xfrm>
          <a:off x="680792" y="334317"/>
          <a:ext cx="4097849" cy="4097849"/>
        </a:xfrm>
        <a:custGeom>
          <a:avLst/>
          <a:gdLst/>
          <a:ahLst/>
          <a:cxnLst/>
          <a:rect l="0" t="0" r="0" b="0"/>
          <a:pathLst>
            <a:path>
              <a:moveTo>
                <a:pt x="59569" y="1558458"/>
              </a:moveTo>
              <a:arcTo wR="2048924" hR="2048924" stAng="11630988"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832369"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Evaluation </a:t>
          </a:r>
          <a:endParaRPr lang="en-US" sz="900" kern="1200" dirty="0">
            <a:latin typeface="Times New Roman" panose="02020603050405020304" pitchFamily="18" charset="0"/>
            <a:cs typeface="Times New Roman" panose="02020603050405020304" pitchFamily="18" charset="0"/>
          </a:endParaRPr>
        </a:p>
      </dsp:txBody>
      <dsp:txXfrm>
        <a:off x="861186" y="653967"/>
        <a:ext cx="850565" cy="532695"/>
      </dsp:txXfrm>
    </dsp:sp>
    <dsp:sp modelId="{76CC4674-2713-4154-ACD3-4EC4BA02D350}">
      <dsp:nvSpPr>
        <dsp:cNvPr id="0" name=""/>
        <dsp:cNvSpPr/>
      </dsp:nvSpPr>
      <dsp:spPr>
        <a:xfrm>
          <a:off x="674496" y="323491"/>
          <a:ext cx="4097849" cy="4097849"/>
        </a:xfrm>
        <a:custGeom>
          <a:avLst/>
          <a:gdLst/>
          <a:ahLst/>
          <a:cxnLst/>
          <a:rect l="0" t="0" r="0" b="0"/>
          <a:pathLst>
            <a:path>
              <a:moveTo>
                <a:pt x="1096535" y="234800"/>
              </a:moveTo>
              <a:arcTo wR="2048924" hR="2048924" stAng="14538070"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2281183" y="25053"/>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Analysis of health situation</a:t>
          </a:r>
          <a:endParaRPr lang="en-US" sz="900" kern="1200" dirty="0">
            <a:latin typeface="Times New Roman" panose="02020603050405020304" pitchFamily="18" charset="0"/>
            <a:cs typeface="Times New Roman" panose="02020603050405020304" pitchFamily="18" charset="0"/>
          </a:endParaRPr>
        </a:p>
      </dsp:txBody>
      <dsp:txXfrm>
        <a:off x="2310000" y="53870"/>
        <a:ext cx="850565" cy="532695"/>
      </dsp:txXfrm>
    </dsp:sp>
    <dsp:sp modelId="{3155014C-220E-4ED9-B8C4-67401DF7667F}">
      <dsp:nvSpPr>
        <dsp:cNvPr id="0" name=""/>
        <dsp:cNvSpPr/>
      </dsp:nvSpPr>
      <dsp:spPr>
        <a:xfrm>
          <a:off x="698219" y="323491"/>
          <a:ext cx="4097849" cy="4097849"/>
        </a:xfrm>
        <a:custGeom>
          <a:avLst/>
          <a:gdLst/>
          <a:ahLst/>
          <a:cxnLst/>
          <a:rect l="0" t="0" r="0" b="0"/>
          <a:pathLst>
            <a:path>
              <a:moveTo>
                <a:pt x="2622323" y="81869"/>
              </a:moveTo>
              <a:arcTo wR="2048924" hR="2048924" stAng="17175088"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3729997"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Objectives and goals</a:t>
          </a:r>
          <a:endParaRPr lang="en-US" sz="900" kern="1200" dirty="0">
            <a:latin typeface="Times New Roman" panose="02020603050405020304" pitchFamily="18" charset="0"/>
            <a:cs typeface="Times New Roman" panose="02020603050405020304" pitchFamily="18" charset="0"/>
          </a:endParaRPr>
        </a:p>
      </dsp:txBody>
      <dsp:txXfrm>
        <a:off x="3758814" y="653967"/>
        <a:ext cx="850565" cy="532695"/>
      </dsp:txXfrm>
    </dsp:sp>
    <dsp:sp modelId="{0F9515D1-D532-4EC0-901F-A133DEC31622}">
      <dsp:nvSpPr>
        <dsp:cNvPr id="0" name=""/>
        <dsp:cNvSpPr/>
      </dsp:nvSpPr>
      <dsp:spPr>
        <a:xfrm>
          <a:off x="691923" y="334317"/>
          <a:ext cx="4097849" cy="4097849"/>
        </a:xfrm>
        <a:custGeom>
          <a:avLst/>
          <a:gdLst/>
          <a:ahLst/>
          <a:cxnLst/>
          <a:rect l="0" t="0" r="0" b="0"/>
          <a:pathLst>
            <a:path>
              <a:moveTo>
                <a:pt x="3830843" y="1037560"/>
              </a:moveTo>
              <a:arcTo wR="2048924" hR="2048924" stAng="19825322"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4330113"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Assessment of resources</a:t>
          </a:r>
          <a:endParaRPr lang="en-US" sz="900" kern="1200" dirty="0">
            <a:latin typeface="Times New Roman" panose="02020603050405020304" pitchFamily="18" charset="0"/>
            <a:cs typeface="Times New Roman" panose="02020603050405020304" pitchFamily="18" charset="0"/>
          </a:endParaRPr>
        </a:p>
      </dsp:txBody>
      <dsp:txXfrm>
        <a:off x="4358930" y="2102781"/>
        <a:ext cx="850565" cy="532695"/>
      </dsp:txXfrm>
    </dsp:sp>
    <dsp:sp modelId="{C0FB739C-E69A-481D-B0B5-8ED01DF37FB7}">
      <dsp:nvSpPr>
        <dsp:cNvPr id="0" name=""/>
        <dsp:cNvSpPr/>
      </dsp:nvSpPr>
      <dsp:spPr>
        <a:xfrm>
          <a:off x="680882" y="334436"/>
          <a:ext cx="4097849" cy="4097849"/>
        </a:xfrm>
        <a:custGeom>
          <a:avLst/>
          <a:gdLst/>
          <a:ahLst/>
          <a:cxnLst/>
          <a:rect l="0" t="0" r="0" b="0"/>
          <a:pathLst>
            <a:path>
              <a:moveTo>
                <a:pt x="4045191" y="2510456"/>
              </a:moveTo>
              <a:arcTo wR="2048924" hR="2048924" stAng="781074"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3729993" y="3522769"/>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priorities</a:t>
          </a:r>
          <a:endParaRPr lang="en-US" sz="900" kern="1200" dirty="0">
            <a:latin typeface="Times New Roman" panose="02020603050405020304" pitchFamily="18" charset="0"/>
            <a:cs typeface="Times New Roman" panose="02020603050405020304" pitchFamily="18" charset="0"/>
          </a:endParaRPr>
        </a:p>
      </dsp:txBody>
      <dsp:txXfrm>
        <a:off x="3758810" y="3551586"/>
        <a:ext cx="850565" cy="532695"/>
      </dsp:txXfrm>
    </dsp:sp>
    <dsp:sp modelId="{9C26480D-5414-4AA9-A090-DB13B4B47EB5}">
      <dsp:nvSpPr>
        <dsp:cNvPr id="0" name=""/>
        <dsp:cNvSpPr/>
      </dsp:nvSpPr>
      <dsp:spPr>
        <a:xfrm>
          <a:off x="735057" y="287322"/>
          <a:ext cx="4097849" cy="4097849"/>
        </a:xfrm>
        <a:custGeom>
          <a:avLst/>
          <a:gdLst/>
          <a:ahLst/>
          <a:cxnLst/>
          <a:rect l="0" t="0" r="0" b="0"/>
          <a:pathLst>
            <a:path>
              <a:moveTo>
                <a:pt x="2953194" y="3887508"/>
              </a:moveTo>
              <a:arcTo wR="2048924" hR="2048924" stAng="3828640"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2281183" y="4100422"/>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Formulate plan</a:t>
          </a:r>
          <a:endParaRPr lang="en-US" sz="900" kern="1200" dirty="0">
            <a:latin typeface="Times New Roman" panose="02020603050405020304" pitchFamily="18" charset="0"/>
            <a:cs typeface="Times New Roman" panose="02020603050405020304" pitchFamily="18" charset="0"/>
          </a:endParaRPr>
        </a:p>
      </dsp:txBody>
      <dsp:txXfrm>
        <a:off x="2310000" y="4129239"/>
        <a:ext cx="850565" cy="532695"/>
      </dsp:txXfrm>
    </dsp:sp>
    <dsp:sp modelId="{3E448E7A-E5A4-42B5-8045-70BF7ABC6610}">
      <dsp:nvSpPr>
        <dsp:cNvPr id="0" name=""/>
        <dsp:cNvSpPr/>
      </dsp:nvSpPr>
      <dsp:spPr>
        <a:xfrm>
          <a:off x="637659" y="287322"/>
          <a:ext cx="4097849" cy="4097849"/>
        </a:xfrm>
        <a:custGeom>
          <a:avLst/>
          <a:gdLst/>
          <a:ahLst/>
          <a:cxnLst/>
          <a:rect l="0" t="0" r="0" b="0"/>
          <a:pathLst>
            <a:path>
              <a:moveTo>
                <a:pt x="1515643" y="4027233"/>
              </a:moveTo>
              <a:arcTo wR="2048924" hR="2048924" stAng="6305179"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83237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Programming and implementation</a:t>
          </a:r>
          <a:endParaRPr lang="en-US" sz="900" kern="1200" dirty="0">
            <a:latin typeface="Times New Roman" panose="02020603050405020304" pitchFamily="18" charset="0"/>
            <a:cs typeface="Times New Roman" panose="02020603050405020304" pitchFamily="18" charset="0"/>
          </a:endParaRPr>
        </a:p>
      </dsp:txBody>
      <dsp:txXfrm>
        <a:off x="861190" y="3551586"/>
        <a:ext cx="850565" cy="532695"/>
      </dsp:txXfrm>
    </dsp:sp>
    <dsp:sp modelId="{639E480A-14EE-4719-8A00-DF9198FFB2C7}">
      <dsp:nvSpPr>
        <dsp:cNvPr id="0" name=""/>
        <dsp:cNvSpPr/>
      </dsp:nvSpPr>
      <dsp:spPr>
        <a:xfrm>
          <a:off x="691834" y="334436"/>
          <a:ext cx="4097849" cy="4097849"/>
        </a:xfrm>
        <a:custGeom>
          <a:avLst/>
          <a:gdLst/>
          <a:ahLst/>
          <a:cxnLst/>
          <a:rect l="0" t="0" r="0" b="0"/>
          <a:pathLst>
            <a:path>
              <a:moveTo>
                <a:pt x="250850" y="3031279"/>
              </a:moveTo>
              <a:arcTo wR="2048924" hR="2048924" stAng="9081036"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232252"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Monitoring </a:t>
          </a:r>
          <a:endParaRPr lang="en-US" sz="900" kern="1200" dirty="0">
            <a:latin typeface="Times New Roman" panose="02020603050405020304" pitchFamily="18" charset="0"/>
            <a:cs typeface="Times New Roman" panose="02020603050405020304" pitchFamily="18" charset="0"/>
          </a:endParaRPr>
        </a:p>
      </dsp:txBody>
      <dsp:txXfrm>
        <a:off x="261069" y="2102781"/>
        <a:ext cx="850565" cy="532695"/>
      </dsp:txXfrm>
    </dsp:sp>
    <dsp:sp modelId="{7CD9930D-6D1A-4BE8-8E6E-6CF11508D5FD}">
      <dsp:nvSpPr>
        <dsp:cNvPr id="0" name=""/>
        <dsp:cNvSpPr/>
      </dsp:nvSpPr>
      <dsp:spPr>
        <a:xfrm>
          <a:off x="680792" y="334317"/>
          <a:ext cx="4097849" cy="4097849"/>
        </a:xfrm>
        <a:custGeom>
          <a:avLst/>
          <a:gdLst/>
          <a:ahLst/>
          <a:cxnLst/>
          <a:rect l="0" t="0" r="0" b="0"/>
          <a:pathLst>
            <a:path>
              <a:moveTo>
                <a:pt x="59569" y="1558458"/>
              </a:moveTo>
              <a:arcTo wR="2048924" hR="2048924" stAng="11630988"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832369"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Evaluation </a:t>
          </a:r>
          <a:endParaRPr lang="en-US" sz="900" kern="1200" dirty="0">
            <a:latin typeface="Times New Roman" panose="02020603050405020304" pitchFamily="18" charset="0"/>
            <a:cs typeface="Times New Roman" panose="02020603050405020304" pitchFamily="18" charset="0"/>
          </a:endParaRPr>
        </a:p>
      </dsp:txBody>
      <dsp:txXfrm>
        <a:off x="861186" y="653967"/>
        <a:ext cx="850565" cy="532695"/>
      </dsp:txXfrm>
    </dsp:sp>
    <dsp:sp modelId="{76CC4674-2713-4154-ACD3-4EC4BA02D350}">
      <dsp:nvSpPr>
        <dsp:cNvPr id="0" name=""/>
        <dsp:cNvSpPr/>
      </dsp:nvSpPr>
      <dsp:spPr>
        <a:xfrm>
          <a:off x="674496" y="323491"/>
          <a:ext cx="4097849" cy="4097849"/>
        </a:xfrm>
        <a:custGeom>
          <a:avLst/>
          <a:gdLst/>
          <a:ahLst/>
          <a:cxnLst/>
          <a:rect l="0" t="0" r="0" b="0"/>
          <a:pathLst>
            <a:path>
              <a:moveTo>
                <a:pt x="1096535" y="234800"/>
              </a:moveTo>
              <a:arcTo wR="2048924" hR="2048924" stAng="14538070"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2281183" y="25053"/>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Analysis of health situation</a:t>
          </a:r>
          <a:endParaRPr lang="en-US" sz="900" kern="1200" dirty="0">
            <a:latin typeface="Times New Roman" panose="02020603050405020304" pitchFamily="18" charset="0"/>
            <a:cs typeface="Times New Roman" panose="02020603050405020304" pitchFamily="18" charset="0"/>
          </a:endParaRPr>
        </a:p>
      </dsp:txBody>
      <dsp:txXfrm>
        <a:off x="2310000" y="53870"/>
        <a:ext cx="850565" cy="532695"/>
      </dsp:txXfrm>
    </dsp:sp>
    <dsp:sp modelId="{3155014C-220E-4ED9-B8C4-67401DF7667F}">
      <dsp:nvSpPr>
        <dsp:cNvPr id="0" name=""/>
        <dsp:cNvSpPr/>
      </dsp:nvSpPr>
      <dsp:spPr>
        <a:xfrm>
          <a:off x="698219" y="323491"/>
          <a:ext cx="4097849" cy="4097849"/>
        </a:xfrm>
        <a:custGeom>
          <a:avLst/>
          <a:gdLst/>
          <a:ahLst/>
          <a:cxnLst/>
          <a:rect l="0" t="0" r="0" b="0"/>
          <a:pathLst>
            <a:path>
              <a:moveTo>
                <a:pt x="2622323" y="81869"/>
              </a:moveTo>
              <a:arcTo wR="2048924" hR="2048924" stAng="17175088"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3729997"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Objectives and goals</a:t>
          </a:r>
          <a:endParaRPr lang="en-US" sz="900" kern="1200" dirty="0">
            <a:latin typeface="Times New Roman" panose="02020603050405020304" pitchFamily="18" charset="0"/>
            <a:cs typeface="Times New Roman" panose="02020603050405020304" pitchFamily="18" charset="0"/>
          </a:endParaRPr>
        </a:p>
      </dsp:txBody>
      <dsp:txXfrm>
        <a:off x="3758814" y="653967"/>
        <a:ext cx="850565" cy="532695"/>
      </dsp:txXfrm>
    </dsp:sp>
    <dsp:sp modelId="{0F9515D1-D532-4EC0-901F-A133DEC31622}">
      <dsp:nvSpPr>
        <dsp:cNvPr id="0" name=""/>
        <dsp:cNvSpPr/>
      </dsp:nvSpPr>
      <dsp:spPr>
        <a:xfrm>
          <a:off x="691923" y="334317"/>
          <a:ext cx="4097849" cy="4097849"/>
        </a:xfrm>
        <a:custGeom>
          <a:avLst/>
          <a:gdLst/>
          <a:ahLst/>
          <a:cxnLst/>
          <a:rect l="0" t="0" r="0" b="0"/>
          <a:pathLst>
            <a:path>
              <a:moveTo>
                <a:pt x="3830843" y="1037560"/>
              </a:moveTo>
              <a:arcTo wR="2048924" hR="2048924" stAng="19825322"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4330113"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Assessment of resources</a:t>
          </a:r>
          <a:endParaRPr lang="en-US" sz="900" kern="1200" dirty="0">
            <a:latin typeface="Times New Roman" panose="02020603050405020304" pitchFamily="18" charset="0"/>
            <a:cs typeface="Times New Roman" panose="02020603050405020304" pitchFamily="18" charset="0"/>
          </a:endParaRPr>
        </a:p>
      </dsp:txBody>
      <dsp:txXfrm>
        <a:off x="4358930" y="2102781"/>
        <a:ext cx="850565" cy="532695"/>
      </dsp:txXfrm>
    </dsp:sp>
    <dsp:sp modelId="{C0FB739C-E69A-481D-B0B5-8ED01DF37FB7}">
      <dsp:nvSpPr>
        <dsp:cNvPr id="0" name=""/>
        <dsp:cNvSpPr/>
      </dsp:nvSpPr>
      <dsp:spPr>
        <a:xfrm>
          <a:off x="680882" y="334436"/>
          <a:ext cx="4097849" cy="4097849"/>
        </a:xfrm>
        <a:custGeom>
          <a:avLst/>
          <a:gdLst/>
          <a:ahLst/>
          <a:cxnLst/>
          <a:rect l="0" t="0" r="0" b="0"/>
          <a:pathLst>
            <a:path>
              <a:moveTo>
                <a:pt x="4045191" y="2510456"/>
              </a:moveTo>
              <a:arcTo wR="2048924" hR="2048924" stAng="781074"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372999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priorities</a:t>
          </a:r>
          <a:endParaRPr lang="en-US" sz="900" kern="1200" dirty="0">
            <a:latin typeface="Times New Roman" panose="02020603050405020304" pitchFamily="18" charset="0"/>
            <a:cs typeface="Times New Roman" panose="02020603050405020304" pitchFamily="18" charset="0"/>
          </a:endParaRPr>
        </a:p>
      </dsp:txBody>
      <dsp:txXfrm>
        <a:off x="3758810" y="3551586"/>
        <a:ext cx="850565" cy="532695"/>
      </dsp:txXfrm>
    </dsp:sp>
    <dsp:sp modelId="{9C26480D-5414-4AA9-A090-DB13B4B47EB5}">
      <dsp:nvSpPr>
        <dsp:cNvPr id="0" name=""/>
        <dsp:cNvSpPr/>
      </dsp:nvSpPr>
      <dsp:spPr>
        <a:xfrm>
          <a:off x="735057" y="287322"/>
          <a:ext cx="4097849" cy="4097849"/>
        </a:xfrm>
        <a:custGeom>
          <a:avLst/>
          <a:gdLst/>
          <a:ahLst/>
          <a:cxnLst/>
          <a:rect l="0" t="0" r="0" b="0"/>
          <a:pathLst>
            <a:path>
              <a:moveTo>
                <a:pt x="2953194" y="3887508"/>
              </a:moveTo>
              <a:arcTo wR="2048924" hR="2048924" stAng="3828640"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2281183" y="4100422"/>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Formulate plan</a:t>
          </a:r>
          <a:endParaRPr lang="en-US" sz="900" kern="1200" dirty="0">
            <a:latin typeface="Times New Roman" panose="02020603050405020304" pitchFamily="18" charset="0"/>
            <a:cs typeface="Times New Roman" panose="02020603050405020304" pitchFamily="18" charset="0"/>
          </a:endParaRPr>
        </a:p>
      </dsp:txBody>
      <dsp:txXfrm>
        <a:off x="2310000" y="4129239"/>
        <a:ext cx="850565" cy="532695"/>
      </dsp:txXfrm>
    </dsp:sp>
    <dsp:sp modelId="{3E448E7A-E5A4-42B5-8045-70BF7ABC6610}">
      <dsp:nvSpPr>
        <dsp:cNvPr id="0" name=""/>
        <dsp:cNvSpPr/>
      </dsp:nvSpPr>
      <dsp:spPr>
        <a:xfrm>
          <a:off x="637659" y="287322"/>
          <a:ext cx="4097849" cy="4097849"/>
        </a:xfrm>
        <a:custGeom>
          <a:avLst/>
          <a:gdLst/>
          <a:ahLst/>
          <a:cxnLst/>
          <a:rect l="0" t="0" r="0" b="0"/>
          <a:pathLst>
            <a:path>
              <a:moveTo>
                <a:pt x="1515643" y="4027233"/>
              </a:moveTo>
              <a:arcTo wR="2048924" hR="2048924" stAng="6305179"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832373" y="3522769"/>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Programming and implementation</a:t>
          </a:r>
          <a:endParaRPr lang="en-US" sz="900" kern="1200" dirty="0">
            <a:latin typeface="Times New Roman" panose="02020603050405020304" pitchFamily="18" charset="0"/>
            <a:cs typeface="Times New Roman" panose="02020603050405020304" pitchFamily="18" charset="0"/>
          </a:endParaRPr>
        </a:p>
      </dsp:txBody>
      <dsp:txXfrm>
        <a:off x="861190" y="3551586"/>
        <a:ext cx="850565" cy="532695"/>
      </dsp:txXfrm>
    </dsp:sp>
    <dsp:sp modelId="{639E480A-14EE-4719-8A00-DF9198FFB2C7}">
      <dsp:nvSpPr>
        <dsp:cNvPr id="0" name=""/>
        <dsp:cNvSpPr/>
      </dsp:nvSpPr>
      <dsp:spPr>
        <a:xfrm>
          <a:off x="691834" y="334436"/>
          <a:ext cx="4097849" cy="4097849"/>
        </a:xfrm>
        <a:custGeom>
          <a:avLst/>
          <a:gdLst/>
          <a:ahLst/>
          <a:cxnLst/>
          <a:rect l="0" t="0" r="0" b="0"/>
          <a:pathLst>
            <a:path>
              <a:moveTo>
                <a:pt x="250850" y="3031279"/>
              </a:moveTo>
              <a:arcTo wR="2048924" hR="2048924" stAng="9081036"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232252"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Monitoring </a:t>
          </a:r>
          <a:endParaRPr lang="en-US" sz="900" kern="1200" dirty="0">
            <a:latin typeface="Times New Roman" panose="02020603050405020304" pitchFamily="18" charset="0"/>
            <a:cs typeface="Times New Roman" panose="02020603050405020304" pitchFamily="18" charset="0"/>
          </a:endParaRPr>
        </a:p>
      </dsp:txBody>
      <dsp:txXfrm>
        <a:off x="261069" y="2102781"/>
        <a:ext cx="850565" cy="532695"/>
      </dsp:txXfrm>
    </dsp:sp>
    <dsp:sp modelId="{7CD9930D-6D1A-4BE8-8E6E-6CF11508D5FD}">
      <dsp:nvSpPr>
        <dsp:cNvPr id="0" name=""/>
        <dsp:cNvSpPr/>
      </dsp:nvSpPr>
      <dsp:spPr>
        <a:xfrm>
          <a:off x="680792" y="334317"/>
          <a:ext cx="4097849" cy="4097849"/>
        </a:xfrm>
        <a:custGeom>
          <a:avLst/>
          <a:gdLst/>
          <a:ahLst/>
          <a:cxnLst/>
          <a:rect l="0" t="0" r="0" b="0"/>
          <a:pathLst>
            <a:path>
              <a:moveTo>
                <a:pt x="59569" y="1558458"/>
              </a:moveTo>
              <a:arcTo wR="2048924" hR="2048924" stAng="11630988"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832369"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Evaluation </a:t>
          </a:r>
          <a:endParaRPr lang="en-US" sz="900" kern="1200" dirty="0">
            <a:latin typeface="Times New Roman" panose="02020603050405020304" pitchFamily="18" charset="0"/>
            <a:cs typeface="Times New Roman" panose="02020603050405020304" pitchFamily="18" charset="0"/>
          </a:endParaRPr>
        </a:p>
      </dsp:txBody>
      <dsp:txXfrm>
        <a:off x="861186" y="653967"/>
        <a:ext cx="850565" cy="532695"/>
      </dsp:txXfrm>
    </dsp:sp>
    <dsp:sp modelId="{76CC4674-2713-4154-ACD3-4EC4BA02D350}">
      <dsp:nvSpPr>
        <dsp:cNvPr id="0" name=""/>
        <dsp:cNvSpPr/>
      </dsp:nvSpPr>
      <dsp:spPr>
        <a:xfrm>
          <a:off x="674496" y="323491"/>
          <a:ext cx="4097849" cy="4097849"/>
        </a:xfrm>
        <a:custGeom>
          <a:avLst/>
          <a:gdLst/>
          <a:ahLst/>
          <a:cxnLst/>
          <a:rect l="0" t="0" r="0" b="0"/>
          <a:pathLst>
            <a:path>
              <a:moveTo>
                <a:pt x="1096535" y="234800"/>
              </a:moveTo>
              <a:arcTo wR="2048924" hR="2048924" stAng="14538070"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D74F-4E1C-4976-AFDD-6AB90ECF9A7E}">
      <dsp:nvSpPr>
        <dsp:cNvPr id="0" name=""/>
        <dsp:cNvSpPr/>
      </dsp:nvSpPr>
      <dsp:spPr>
        <a:xfrm>
          <a:off x="2281183" y="25053"/>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Analysis of health situation</a:t>
          </a:r>
          <a:endParaRPr lang="en-US" sz="900" kern="1200" dirty="0">
            <a:latin typeface="Times New Roman" panose="02020603050405020304" pitchFamily="18" charset="0"/>
            <a:cs typeface="Times New Roman" panose="02020603050405020304" pitchFamily="18" charset="0"/>
          </a:endParaRPr>
        </a:p>
      </dsp:txBody>
      <dsp:txXfrm>
        <a:off x="2310000" y="53870"/>
        <a:ext cx="850565" cy="532695"/>
      </dsp:txXfrm>
    </dsp:sp>
    <dsp:sp modelId="{3155014C-220E-4ED9-B8C4-67401DF7667F}">
      <dsp:nvSpPr>
        <dsp:cNvPr id="0" name=""/>
        <dsp:cNvSpPr/>
      </dsp:nvSpPr>
      <dsp:spPr>
        <a:xfrm>
          <a:off x="698219" y="323491"/>
          <a:ext cx="4097849" cy="4097849"/>
        </a:xfrm>
        <a:custGeom>
          <a:avLst/>
          <a:gdLst/>
          <a:ahLst/>
          <a:cxnLst/>
          <a:rect l="0" t="0" r="0" b="0"/>
          <a:pathLst>
            <a:path>
              <a:moveTo>
                <a:pt x="2622323" y="81869"/>
              </a:moveTo>
              <a:arcTo wR="2048924" hR="2048924" stAng="17175088"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A96BF4-3E44-4AAD-A3FC-B65D60C3E5F1}">
      <dsp:nvSpPr>
        <dsp:cNvPr id="0" name=""/>
        <dsp:cNvSpPr/>
      </dsp:nvSpPr>
      <dsp:spPr>
        <a:xfrm>
          <a:off x="3729997" y="625150"/>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Objectives and goals</a:t>
          </a:r>
          <a:endParaRPr lang="en-US" sz="900" kern="1200" dirty="0">
            <a:latin typeface="Times New Roman" panose="02020603050405020304" pitchFamily="18" charset="0"/>
            <a:cs typeface="Times New Roman" panose="02020603050405020304" pitchFamily="18" charset="0"/>
          </a:endParaRPr>
        </a:p>
      </dsp:txBody>
      <dsp:txXfrm>
        <a:off x="3758814" y="653967"/>
        <a:ext cx="850565" cy="532695"/>
      </dsp:txXfrm>
    </dsp:sp>
    <dsp:sp modelId="{0F9515D1-D532-4EC0-901F-A133DEC31622}">
      <dsp:nvSpPr>
        <dsp:cNvPr id="0" name=""/>
        <dsp:cNvSpPr/>
      </dsp:nvSpPr>
      <dsp:spPr>
        <a:xfrm>
          <a:off x="691923" y="334317"/>
          <a:ext cx="4097849" cy="4097849"/>
        </a:xfrm>
        <a:custGeom>
          <a:avLst/>
          <a:gdLst/>
          <a:ahLst/>
          <a:cxnLst/>
          <a:rect l="0" t="0" r="0" b="0"/>
          <a:pathLst>
            <a:path>
              <a:moveTo>
                <a:pt x="3830843" y="1037560"/>
              </a:moveTo>
              <a:arcTo wR="2048924" hR="2048924" stAng="19825322"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DE8651-298B-459F-893F-4809616995CF}">
      <dsp:nvSpPr>
        <dsp:cNvPr id="0" name=""/>
        <dsp:cNvSpPr/>
      </dsp:nvSpPr>
      <dsp:spPr>
        <a:xfrm>
          <a:off x="4330113" y="2073964"/>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Assessment of resources</a:t>
          </a:r>
          <a:endParaRPr lang="en-US" sz="900" kern="1200" dirty="0">
            <a:latin typeface="Times New Roman" panose="02020603050405020304" pitchFamily="18" charset="0"/>
            <a:cs typeface="Times New Roman" panose="02020603050405020304" pitchFamily="18" charset="0"/>
          </a:endParaRPr>
        </a:p>
      </dsp:txBody>
      <dsp:txXfrm>
        <a:off x="4358930" y="2102781"/>
        <a:ext cx="850565" cy="532695"/>
      </dsp:txXfrm>
    </dsp:sp>
    <dsp:sp modelId="{C0FB739C-E69A-481D-B0B5-8ED01DF37FB7}">
      <dsp:nvSpPr>
        <dsp:cNvPr id="0" name=""/>
        <dsp:cNvSpPr/>
      </dsp:nvSpPr>
      <dsp:spPr>
        <a:xfrm>
          <a:off x="680882" y="334436"/>
          <a:ext cx="4097849" cy="4097849"/>
        </a:xfrm>
        <a:custGeom>
          <a:avLst/>
          <a:gdLst/>
          <a:ahLst/>
          <a:cxnLst/>
          <a:rect l="0" t="0" r="0" b="0"/>
          <a:pathLst>
            <a:path>
              <a:moveTo>
                <a:pt x="4045191" y="2510456"/>
              </a:moveTo>
              <a:arcTo wR="2048924" hR="2048924" stAng="781074"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CBCA1D-FB14-4C6F-B31C-83F3E92E16AF}">
      <dsp:nvSpPr>
        <dsp:cNvPr id="0" name=""/>
        <dsp:cNvSpPr/>
      </dsp:nvSpPr>
      <dsp:spPr>
        <a:xfrm>
          <a:off x="372999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priorities</a:t>
          </a:r>
          <a:endParaRPr lang="en-US" sz="900" kern="1200" dirty="0">
            <a:latin typeface="Times New Roman" panose="02020603050405020304" pitchFamily="18" charset="0"/>
            <a:cs typeface="Times New Roman" panose="02020603050405020304" pitchFamily="18" charset="0"/>
          </a:endParaRPr>
        </a:p>
      </dsp:txBody>
      <dsp:txXfrm>
        <a:off x="3758810" y="3551586"/>
        <a:ext cx="850565" cy="532695"/>
      </dsp:txXfrm>
    </dsp:sp>
    <dsp:sp modelId="{9C26480D-5414-4AA9-A090-DB13B4B47EB5}">
      <dsp:nvSpPr>
        <dsp:cNvPr id="0" name=""/>
        <dsp:cNvSpPr/>
      </dsp:nvSpPr>
      <dsp:spPr>
        <a:xfrm>
          <a:off x="735057" y="287322"/>
          <a:ext cx="4097849" cy="4097849"/>
        </a:xfrm>
        <a:custGeom>
          <a:avLst/>
          <a:gdLst/>
          <a:ahLst/>
          <a:cxnLst/>
          <a:rect l="0" t="0" r="0" b="0"/>
          <a:pathLst>
            <a:path>
              <a:moveTo>
                <a:pt x="2953194" y="3887508"/>
              </a:moveTo>
              <a:arcTo wR="2048924" hR="2048924" stAng="3828640"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5F1B28-8993-4C10-A5D4-549FEE7D020C}">
      <dsp:nvSpPr>
        <dsp:cNvPr id="0" name=""/>
        <dsp:cNvSpPr/>
      </dsp:nvSpPr>
      <dsp:spPr>
        <a:xfrm>
          <a:off x="2281183" y="4100422"/>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Formulate plan</a:t>
          </a:r>
          <a:endParaRPr lang="en-US" sz="900" kern="1200" dirty="0">
            <a:latin typeface="Times New Roman" panose="02020603050405020304" pitchFamily="18" charset="0"/>
            <a:cs typeface="Times New Roman" panose="02020603050405020304" pitchFamily="18" charset="0"/>
          </a:endParaRPr>
        </a:p>
      </dsp:txBody>
      <dsp:txXfrm>
        <a:off x="2310000" y="4129239"/>
        <a:ext cx="850565" cy="532695"/>
      </dsp:txXfrm>
    </dsp:sp>
    <dsp:sp modelId="{3E448E7A-E5A4-42B5-8045-70BF7ABC6610}">
      <dsp:nvSpPr>
        <dsp:cNvPr id="0" name=""/>
        <dsp:cNvSpPr/>
      </dsp:nvSpPr>
      <dsp:spPr>
        <a:xfrm>
          <a:off x="637659" y="287322"/>
          <a:ext cx="4097849" cy="4097849"/>
        </a:xfrm>
        <a:custGeom>
          <a:avLst/>
          <a:gdLst/>
          <a:ahLst/>
          <a:cxnLst/>
          <a:rect l="0" t="0" r="0" b="0"/>
          <a:pathLst>
            <a:path>
              <a:moveTo>
                <a:pt x="1515643" y="4027233"/>
              </a:moveTo>
              <a:arcTo wR="2048924" hR="2048924" stAng="6305179" swAng="666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F717C7-2831-4D3B-AC83-F469A03039C6}">
      <dsp:nvSpPr>
        <dsp:cNvPr id="0" name=""/>
        <dsp:cNvSpPr/>
      </dsp:nvSpPr>
      <dsp:spPr>
        <a:xfrm>
          <a:off x="832373" y="3522769"/>
          <a:ext cx="908199" cy="590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Programming and implementation</a:t>
          </a:r>
          <a:endParaRPr lang="en-US" sz="900" kern="1200" dirty="0">
            <a:latin typeface="Times New Roman" panose="02020603050405020304" pitchFamily="18" charset="0"/>
            <a:cs typeface="Times New Roman" panose="02020603050405020304" pitchFamily="18" charset="0"/>
          </a:endParaRPr>
        </a:p>
      </dsp:txBody>
      <dsp:txXfrm>
        <a:off x="861190" y="3551586"/>
        <a:ext cx="850565" cy="532695"/>
      </dsp:txXfrm>
    </dsp:sp>
    <dsp:sp modelId="{639E480A-14EE-4719-8A00-DF9198FFB2C7}">
      <dsp:nvSpPr>
        <dsp:cNvPr id="0" name=""/>
        <dsp:cNvSpPr/>
      </dsp:nvSpPr>
      <dsp:spPr>
        <a:xfrm>
          <a:off x="691834" y="334436"/>
          <a:ext cx="4097849" cy="4097849"/>
        </a:xfrm>
        <a:custGeom>
          <a:avLst/>
          <a:gdLst/>
          <a:ahLst/>
          <a:cxnLst/>
          <a:rect l="0" t="0" r="0" b="0"/>
          <a:pathLst>
            <a:path>
              <a:moveTo>
                <a:pt x="250850" y="3031279"/>
              </a:moveTo>
              <a:arcTo wR="2048924" hR="2048924" stAng="9081036" swAng="9378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66D5C0-29EE-43E7-B23B-84E162DAFFE2}">
      <dsp:nvSpPr>
        <dsp:cNvPr id="0" name=""/>
        <dsp:cNvSpPr/>
      </dsp:nvSpPr>
      <dsp:spPr>
        <a:xfrm>
          <a:off x="232252" y="2073964"/>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Monitoring </a:t>
          </a:r>
          <a:endParaRPr lang="en-US" sz="900" kern="1200" dirty="0">
            <a:latin typeface="Times New Roman" panose="02020603050405020304" pitchFamily="18" charset="0"/>
            <a:cs typeface="Times New Roman" panose="02020603050405020304" pitchFamily="18" charset="0"/>
          </a:endParaRPr>
        </a:p>
      </dsp:txBody>
      <dsp:txXfrm>
        <a:off x="261069" y="2102781"/>
        <a:ext cx="850565" cy="532695"/>
      </dsp:txXfrm>
    </dsp:sp>
    <dsp:sp modelId="{7CD9930D-6D1A-4BE8-8E6E-6CF11508D5FD}">
      <dsp:nvSpPr>
        <dsp:cNvPr id="0" name=""/>
        <dsp:cNvSpPr/>
      </dsp:nvSpPr>
      <dsp:spPr>
        <a:xfrm>
          <a:off x="680792" y="334317"/>
          <a:ext cx="4097849" cy="4097849"/>
        </a:xfrm>
        <a:custGeom>
          <a:avLst/>
          <a:gdLst/>
          <a:ahLst/>
          <a:cxnLst/>
          <a:rect l="0" t="0" r="0" b="0"/>
          <a:pathLst>
            <a:path>
              <a:moveTo>
                <a:pt x="59569" y="1558458"/>
              </a:moveTo>
              <a:arcTo wR="2048924" hR="2048924" stAng="11630988" swAng="9436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5F38B0-B611-4F54-BA91-AAA82D03701E}">
      <dsp:nvSpPr>
        <dsp:cNvPr id="0" name=""/>
        <dsp:cNvSpPr/>
      </dsp:nvSpPr>
      <dsp:spPr>
        <a:xfrm>
          <a:off x="832369" y="625150"/>
          <a:ext cx="908199" cy="5903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latin typeface="Times New Roman" panose="02020603050405020304" pitchFamily="18" charset="0"/>
              <a:cs typeface="Times New Roman" panose="02020603050405020304" pitchFamily="18" charset="0"/>
            </a:rPr>
            <a:t>Evaluation </a:t>
          </a:r>
          <a:endParaRPr lang="en-US" sz="900" kern="1200" dirty="0">
            <a:latin typeface="Times New Roman" panose="02020603050405020304" pitchFamily="18" charset="0"/>
            <a:cs typeface="Times New Roman" panose="02020603050405020304" pitchFamily="18" charset="0"/>
          </a:endParaRPr>
        </a:p>
      </dsp:txBody>
      <dsp:txXfrm>
        <a:off x="861186" y="653967"/>
        <a:ext cx="850565" cy="532695"/>
      </dsp:txXfrm>
    </dsp:sp>
    <dsp:sp modelId="{76CC4674-2713-4154-ACD3-4EC4BA02D350}">
      <dsp:nvSpPr>
        <dsp:cNvPr id="0" name=""/>
        <dsp:cNvSpPr/>
      </dsp:nvSpPr>
      <dsp:spPr>
        <a:xfrm>
          <a:off x="674496" y="323491"/>
          <a:ext cx="4097849" cy="4097849"/>
        </a:xfrm>
        <a:custGeom>
          <a:avLst/>
          <a:gdLst/>
          <a:ahLst/>
          <a:cxnLst/>
          <a:rect l="0" t="0" r="0" b="0"/>
          <a:pathLst>
            <a:path>
              <a:moveTo>
                <a:pt x="1096535" y="234800"/>
              </a:moveTo>
              <a:arcTo wR="2048924" hR="2048924" stAng="14538070" swAng="68684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39426-17AB-45B0-94C8-B4C565C7182E}" type="datetimeFigureOut">
              <a:rPr lang="en-US" smtClean="0"/>
              <a:t>18/9/2017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24DCD-A29E-4913-B06D-67440F7FA8CA}" type="slidenum">
              <a:rPr lang="en-US" smtClean="0"/>
              <a:t>‹#›</a:t>
            </a:fld>
            <a:endParaRPr lang="en-US"/>
          </a:p>
        </p:txBody>
      </p:sp>
    </p:spTree>
    <p:extLst>
      <p:ext uri="{BB962C8B-B14F-4D97-AF65-F5344CB8AC3E}">
        <p14:creationId xmlns:p14="http://schemas.microsoft.com/office/powerpoint/2010/main" val="370339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a:t>
            </a:fld>
            <a:endParaRPr lang="en-US"/>
          </a:p>
        </p:txBody>
      </p:sp>
    </p:spTree>
    <p:extLst>
      <p:ext uri="{BB962C8B-B14F-4D97-AF65-F5344CB8AC3E}">
        <p14:creationId xmlns:p14="http://schemas.microsoft.com/office/powerpoint/2010/main" val="136225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11</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12</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3</a:t>
            </a:fld>
            <a:endParaRPr lang="en-US"/>
          </a:p>
        </p:txBody>
      </p:sp>
    </p:spTree>
    <p:extLst>
      <p:ext uri="{BB962C8B-B14F-4D97-AF65-F5344CB8AC3E}">
        <p14:creationId xmlns:p14="http://schemas.microsoft.com/office/powerpoint/2010/main" val="311277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4</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5</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6</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7</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8</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9</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10</a:t>
            </a:fld>
            <a:endParaRPr lang="en-US"/>
          </a:p>
        </p:txBody>
      </p:sp>
    </p:spTree>
    <p:extLst>
      <p:ext uri="{BB962C8B-B14F-4D97-AF65-F5344CB8AC3E}">
        <p14:creationId xmlns:p14="http://schemas.microsoft.com/office/powerpoint/2010/main" val="325363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27/12/1438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27/12/1438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27/12/1438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27/12/1438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27/12/1438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27/12/1438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27/12/1438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27/12/1438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27/12/1438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27/12/1438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27/12/1438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27/12/1438</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1"/>
            <a:ext cx="9144000" cy="1376362"/>
          </a:xfrm>
        </p:spPr>
        <p:txBody>
          <a:bodyPr>
            <a:normAutofit/>
          </a:bodyPr>
          <a:lstStyle/>
          <a:p>
            <a:r>
              <a:rPr lang="en-US" sz="4800" dirty="0">
                <a:latin typeface="Times New Roman" pitchFamily="18" charset="0"/>
                <a:cs typeface="Times New Roman" pitchFamily="18" charset="0"/>
              </a:rPr>
              <a:t>Healthcare Planning</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577518" y="4355532"/>
            <a:ext cx="7717395" cy="1655762"/>
          </a:xfrm>
        </p:spPr>
        <p:txBody>
          <a:bodyPr>
            <a:noAutofit/>
          </a:bodyPr>
          <a:lstStyle/>
          <a:p>
            <a:r>
              <a:rPr lang="en-US" sz="2800" dirty="0">
                <a:solidFill>
                  <a:srgbClr val="0084BD"/>
                </a:solidFill>
                <a:latin typeface="Times New Roman" pitchFamily="18" charset="0"/>
                <a:cs typeface="Times New Roman" pitchFamily="18" charset="0"/>
              </a:rPr>
              <a:t>Osama A </a:t>
            </a:r>
            <a:r>
              <a:rPr lang="en-US" sz="2800" dirty="0" err="1">
                <a:solidFill>
                  <a:srgbClr val="0084BD"/>
                </a:solidFill>
                <a:latin typeface="Times New Roman" pitchFamily="18" charset="0"/>
                <a:cs typeface="Times New Roman" pitchFamily="18" charset="0"/>
              </a:rPr>
              <a:t>Samarkandi</a:t>
            </a:r>
            <a:r>
              <a:rPr lang="en-US" sz="2800" dirty="0">
                <a:solidFill>
                  <a:srgbClr val="0084BD"/>
                </a:solidFill>
                <a:latin typeface="Times New Roman" pitchFamily="18" charset="0"/>
                <a:cs typeface="Times New Roman" pitchFamily="18" charset="0"/>
              </a:rPr>
              <a:t>, PhD, RN </a:t>
            </a:r>
          </a:p>
          <a:p>
            <a:r>
              <a:rPr lang="en-US" sz="2800" dirty="0" smtClean="0">
                <a:solidFill>
                  <a:srgbClr val="0084BD"/>
                </a:solidFill>
                <a:latin typeface="Times New Roman" pitchFamily="18" charset="0"/>
                <a:cs typeface="Times New Roman" pitchFamily="18" charset="0"/>
              </a:rPr>
              <a:t>EMS </a:t>
            </a:r>
            <a:r>
              <a:rPr lang="en-US" sz="2800" dirty="0">
                <a:solidFill>
                  <a:srgbClr val="0084BD"/>
                </a:solidFill>
                <a:latin typeface="Times New Roman" pitchFamily="18" charset="0"/>
                <a:cs typeface="Times New Roman" pitchFamily="18" charset="0"/>
              </a:rPr>
              <a:t>313; Public Health for EMS Professionals</a:t>
            </a:r>
            <a:br>
              <a:rPr lang="en-US" sz="2800" dirty="0">
                <a:solidFill>
                  <a:srgbClr val="0084BD"/>
                </a:solidFill>
                <a:latin typeface="Times New Roman" pitchFamily="18" charset="0"/>
                <a:cs typeface="Times New Roman" pitchFamily="18" charset="0"/>
              </a:rPr>
            </a:br>
            <a:endParaRPr lang="en-US" sz="28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52721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72541" y="38100"/>
            <a:ext cx="916775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a:t>
            </a:r>
            <a:r>
              <a:rPr lang="en-US" sz="3600" b="1" dirty="0" smtClean="0">
                <a:solidFill>
                  <a:schemeClr val="bg1"/>
                </a:solidFill>
                <a:latin typeface="Times New Roman" pitchFamily="18" charset="0"/>
                <a:cs typeface="Times New Roman" pitchFamily="18" charset="0"/>
              </a:rPr>
              <a:t>Cycle </a:t>
            </a:r>
            <a:endParaRPr lang="en-US" sz="3600" b="1" dirty="0">
              <a:solidFill>
                <a:schemeClr val="bg1"/>
              </a:solidFill>
              <a:latin typeface="Times New Roman" pitchFamily="18" charset="0"/>
              <a:cs typeface="Times New Roman"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4000235198"/>
              </p:ext>
            </p:extLst>
          </p:nvPr>
        </p:nvGraphicFramePr>
        <p:xfrm>
          <a:off x="6096000" y="1816926"/>
          <a:ext cx="5470566" cy="469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624445" y="1599994"/>
            <a:ext cx="5471555" cy="4351338"/>
          </a:xfrm>
        </p:spPr>
        <p:txBody>
          <a:bodyPr/>
          <a:lstStyle/>
          <a:p>
            <a:pPr>
              <a:buNone/>
            </a:pPr>
            <a:r>
              <a:rPr lang="en-US" altLang="ar-SA" dirty="0">
                <a:latin typeface="Times New Roman" panose="02020603050405020304" pitchFamily="18" charset="0"/>
                <a:cs typeface="Times New Roman" panose="02020603050405020304" pitchFamily="18" charset="0"/>
              </a:rPr>
              <a:t>4. Fixing priorities</a:t>
            </a:r>
          </a:p>
          <a:p>
            <a:pPr>
              <a:buNone/>
            </a:pPr>
            <a:r>
              <a:rPr lang="en-US" altLang="ar-SA" dirty="0">
                <a:latin typeface="Times New Roman" panose="02020603050405020304" pitchFamily="18" charset="0"/>
                <a:cs typeface="Times New Roman" panose="02020603050405020304" pitchFamily="18" charset="0"/>
              </a:rPr>
              <a:t>  What determines priorities?</a:t>
            </a:r>
          </a:p>
          <a:p>
            <a:pPr>
              <a:buNone/>
            </a:pPr>
            <a:endParaRPr lang="en-US" altLang="ar-SA" dirty="0">
              <a:latin typeface="Times New Roman" panose="02020603050405020304" pitchFamily="18" charset="0"/>
              <a:cs typeface="Times New Roman" panose="02020603050405020304" pitchFamily="18" charset="0"/>
            </a:endParaRPr>
          </a:p>
          <a:p>
            <a:pPr>
              <a:buNone/>
            </a:pPr>
            <a:r>
              <a:rPr lang="en-US" altLang="ar-SA" dirty="0">
                <a:latin typeface="Times New Roman" panose="02020603050405020304" pitchFamily="18" charset="0"/>
                <a:cs typeface="Times New Roman" panose="02020603050405020304" pitchFamily="18" charset="0"/>
              </a:rPr>
              <a:t>5. Write formulated plans</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Detailed detecting input and output</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Contained working guidance for execution</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Evaluation should be built in</a:t>
            </a:r>
          </a:p>
        </p:txBody>
      </p:sp>
    </p:spTree>
    <p:extLst>
      <p:ext uri="{BB962C8B-B14F-4D97-AF65-F5344CB8AC3E}">
        <p14:creationId xmlns:p14="http://schemas.microsoft.com/office/powerpoint/2010/main" val="3858363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72541" y="38100"/>
            <a:ext cx="916775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a:t>
            </a:r>
            <a:r>
              <a:rPr lang="en-US" sz="3600" b="1" dirty="0" smtClean="0">
                <a:solidFill>
                  <a:schemeClr val="bg1"/>
                </a:solidFill>
                <a:latin typeface="Times New Roman" pitchFamily="18" charset="0"/>
                <a:cs typeface="Times New Roman" pitchFamily="18" charset="0"/>
              </a:rPr>
              <a:t>Cycle </a:t>
            </a:r>
            <a:endParaRPr lang="en-US" sz="3600" b="1" dirty="0">
              <a:solidFill>
                <a:schemeClr val="bg1"/>
              </a:solidFill>
              <a:latin typeface="Times New Roman" pitchFamily="18" charset="0"/>
              <a:cs typeface="Times New Roman"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593058281"/>
              </p:ext>
            </p:extLst>
          </p:nvPr>
        </p:nvGraphicFramePr>
        <p:xfrm>
          <a:off x="6096000" y="1816926"/>
          <a:ext cx="5470566" cy="469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624445" y="1599994"/>
            <a:ext cx="5471555" cy="4351338"/>
          </a:xfrm>
        </p:spPr>
        <p:txBody>
          <a:bodyPr/>
          <a:lstStyle/>
          <a:p>
            <a:pPr>
              <a:buNone/>
            </a:pPr>
            <a:r>
              <a:rPr lang="en-US" altLang="ar-SA" dirty="0">
                <a:latin typeface="Times New Roman" panose="02020603050405020304" pitchFamily="18" charset="0"/>
                <a:cs typeface="Times New Roman" panose="02020603050405020304" pitchFamily="18" charset="0"/>
              </a:rPr>
              <a:t>6. Programming and implantation</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Assign and fix responsibilities</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Define roles and tasks</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Selection, training, motivation and supervision</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Organization and communication</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Efficiency of health institutions </a:t>
            </a:r>
          </a:p>
        </p:txBody>
      </p:sp>
    </p:spTree>
    <p:extLst>
      <p:ext uri="{BB962C8B-B14F-4D97-AF65-F5344CB8AC3E}">
        <p14:creationId xmlns:p14="http://schemas.microsoft.com/office/powerpoint/2010/main" val="270174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72541" y="38100"/>
            <a:ext cx="916775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a:t>
            </a:r>
            <a:r>
              <a:rPr lang="en-US" sz="3600" b="1" dirty="0" smtClean="0">
                <a:solidFill>
                  <a:schemeClr val="bg1"/>
                </a:solidFill>
                <a:latin typeface="Times New Roman" pitchFamily="18" charset="0"/>
                <a:cs typeface="Times New Roman" pitchFamily="18" charset="0"/>
              </a:rPr>
              <a:t>Cycle </a:t>
            </a:r>
            <a:endParaRPr lang="en-US" sz="3600" b="1" dirty="0">
              <a:solidFill>
                <a:schemeClr val="bg1"/>
              </a:solidFill>
              <a:latin typeface="Times New Roman" pitchFamily="18" charset="0"/>
              <a:cs typeface="Times New Roman"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740928309"/>
              </p:ext>
            </p:extLst>
          </p:nvPr>
        </p:nvGraphicFramePr>
        <p:xfrm>
          <a:off x="6096000" y="1816926"/>
          <a:ext cx="5470566" cy="469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624445" y="1599994"/>
            <a:ext cx="5693228" cy="4351338"/>
          </a:xfrm>
        </p:spPr>
        <p:txBody>
          <a:bodyPr>
            <a:normAutofit lnSpcReduction="10000"/>
          </a:bodyPr>
          <a:lstStyle/>
          <a:p>
            <a:pPr>
              <a:buNone/>
            </a:pPr>
            <a:r>
              <a:rPr lang="en-US" altLang="ar-SA" dirty="0">
                <a:latin typeface="Times New Roman" panose="02020603050405020304" pitchFamily="18" charset="0"/>
                <a:cs typeface="Times New Roman" panose="02020603050405020304" pitchFamily="18" charset="0"/>
              </a:rPr>
              <a:t>7. Monitoring </a:t>
            </a:r>
          </a:p>
          <a:p>
            <a:pPr>
              <a:buNone/>
            </a:pPr>
            <a:r>
              <a:rPr lang="en-US" altLang="ar-SA" dirty="0">
                <a:latin typeface="Times New Roman" panose="02020603050405020304" pitchFamily="18" charset="0"/>
                <a:cs typeface="Times New Roman" panose="02020603050405020304" pitchFamily="18" charset="0"/>
              </a:rPr>
              <a:t> 	continues process of observing, recording and reporting on the activities of the organization or project</a:t>
            </a:r>
          </a:p>
          <a:p>
            <a:pPr>
              <a:buNone/>
            </a:pPr>
            <a:endParaRPr lang="en-US" altLang="ar-SA" dirty="0">
              <a:latin typeface="Times New Roman" panose="02020603050405020304" pitchFamily="18" charset="0"/>
              <a:cs typeface="Times New Roman" panose="02020603050405020304" pitchFamily="18" charset="0"/>
            </a:endParaRPr>
          </a:p>
          <a:p>
            <a:pPr>
              <a:buNone/>
            </a:pPr>
            <a:r>
              <a:rPr lang="en-US" altLang="ar-SA" dirty="0">
                <a:latin typeface="Times New Roman" panose="02020603050405020304" pitchFamily="18" charset="0"/>
                <a:cs typeface="Times New Roman" panose="02020603050405020304" pitchFamily="18" charset="0"/>
              </a:rPr>
              <a:t>8. Evaluation </a:t>
            </a:r>
          </a:p>
          <a:p>
            <a:pPr>
              <a:buNone/>
            </a:pPr>
            <a:r>
              <a:rPr lang="en-US" altLang="ar-SA" dirty="0">
                <a:latin typeface="Times New Roman" panose="02020603050405020304" pitchFamily="18" charset="0"/>
                <a:cs typeface="Times New Roman" panose="02020603050405020304" pitchFamily="18" charset="0"/>
              </a:rPr>
              <a:t>	measures the degree to which objectives and targets are fulfilled and the quality of results obtained </a:t>
            </a:r>
          </a:p>
        </p:txBody>
      </p:sp>
    </p:spTree>
    <p:extLst>
      <p:ext uri="{BB962C8B-B14F-4D97-AF65-F5344CB8AC3E}">
        <p14:creationId xmlns:p14="http://schemas.microsoft.com/office/powerpoint/2010/main" val="294336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Questions</a:t>
            </a:r>
          </a:p>
        </p:txBody>
      </p:sp>
      <p:sp>
        <p:nvSpPr>
          <p:cNvPr id="9" name="Rectangle 2"/>
          <p:cNvSpPr txBox="1">
            <a:spLocks noChangeArrowheads="1"/>
          </p:cNvSpPr>
          <p:nvPr/>
        </p:nvSpPr>
        <p:spPr bwMode="auto">
          <a:xfrm>
            <a:off x="3810000" y="1638300"/>
            <a:ext cx="457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800" b="1">
                <a:solidFill>
                  <a:srgbClr val="4B5436"/>
                </a:solidFill>
                <a:latin typeface="+mj-lt"/>
                <a:ea typeface="+mj-ea"/>
                <a:cs typeface="+mj-cs"/>
              </a:defRPr>
            </a:lvl1pPr>
            <a:lvl2pPr algn="l" rtl="0" eaLnBrk="1" fontAlgn="base" hangingPunct="1">
              <a:spcBef>
                <a:spcPct val="0"/>
              </a:spcBef>
              <a:spcAft>
                <a:spcPct val="0"/>
              </a:spcAft>
              <a:defRPr sz="4400">
                <a:solidFill>
                  <a:srgbClr val="BBC8B0"/>
                </a:solidFill>
                <a:latin typeface="Arial" charset="0"/>
              </a:defRPr>
            </a:lvl2pPr>
            <a:lvl3pPr algn="l" rtl="0" eaLnBrk="1" fontAlgn="base" hangingPunct="1">
              <a:spcBef>
                <a:spcPct val="0"/>
              </a:spcBef>
              <a:spcAft>
                <a:spcPct val="0"/>
              </a:spcAft>
              <a:defRPr sz="4400">
                <a:solidFill>
                  <a:srgbClr val="BBC8B0"/>
                </a:solidFill>
                <a:latin typeface="Arial" charset="0"/>
              </a:defRPr>
            </a:lvl3pPr>
            <a:lvl4pPr algn="l" rtl="0" eaLnBrk="1" fontAlgn="base" hangingPunct="1">
              <a:spcBef>
                <a:spcPct val="0"/>
              </a:spcBef>
              <a:spcAft>
                <a:spcPct val="0"/>
              </a:spcAft>
              <a:defRPr sz="4400">
                <a:solidFill>
                  <a:srgbClr val="BBC8B0"/>
                </a:solidFill>
                <a:latin typeface="Arial" charset="0"/>
              </a:defRPr>
            </a:lvl4pPr>
            <a:lvl5pPr algn="l" rtl="0" eaLnBrk="1" fontAlgn="base" hangingPunct="1">
              <a:spcBef>
                <a:spcPct val="0"/>
              </a:spcBef>
              <a:spcAft>
                <a:spcPct val="0"/>
              </a:spcAft>
              <a:defRPr sz="4400">
                <a:solidFill>
                  <a:srgbClr val="BBC8B0"/>
                </a:solidFill>
                <a:latin typeface="Arial" charset="0"/>
              </a:defRPr>
            </a:lvl5pPr>
            <a:lvl6pPr marL="457200" algn="l" rtl="0" eaLnBrk="1" fontAlgn="base" hangingPunct="1">
              <a:spcBef>
                <a:spcPct val="0"/>
              </a:spcBef>
              <a:spcAft>
                <a:spcPct val="0"/>
              </a:spcAft>
              <a:defRPr sz="4400">
                <a:solidFill>
                  <a:srgbClr val="BBC8B0"/>
                </a:solidFill>
                <a:latin typeface="Arial" charset="0"/>
              </a:defRPr>
            </a:lvl6pPr>
            <a:lvl7pPr marL="914400" algn="l" rtl="0" eaLnBrk="1" fontAlgn="base" hangingPunct="1">
              <a:spcBef>
                <a:spcPct val="0"/>
              </a:spcBef>
              <a:spcAft>
                <a:spcPct val="0"/>
              </a:spcAft>
              <a:defRPr sz="4400">
                <a:solidFill>
                  <a:srgbClr val="BBC8B0"/>
                </a:solidFill>
                <a:latin typeface="Arial" charset="0"/>
              </a:defRPr>
            </a:lvl7pPr>
            <a:lvl8pPr marL="1371600" algn="l" rtl="0" eaLnBrk="1" fontAlgn="base" hangingPunct="1">
              <a:spcBef>
                <a:spcPct val="0"/>
              </a:spcBef>
              <a:spcAft>
                <a:spcPct val="0"/>
              </a:spcAft>
              <a:defRPr sz="4400">
                <a:solidFill>
                  <a:srgbClr val="BBC8B0"/>
                </a:solidFill>
                <a:latin typeface="Arial" charset="0"/>
              </a:defRPr>
            </a:lvl8pPr>
            <a:lvl9pPr marL="1828800" algn="l" rtl="0" eaLnBrk="1" fontAlgn="base" hangingPunct="1">
              <a:spcBef>
                <a:spcPct val="0"/>
              </a:spcBef>
              <a:spcAft>
                <a:spcPct val="0"/>
              </a:spcAft>
              <a:defRPr sz="4400">
                <a:solidFill>
                  <a:srgbClr val="BBC8B0"/>
                </a:solidFill>
                <a:latin typeface="Arial" charset="0"/>
              </a:defRPr>
            </a:lvl9pPr>
          </a:lstStyle>
          <a:p>
            <a:pPr algn="ctr"/>
            <a:r>
              <a:rPr lang="en-US" sz="22000" dirty="0" smtClean="0">
                <a:solidFill>
                  <a:srgbClr val="0084BD"/>
                </a:solidFill>
                <a:latin typeface="Times New Roman" pitchFamily="18" charset="0"/>
                <a:cs typeface="Times New Roman" pitchFamily="18" charset="0"/>
              </a:rPr>
              <a:t>?</a:t>
            </a:r>
            <a:endParaRPr lang="en-US" sz="220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27179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lstStyle/>
          <a:p>
            <a:pPr algn="ctr"/>
            <a:r>
              <a:rPr lang="en-US" sz="3600" b="1" dirty="0">
                <a:solidFill>
                  <a:schemeClr val="bg1"/>
                </a:solidFill>
                <a:latin typeface="Times New Roman" pitchFamily="18" charset="0"/>
                <a:cs typeface="Times New Roman" pitchFamily="18" charset="0"/>
              </a:rPr>
              <a:t>Planning</a:t>
            </a:r>
            <a:endParaRPr lang="en-US" sz="3600" b="1" dirty="0">
              <a:solidFill>
                <a:schemeClr val="bg1"/>
              </a:solidFill>
              <a:latin typeface="Times New Roman" pitchFamily="18" charset="0"/>
              <a:cs typeface="Times New Roman" pitchFamily="18" charset="0"/>
            </a:endParaRPr>
          </a:p>
        </p:txBody>
      </p:sp>
      <p:sp>
        <p:nvSpPr>
          <p:cNvPr id="4" name="Content Placeholder 2"/>
          <p:cNvSpPr>
            <a:spLocks noGrp="1"/>
          </p:cNvSpPr>
          <p:nvPr>
            <p:ph sz="quarter" idx="1"/>
          </p:nvPr>
        </p:nvSpPr>
        <p:spPr>
          <a:xfrm>
            <a:off x="575952" y="1613064"/>
            <a:ext cx="10966863" cy="4538354"/>
          </a:xfrm>
        </p:spPr>
        <p:txBody>
          <a:bodyPr>
            <a:normAutofit fontScale="92500" lnSpcReduction="10000"/>
          </a:bodyPr>
          <a:lstStyle/>
          <a:p>
            <a:r>
              <a:rPr lang="en-US" altLang="ar-SA" sz="3600" dirty="0">
                <a:latin typeface="Times New Roman" panose="02020603050405020304" pitchFamily="18" charset="0"/>
                <a:cs typeface="Times New Roman" panose="02020603050405020304" pitchFamily="18" charset="0"/>
              </a:rPr>
              <a:t>The  process of setting goals, developing strategies, and outlining tasks and schedules to accomplish the goals</a:t>
            </a:r>
            <a:r>
              <a:rPr lang="en-US" altLang="ar-SA" sz="3600" dirty="0" smtClean="0">
                <a:latin typeface="Times New Roman" panose="02020603050405020304" pitchFamily="18" charset="0"/>
                <a:cs typeface="Times New Roman" panose="02020603050405020304" pitchFamily="18" charset="0"/>
              </a:rPr>
              <a:t>.</a:t>
            </a:r>
          </a:p>
          <a:p>
            <a:endParaRPr lang="en-US" altLang="ar-SA" sz="3600" dirty="0">
              <a:latin typeface="Times New Roman" panose="02020603050405020304" pitchFamily="18" charset="0"/>
              <a:cs typeface="Times New Roman" panose="02020603050405020304" pitchFamily="18" charset="0"/>
            </a:endParaRPr>
          </a:p>
          <a:p>
            <a:pPr>
              <a:lnSpc>
                <a:spcPct val="150000"/>
              </a:lnSpc>
            </a:pPr>
            <a:r>
              <a:rPr lang="en-US" altLang="ar-SA" sz="3600" dirty="0">
                <a:latin typeface="Times New Roman" panose="02020603050405020304" pitchFamily="18" charset="0"/>
                <a:cs typeface="Times New Roman" panose="02020603050405020304" pitchFamily="18" charset="0"/>
              </a:rPr>
              <a:t>Planning is deciding in advance what to do, how to do and who is to do it. Planning bridges the gap between where we are to, where we want to go. It makes possible things to occur which would not otherwise occur</a:t>
            </a:r>
            <a:r>
              <a:rPr lang="en-US" altLang="ar-SA" sz="3600" dirty="0" smtClean="0">
                <a:latin typeface="Times New Roman" panose="02020603050405020304" pitchFamily="18" charset="0"/>
                <a:cs typeface="Times New Roman" panose="02020603050405020304" pitchFamily="18" charset="0"/>
              </a:rPr>
              <a:t>.</a:t>
            </a:r>
            <a:endParaRPr lang="en-US" altLang="ar-SA" sz="3600" dirty="0">
              <a:latin typeface="Times New Roman" panose="02020603050405020304" pitchFamily="18" charset="0"/>
              <a:cs typeface="Times New Roman" panose="02020603050405020304" pitchFamily="18" charset="0"/>
            </a:endParaRPr>
          </a:p>
          <a:p>
            <a:endParaRPr lang="en-US" altLang="ar-S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650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 Health care Planning </a:t>
            </a:r>
            <a:endParaRPr lang="en-US" sz="3600" b="1" dirty="0">
              <a:solidFill>
                <a:schemeClr val="bg1"/>
              </a:solidFill>
              <a:latin typeface="Times New Roman" pitchFamily="18" charset="0"/>
              <a:cs typeface="Times New Roman" pitchFamily="18" charset="0"/>
            </a:endParaRPr>
          </a:p>
        </p:txBody>
      </p:sp>
      <p:sp>
        <p:nvSpPr>
          <p:cNvPr id="5" name="Content Placeholder 2"/>
          <p:cNvSpPr txBox="1">
            <a:spLocks/>
          </p:cNvSpPr>
          <p:nvPr/>
        </p:nvSpPr>
        <p:spPr>
          <a:xfrm>
            <a:off x="587828" y="1600200"/>
            <a:ext cx="1099061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SA" sz="3600" dirty="0" smtClean="0">
                <a:latin typeface="Times New Roman" panose="02020603050405020304" pitchFamily="18" charset="0"/>
                <a:cs typeface="Times New Roman" panose="02020603050405020304" pitchFamily="18" charset="0"/>
              </a:rPr>
              <a:t>Orderly process of </a:t>
            </a:r>
          </a:p>
          <a:p>
            <a:pPr lvl="1"/>
            <a:r>
              <a:rPr lang="en-US" altLang="ar-SA" sz="3200" dirty="0" smtClean="0">
                <a:latin typeface="Times New Roman" panose="02020603050405020304" pitchFamily="18" charset="0"/>
                <a:cs typeface="Times New Roman" panose="02020603050405020304" pitchFamily="18" charset="0"/>
              </a:rPr>
              <a:t>Defining community health problems, </a:t>
            </a:r>
          </a:p>
          <a:p>
            <a:pPr lvl="1"/>
            <a:r>
              <a:rPr lang="en-US" altLang="ar-SA" sz="3200" dirty="0" smtClean="0">
                <a:latin typeface="Times New Roman" panose="02020603050405020304" pitchFamily="18" charset="0"/>
                <a:cs typeface="Times New Roman" panose="02020603050405020304" pitchFamily="18" charset="0"/>
              </a:rPr>
              <a:t>Identifying unmet needs and</a:t>
            </a:r>
          </a:p>
          <a:p>
            <a:pPr lvl="1"/>
            <a:r>
              <a:rPr lang="en-US" altLang="ar-SA" sz="3200" dirty="0" smtClean="0">
                <a:latin typeface="Times New Roman" panose="02020603050405020304" pitchFamily="18" charset="0"/>
                <a:cs typeface="Times New Roman" panose="02020603050405020304" pitchFamily="18" charset="0"/>
              </a:rPr>
              <a:t>Surveying resources to meet them, </a:t>
            </a:r>
          </a:p>
          <a:p>
            <a:pPr lvl="1"/>
            <a:r>
              <a:rPr lang="en-US" altLang="ar-SA" sz="3200" dirty="0" smtClean="0">
                <a:latin typeface="Times New Roman" panose="02020603050405020304" pitchFamily="18" charset="0"/>
                <a:cs typeface="Times New Roman" panose="02020603050405020304" pitchFamily="18" charset="0"/>
              </a:rPr>
              <a:t>Establishing priority goals, that are realistic and feasible and </a:t>
            </a:r>
          </a:p>
          <a:p>
            <a:pPr lvl="1"/>
            <a:r>
              <a:rPr lang="en-US" altLang="ar-SA" sz="3200" dirty="0" smtClean="0">
                <a:latin typeface="Times New Roman" panose="02020603050405020304" pitchFamily="18" charset="0"/>
                <a:cs typeface="Times New Roman" panose="02020603050405020304" pitchFamily="18" charset="0"/>
              </a:rPr>
              <a:t>Projecting administrative action to accomplish the purpose of proposed programs </a:t>
            </a:r>
            <a:endParaRPr lang="en-US" altLang="ar-SA"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4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Elements </a:t>
            </a:r>
            <a:endParaRPr lang="en-US" sz="3600" b="1" dirty="0">
              <a:solidFill>
                <a:schemeClr val="bg1"/>
              </a:solidFill>
              <a:latin typeface="Times New Roman" pitchFamily="18" charset="0"/>
              <a:cs typeface="Times New Roman" pitchFamily="18" charset="0"/>
            </a:endParaRPr>
          </a:p>
        </p:txBody>
      </p:sp>
      <p:sp>
        <p:nvSpPr>
          <p:cNvPr id="5" name="Content Placeholder 2"/>
          <p:cNvSpPr txBox="1">
            <a:spLocks/>
          </p:cNvSpPr>
          <p:nvPr/>
        </p:nvSpPr>
        <p:spPr>
          <a:xfrm>
            <a:off x="587828" y="1600200"/>
            <a:ext cx="1094311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SA" dirty="0" smtClean="0">
                <a:latin typeface="Times New Roman" panose="02020603050405020304" pitchFamily="18" charset="0"/>
                <a:cs typeface="Times New Roman" panose="02020603050405020304" pitchFamily="18" charset="0"/>
              </a:rPr>
              <a:t>Objectives</a:t>
            </a:r>
          </a:p>
          <a:p>
            <a:r>
              <a:rPr lang="en-US" altLang="ar-SA" dirty="0" smtClean="0">
                <a:latin typeface="Times New Roman" panose="02020603050405020304" pitchFamily="18" charset="0"/>
                <a:cs typeface="Times New Roman" panose="02020603050405020304" pitchFamily="18" charset="0"/>
              </a:rPr>
              <a:t>Policies</a:t>
            </a:r>
          </a:p>
          <a:p>
            <a:r>
              <a:rPr lang="en-US" altLang="ar-SA" dirty="0" smtClean="0">
                <a:latin typeface="Times New Roman" panose="02020603050405020304" pitchFamily="18" charset="0"/>
                <a:cs typeface="Times New Roman" panose="02020603050405020304" pitchFamily="18" charset="0"/>
              </a:rPr>
              <a:t>Programs</a:t>
            </a:r>
          </a:p>
          <a:p>
            <a:r>
              <a:rPr lang="en-US" altLang="ar-SA" dirty="0" smtClean="0">
                <a:latin typeface="Times New Roman" panose="02020603050405020304" pitchFamily="18" charset="0"/>
                <a:cs typeface="Times New Roman" panose="02020603050405020304" pitchFamily="18" charset="0"/>
              </a:rPr>
              <a:t>Schedules</a:t>
            </a:r>
          </a:p>
          <a:p>
            <a:r>
              <a:rPr lang="en-US" altLang="ar-SA" dirty="0" smtClean="0">
                <a:latin typeface="Times New Roman" panose="02020603050405020304" pitchFamily="18" charset="0"/>
                <a:cs typeface="Times New Roman" panose="02020603050405020304" pitchFamily="18" charset="0"/>
              </a:rPr>
              <a:t>Budget</a:t>
            </a:r>
          </a:p>
          <a:p>
            <a:pPr>
              <a:buFont typeface="Arial" panose="020B0604020202020204" pitchFamily="34" charset="0"/>
              <a:buNone/>
            </a:pP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37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C</a:t>
            </a:r>
            <a:r>
              <a:rPr lang="en-US" sz="3600" b="1" dirty="0" smtClean="0">
                <a:solidFill>
                  <a:schemeClr val="bg1"/>
                </a:solidFill>
                <a:latin typeface="Times New Roman" pitchFamily="18" charset="0"/>
                <a:cs typeface="Times New Roman" pitchFamily="18" charset="0"/>
              </a:rPr>
              <a:t>ycle</a:t>
            </a:r>
            <a:endParaRPr lang="en-US" sz="3600" b="1" dirty="0">
              <a:solidFill>
                <a:schemeClr val="bg1"/>
              </a:solidFill>
              <a:latin typeface="Times New Roman" pitchFamily="18" charset="0"/>
              <a:cs typeface="Times New Roman"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577258959"/>
              </p:ext>
            </p:extLst>
          </p:nvPr>
        </p:nvGraphicFramePr>
        <p:xfrm>
          <a:off x="1798618" y="1419101"/>
          <a:ext cx="8523514" cy="5052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405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C</a:t>
            </a:r>
            <a:r>
              <a:rPr lang="en-US" sz="3600" b="1" dirty="0" smtClean="0">
                <a:solidFill>
                  <a:schemeClr val="bg1"/>
                </a:solidFill>
                <a:latin typeface="Times New Roman" pitchFamily="18" charset="0"/>
                <a:cs typeface="Times New Roman" pitchFamily="18" charset="0"/>
              </a:rPr>
              <a:t>ycle</a:t>
            </a:r>
            <a:endParaRPr lang="en-US" sz="3600" b="1" dirty="0">
              <a:solidFill>
                <a:schemeClr val="bg1"/>
              </a:solidFill>
              <a:latin typeface="Times New Roman" pitchFamily="18" charset="0"/>
              <a:cs typeface="Times New Roman" pitchFamily="18"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157465552"/>
              </p:ext>
            </p:extLst>
          </p:nvPr>
        </p:nvGraphicFramePr>
        <p:xfrm>
          <a:off x="1981200" y="1252846"/>
          <a:ext cx="82296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3336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72541" y="38100"/>
            <a:ext cx="916775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a:t>
            </a:r>
            <a:r>
              <a:rPr lang="en-US" sz="3600" b="1" dirty="0" smtClean="0">
                <a:solidFill>
                  <a:schemeClr val="bg1"/>
                </a:solidFill>
                <a:latin typeface="Times New Roman" pitchFamily="18" charset="0"/>
                <a:cs typeface="Times New Roman" pitchFamily="18" charset="0"/>
              </a:rPr>
              <a:t>Cycle </a:t>
            </a:r>
            <a:endParaRPr lang="en-US" sz="3600" b="1" dirty="0">
              <a:solidFill>
                <a:schemeClr val="bg1"/>
              </a:solidFill>
              <a:latin typeface="Times New Roman" pitchFamily="18" charset="0"/>
              <a:cs typeface="Times New Roman" pitchFamily="18" charset="0"/>
            </a:endParaRPr>
          </a:p>
        </p:txBody>
      </p:sp>
      <p:sp>
        <p:nvSpPr>
          <p:cNvPr id="4" name="Content Placeholder 2"/>
          <p:cNvSpPr>
            <a:spLocks noGrp="1"/>
          </p:cNvSpPr>
          <p:nvPr>
            <p:ph idx="1"/>
          </p:nvPr>
        </p:nvSpPr>
        <p:spPr>
          <a:xfrm>
            <a:off x="587828" y="1600200"/>
            <a:ext cx="10978738" cy="4551218"/>
          </a:xfrm>
        </p:spPr>
        <p:txBody>
          <a:bodyPr/>
          <a:lstStyle/>
          <a:p>
            <a:pPr marL="514350" indent="-514350" eaLnBrk="1" hangingPunct="1">
              <a:buFont typeface="Calibri" pitchFamily="34" charset="0"/>
              <a:buAutoNum type="arabicPeriod"/>
            </a:pPr>
            <a:r>
              <a:rPr lang="en-US" altLang="ar-SA" dirty="0" smtClean="0">
                <a:latin typeface="Times New Roman" panose="02020603050405020304" pitchFamily="18" charset="0"/>
                <a:cs typeface="Times New Roman" panose="02020603050405020304" pitchFamily="18" charset="0"/>
              </a:rPr>
              <a:t> Analysis of the health situation</a:t>
            </a:r>
          </a:p>
          <a:p>
            <a:pPr marL="914400" lvl="1" indent="-514350" eaLnBrk="1" hangingPunct="1">
              <a:buFont typeface="+mj-lt"/>
              <a:buAutoNum type="alphaLcParenR"/>
            </a:pPr>
            <a:r>
              <a:rPr lang="en-US" altLang="ar-SA" dirty="0" smtClean="0">
                <a:latin typeface="Times New Roman" panose="02020603050405020304" pitchFamily="18" charset="0"/>
                <a:cs typeface="Times New Roman" panose="02020603050405020304" pitchFamily="18" charset="0"/>
              </a:rPr>
              <a:t>Population</a:t>
            </a:r>
          </a:p>
          <a:p>
            <a:pPr marL="914400" lvl="1" indent="-514350" eaLnBrk="1" hangingPunct="1">
              <a:buFont typeface="+mj-lt"/>
              <a:buAutoNum type="alphaLcParenR"/>
            </a:pPr>
            <a:r>
              <a:rPr lang="en-US" altLang="ar-SA" dirty="0" smtClean="0">
                <a:latin typeface="Times New Roman" panose="02020603050405020304" pitchFamily="18" charset="0"/>
                <a:cs typeface="Times New Roman" panose="02020603050405020304" pitchFamily="18" charset="0"/>
              </a:rPr>
              <a:t>Statistics of morbidity and mortality</a:t>
            </a:r>
          </a:p>
          <a:p>
            <a:pPr marL="914400" lvl="1" indent="-514350" eaLnBrk="1" hangingPunct="1">
              <a:buFont typeface="+mj-lt"/>
              <a:buAutoNum type="alphaLcParenR"/>
            </a:pPr>
            <a:r>
              <a:rPr lang="en-US" altLang="ar-SA" dirty="0" smtClean="0">
                <a:latin typeface="Times New Roman" panose="02020603050405020304" pitchFamily="18" charset="0"/>
                <a:cs typeface="Times New Roman" panose="02020603050405020304" pitchFamily="18" charset="0"/>
              </a:rPr>
              <a:t>Epidemiology</a:t>
            </a:r>
          </a:p>
          <a:p>
            <a:pPr marL="914400" lvl="1" indent="-514350" eaLnBrk="1" hangingPunct="1">
              <a:buFont typeface="+mj-lt"/>
              <a:buAutoNum type="alphaLcParenR"/>
            </a:pPr>
            <a:r>
              <a:rPr lang="en-US" altLang="ar-SA" dirty="0" smtClean="0">
                <a:latin typeface="Times New Roman" panose="02020603050405020304" pitchFamily="18" charset="0"/>
                <a:cs typeface="Times New Roman" panose="02020603050405020304" pitchFamily="18" charset="0"/>
              </a:rPr>
              <a:t>Medical care facilities </a:t>
            </a:r>
          </a:p>
          <a:p>
            <a:pPr marL="914400" lvl="1" indent="-514350" eaLnBrk="1" hangingPunct="1">
              <a:buFont typeface="+mj-lt"/>
              <a:buAutoNum type="alphaLcParenR"/>
            </a:pPr>
            <a:r>
              <a:rPr lang="en-US" altLang="ar-SA" dirty="0" smtClean="0">
                <a:latin typeface="Times New Roman" panose="02020603050405020304" pitchFamily="18" charset="0"/>
                <a:cs typeface="Times New Roman" panose="02020603050405020304" pitchFamily="18" charset="0"/>
              </a:rPr>
              <a:t>Manpower (HR)</a:t>
            </a:r>
          </a:p>
          <a:p>
            <a:pPr marL="914400" lvl="1" indent="-514350" eaLnBrk="1" hangingPunct="1">
              <a:buFont typeface="+mj-lt"/>
              <a:buAutoNum type="alphaLcParenR"/>
            </a:pPr>
            <a:r>
              <a:rPr lang="en-US" altLang="ar-SA" dirty="0" smtClean="0">
                <a:latin typeface="Times New Roman" panose="02020603050405020304" pitchFamily="18" charset="0"/>
                <a:cs typeface="Times New Roman" panose="02020603050405020304" pitchFamily="18" charset="0"/>
              </a:rPr>
              <a:t>Attitudes and beliefs </a:t>
            </a:r>
          </a:p>
          <a:p>
            <a:pPr marL="914400" lvl="1" indent="-514350" eaLnBrk="1" hangingPunct="1">
              <a:buFont typeface="Calibri" pitchFamily="34" charset="0"/>
              <a:buAutoNum type="alphaLcParenR"/>
            </a:pPr>
            <a:endParaRPr lang="en-US" altLang="ar-SA" dirty="0" smtClean="0">
              <a:latin typeface="Times New Roman" panose="02020603050405020304" pitchFamily="18" charset="0"/>
              <a:cs typeface="Times New Roman" panose="02020603050405020304" pitchFamily="18" charset="0"/>
            </a:endParaRPr>
          </a:p>
          <a:p>
            <a:pPr marL="514350" indent="-514350" eaLnBrk="1" hangingPunct="1">
              <a:buFont typeface="Arial" pitchFamily="34" charset="0"/>
              <a:buNone/>
            </a:pPr>
            <a:endParaRPr lang="en-US" altLang="ar-SA" dirty="0" smtClean="0">
              <a:latin typeface="Times New Roman" panose="02020603050405020304" pitchFamily="18" charset="0"/>
              <a:cs typeface="Times New Roman" panose="02020603050405020304" pitchFamily="18" charset="0"/>
            </a:endParaRPr>
          </a:p>
          <a:p>
            <a:pPr marL="514350" indent="-514350" eaLnBrk="1" hangingPunct="1">
              <a:buFont typeface="Arial" pitchFamily="34" charset="0"/>
              <a:buNone/>
            </a:pPr>
            <a:endParaRPr lang="en-US" altLang="ar-SA" dirty="0" smtClean="0">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352037878"/>
              </p:ext>
            </p:extLst>
          </p:nvPr>
        </p:nvGraphicFramePr>
        <p:xfrm>
          <a:off x="6096000" y="1816926"/>
          <a:ext cx="5470566" cy="469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3150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72541" y="38100"/>
            <a:ext cx="916775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a:t>
            </a:r>
            <a:r>
              <a:rPr lang="en-US" sz="3600" b="1" dirty="0" smtClean="0">
                <a:solidFill>
                  <a:schemeClr val="bg1"/>
                </a:solidFill>
                <a:latin typeface="Times New Roman" pitchFamily="18" charset="0"/>
                <a:cs typeface="Times New Roman" pitchFamily="18" charset="0"/>
              </a:rPr>
              <a:t>Cycle </a:t>
            </a:r>
            <a:endParaRPr lang="en-US" sz="3600" b="1" dirty="0">
              <a:solidFill>
                <a:schemeClr val="bg1"/>
              </a:solidFill>
              <a:latin typeface="Times New Roman" pitchFamily="18" charset="0"/>
              <a:cs typeface="Times New Roman"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619950617"/>
              </p:ext>
            </p:extLst>
          </p:nvPr>
        </p:nvGraphicFramePr>
        <p:xfrm>
          <a:off x="6096000" y="1816926"/>
          <a:ext cx="5470566" cy="469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588817" y="1599993"/>
            <a:ext cx="11001499" cy="4539549"/>
          </a:xfrm>
        </p:spPr>
        <p:txBody>
          <a:bodyPr/>
          <a:lstStyle/>
          <a:p>
            <a:pPr>
              <a:buNone/>
            </a:pPr>
            <a:r>
              <a:rPr lang="en-US" altLang="ar-SA" dirty="0">
                <a:latin typeface="Times New Roman" panose="02020603050405020304" pitchFamily="18" charset="0"/>
                <a:cs typeface="Times New Roman" panose="02020603050405020304" pitchFamily="18" charset="0"/>
              </a:rPr>
              <a:t>2. Establishment  of objectives and goals</a:t>
            </a:r>
          </a:p>
          <a:p>
            <a:pPr marL="971550" lvl="1" indent="-514350">
              <a:buFont typeface="+mj-lt"/>
              <a:buAutoNum type="alphaLcParenR"/>
            </a:pPr>
            <a:r>
              <a:rPr lang="en-US" altLang="ar-SA" dirty="0">
                <a:latin typeface="Times New Roman" panose="02020603050405020304" pitchFamily="18" charset="0"/>
                <a:cs typeface="Times New Roman" panose="02020603050405020304" pitchFamily="18" charset="0"/>
              </a:rPr>
              <a:t>It should be set by a person having authority. </a:t>
            </a:r>
          </a:p>
          <a:p>
            <a:pPr marL="971550" lvl="1" indent="-514350">
              <a:buFont typeface="+mj-lt"/>
              <a:buAutoNum type="alphaLcParenR"/>
            </a:pPr>
            <a:r>
              <a:rPr lang="en-US" altLang="ar-SA" dirty="0">
                <a:latin typeface="Times New Roman" panose="02020603050405020304" pitchFamily="18" charset="0"/>
                <a:cs typeface="Times New Roman" panose="02020603050405020304" pitchFamily="18" charset="0"/>
              </a:rPr>
              <a:t>The goal should be realistic. </a:t>
            </a:r>
          </a:p>
          <a:p>
            <a:pPr marL="971550" lvl="1" indent="-514350">
              <a:buFont typeface="+mj-lt"/>
              <a:buAutoNum type="alphaLcParenR"/>
            </a:pPr>
            <a:r>
              <a:rPr lang="en-US" altLang="ar-SA" dirty="0">
                <a:latin typeface="Times New Roman" panose="02020603050405020304" pitchFamily="18" charset="0"/>
                <a:cs typeface="Times New Roman" panose="02020603050405020304" pitchFamily="18" charset="0"/>
              </a:rPr>
              <a:t>It should be specific. </a:t>
            </a:r>
          </a:p>
          <a:p>
            <a:pPr marL="971550" lvl="1" indent="-514350">
              <a:buFont typeface="+mj-lt"/>
              <a:buAutoNum type="alphaLcParenR"/>
            </a:pPr>
            <a:r>
              <a:rPr lang="en-US" altLang="ar-SA" dirty="0">
                <a:latin typeface="Times New Roman" panose="02020603050405020304" pitchFamily="18" charset="0"/>
                <a:cs typeface="Times New Roman" panose="02020603050405020304" pitchFamily="18" charset="0"/>
              </a:rPr>
              <a:t>Acceptability </a:t>
            </a:r>
          </a:p>
          <a:p>
            <a:pPr marL="971550" lvl="1" indent="-514350">
              <a:buFont typeface="+mj-lt"/>
              <a:buAutoNum type="alphaLcParenR"/>
            </a:pPr>
            <a:r>
              <a:rPr lang="en-US" altLang="ar-SA" dirty="0">
                <a:latin typeface="Times New Roman" panose="02020603050405020304" pitchFamily="18" charset="0"/>
                <a:cs typeface="Times New Roman" panose="02020603050405020304" pitchFamily="18" charset="0"/>
              </a:rPr>
              <a:t>Easily measurable </a:t>
            </a:r>
          </a:p>
          <a:p>
            <a:pPr>
              <a:buNone/>
            </a:pPr>
            <a:endParaRPr lang="en-US" altLang="ar-SA"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3284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72541" y="38100"/>
            <a:ext cx="9167750" cy="838200"/>
          </a:xfrm>
        </p:spPr>
        <p:txBody>
          <a:bodyPr>
            <a:normAutofit/>
          </a:bodyPr>
          <a:lstStyle/>
          <a:p>
            <a:pPr algn="ctr"/>
            <a:r>
              <a:rPr lang="en-US" sz="3600" b="1" dirty="0">
                <a:solidFill>
                  <a:schemeClr val="bg1"/>
                </a:solidFill>
                <a:latin typeface="Times New Roman" pitchFamily="18" charset="0"/>
                <a:cs typeface="Times New Roman" pitchFamily="18" charset="0"/>
              </a:rPr>
              <a:t>Planning </a:t>
            </a:r>
            <a:r>
              <a:rPr lang="en-US" sz="3600" b="1" dirty="0" smtClean="0">
                <a:solidFill>
                  <a:schemeClr val="bg1"/>
                </a:solidFill>
                <a:latin typeface="Times New Roman" pitchFamily="18" charset="0"/>
                <a:cs typeface="Times New Roman" pitchFamily="18" charset="0"/>
              </a:rPr>
              <a:t>Cycle </a:t>
            </a:r>
            <a:endParaRPr lang="en-US" sz="3600" b="1" dirty="0">
              <a:solidFill>
                <a:schemeClr val="bg1"/>
              </a:solidFill>
              <a:latin typeface="Times New Roman" pitchFamily="18" charset="0"/>
              <a:cs typeface="Times New Roman"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922318195"/>
              </p:ext>
            </p:extLst>
          </p:nvPr>
        </p:nvGraphicFramePr>
        <p:xfrm>
          <a:off x="6096000" y="1816926"/>
          <a:ext cx="5470566" cy="469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624445" y="1599994"/>
            <a:ext cx="10515600" cy="4351338"/>
          </a:xfrm>
        </p:spPr>
        <p:txBody>
          <a:bodyPr/>
          <a:lstStyle/>
          <a:p>
            <a:pPr>
              <a:buNone/>
            </a:pPr>
            <a:r>
              <a:rPr lang="en-US" altLang="ar-SA" dirty="0">
                <a:latin typeface="Times New Roman" panose="02020603050405020304" pitchFamily="18" charset="0"/>
                <a:cs typeface="Times New Roman" panose="02020603050405020304" pitchFamily="18" charset="0"/>
              </a:rPr>
              <a:t>3. Assessment of resources</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Manpower</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Money</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Materials </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Skills  and knowledge</a:t>
            </a:r>
          </a:p>
          <a:p>
            <a:pPr marL="914400" lvl="1" indent="-514350">
              <a:buFont typeface="+mj-lt"/>
              <a:buAutoNum type="alphaLcParenR"/>
            </a:pPr>
            <a:r>
              <a:rPr lang="en-US" altLang="ar-SA" dirty="0">
                <a:latin typeface="Times New Roman" panose="02020603050405020304" pitchFamily="18" charset="0"/>
                <a:cs typeface="Times New Roman" panose="02020603050405020304" pitchFamily="18" charset="0"/>
              </a:rPr>
              <a:t>Technical needs </a:t>
            </a:r>
          </a:p>
        </p:txBody>
      </p:sp>
    </p:spTree>
    <p:extLst>
      <p:ext uri="{BB962C8B-B14F-4D97-AF65-F5344CB8AC3E}">
        <p14:creationId xmlns:p14="http://schemas.microsoft.com/office/powerpoint/2010/main" val="2955523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437</Words>
  <Application>Microsoft Office PowerPoint</Application>
  <PresentationFormat>Custom</PresentationFormat>
  <Paragraphs>145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Healthcare Planning</vt:lpstr>
      <vt:lpstr>Planning</vt:lpstr>
      <vt:lpstr> Health care Planning </vt:lpstr>
      <vt:lpstr>Elements </vt:lpstr>
      <vt:lpstr>Planning Cycle</vt:lpstr>
      <vt:lpstr>Planning Cycle</vt:lpstr>
      <vt:lpstr>Planning Cycle </vt:lpstr>
      <vt:lpstr>Planning Cycle </vt:lpstr>
      <vt:lpstr>Planning Cycle </vt:lpstr>
      <vt:lpstr>Planning Cycle </vt:lpstr>
      <vt:lpstr>Planning Cycle </vt:lpstr>
      <vt:lpstr>Planning Cycle </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User</cp:lastModifiedBy>
  <cp:revision>34</cp:revision>
  <dcterms:created xsi:type="dcterms:W3CDTF">2017-03-15T21:22:10Z</dcterms:created>
  <dcterms:modified xsi:type="dcterms:W3CDTF">2017-09-18T09:24:47Z</dcterms:modified>
</cp:coreProperties>
</file>