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88" r:id="rId2"/>
    <p:sldId id="258" r:id="rId3"/>
    <p:sldId id="266" r:id="rId4"/>
    <p:sldId id="287" r:id="rId5"/>
    <p:sldId id="267" r:id="rId6"/>
    <p:sldId id="289" r:id="rId7"/>
    <p:sldId id="268" r:id="rId8"/>
    <p:sldId id="269" r:id="rId9"/>
    <p:sldId id="270" r:id="rId10"/>
    <p:sldId id="271" r:id="rId11"/>
    <p:sldId id="290" r:id="rId12"/>
    <p:sldId id="274" r:id="rId13"/>
    <p:sldId id="276" r:id="rId14"/>
    <p:sldId id="275" r:id="rId15"/>
    <p:sldId id="291" r:id="rId16"/>
    <p:sldId id="278" r:id="rId17"/>
    <p:sldId id="279" r:id="rId18"/>
    <p:sldId id="280" r:id="rId19"/>
    <p:sldId id="281" r:id="rId20"/>
    <p:sldId id="282" r:id="rId21"/>
    <p:sldId id="277" r:id="rId22"/>
    <p:sldId id="283" r:id="rId23"/>
    <p:sldId id="284" r:id="rId24"/>
    <p:sldId id="285" r:id="rId25"/>
    <p:sldId id="286" r:id="rId26"/>
    <p:sldId id="292" r:id="rId27"/>
    <p:sldId id="272" r:id="rId28"/>
    <p:sldId id="273" r:id="rId29"/>
    <p:sldId id="260" r:id="rId30"/>
    <p:sldId id="263" r:id="rId31"/>
    <p:sldId id="264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gif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gif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69F3E-BC11-4FA4-B93F-7AA0712CB507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713012B-EBBA-4170-A47D-F3B0A3629747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2"/>
              </a:solidFill>
            </a:rPr>
            <a:t>المادية</a:t>
          </a:r>
          <a:endParaRPr lang="ar-SA" b="1" dirty="0">
            <a:solidFill>
              <a:schemeClr val="tx2"/>
            </a:solidFill>
          </a:endParaRPr>
        </a:p>
      </dgm:t>
    </dgm:pt>
    <dgm:pt modelId="{E650A496-58D0-4547-AB5E-BFAB7C8B9C3A}" type="parTrans" cxnId="{C273C150-774B-441C-A127-1140E803326B}">
      <dgm:prSet/>
      <dgm:spPr/>
      <dgm:t>
        <a:bodyPr/>
        <a:lstStyle/>
        <a:p>
          <a:pPr rtl="1"/>
          <a:endParaRPr lang="ar-SA"/>
        </a:p>
      </dgm:t>
    </dgm:pt>
    <dgm:pt modelId="{81107F35-3992-4AAF-88CA-D0D356059F95}" type="sibTrans" cxnId="{C273C150-774B-441C-A127-1140E803326B}">
      <dgm:prSet/>
      <dgm:spPr/>
      <dgm:t>
        <a:bodyPr/>
        <a:lstStyle/>
        <a:p>
          <a:pPr rtl="1"/>
          <a:endParaRPr lang="ar-SA"/>
        </a:p>
      </dgm:t>
    </dgm:pt>
    <dgm:pt modelId="{C7EE6BD2-B096-40D2-80CD-33BD82F22891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005024"/>
              </a:solidFill>
            </a:rPr>
            <a:t>البشرية</a:t>
          </a:r>
          <a:endParaRPr lang="ar-SA" b="1" dirty="0">
            <a:solidFill>
              <a:srgbClr val="005024"/>
            </a:solidFill>
          </a:endParaRPr>
        </a:p>
      </dgm:t>
    </dgm:pt>
    <dgm:pt modelId="{3C991C07-D0A0-45AB-8831-8EBD8B860E4E}" type="parTrans" cxnId="{8B789011-1186-406D-A1C3-23C814E50BDB}">
      <dgm:prSet/>
      <dgm:spPr/>
      <dgm:t>
        <a:bodyPr/>
        <a:lstStyle/>
        <a:p>
          <a:pPr rtl="1"/>
          <a:endParaRPr lang="ar-SA"/>
        </a:p>
      </dgm:t>
    </dgm:pt>
    <dgm:pt modelId="{11F2C0E6-4B4E-4B97-A3A5-781B71789AF2}" type="sibTrans" cxnId="{8B789011-1186-406D-A1C3-23C814E50BDB}">
      <dgm:prSet/>
      <dgm:spPr/>
      <dgm:t>
        <a:bodyPr/>
        <a:lstStyle/>
        <a:p>
          <a:pPr rtl="1"/>
          <a:endParaRPr lang="ar-SA"/>
        </a:p>
      </dgm:t>
    </dgm:pt>
    <dgm:pt modelId="{CF28409B-8E78-4C64-8F45-E06BE383BF69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accent2">
                  <a:lumMod val="75000"/>
                </a:schemeClr>
              </a:solidFill>
            </a:rPr>
            <a:t>المعنوية</a:t>
          </a:r>
          <a:endParaRPr lang="ar-SA" b="1" dirty="0">
            <a:solidFill>
              <a:schemeClr val="accent2">
                <a:lumMod val="75000"/>
              </a:schemeClr>
            </a:solidFill>
          </a:endParaRPr>
        </a:p>
      </dgm:t>
    </dgm:pt>
    <dgm:pt modelId="{AEC664C5-12FA-4B83-84F6-0DA16EFF2A8D}" type="parTrans" cxnId="{345BD4AC-A276-4B62-9A01-DB4F305D9D7B}">
      <dgm:prSet/>
      <dgm:spPr/>
      <dgm:t>
        <a:bodyPr/>
        <a:lstStyle/>
        <a:p>
          <a:pPr rtl="1"/>
          <a:endParaRPr lang="ar-SA"/>
        </a:p>
      </dgm:t>
    </dgm:pt>
    <dgm:pt modelId="{27142A3B-B329-43F5-AE56-1C10C238E523}" type="sibTrans" cxnId="{345BD4AC-A276-4B62-9A01-DB4F305D9D7B}">
      <dgm:prSet/>
      <dgm:spPr/>
      <dgm:t>
        <a:bodyPr/>
        <a:lstStyle/>
        <a:p>
          <a:pPr rtl="1"/>
          <a:endParaRPr lang="ar-SA"/>
        </a:p>
      </dgm:t>
    </dgm:pt>
    <dgm:pt modelId="{818755C1-495B-463B-828C-DD7E0F37D815}" type="pres">
      <dgm:prSet presAssocID="{77C69F3E-BC11-4FA4-B93F-7AA0712CB5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43994DC-5515-448A-BA11-95572A6EB615}" type="pres">
      <dgm:prSet presAssocID="{9713012B-EBBA-4170-A47D-F3B0A362974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6C136E-E377-4C44-A639-F60AA95F9D8A}" type="pres">
      <dgm:prSet presAssocID="{81107F35-3992-4AAF-88CA-D0D356059F95}" presName="space" presStyleCnt="0"/>
      <dgm:spPr/>
    </dgm:pt>
    <dgm:pt modelId="{FB4189DC-4E10-48BE-A3DB-448B4C379E9A}" type="pres">
      <dgm:prSet presAssocID="{C7EE6BD2-B096-40D2-80CD-33BD82F2289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429862-B483-440A-A978-12566F94EDFC}" type="pres">
      <dgm:prSet presAssocID="{11F2C0E6-4B4E-4B97-A3A5-781B71789AF2}" presName="space" presStyleCnt="0"/>
      <dgm:spPr/>
    </dgm:pt>
    <dgm:pt modelId="{BC8F4690-A96B-442D-AF56-418B79D0A382}" type="pres">
      <dgm:prSet presAssocID="{CF28409B-8E78-4C64-8F45-E06BE383BF6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45BD4AC-A276-4B62-9A01-DB4F305D9D7B}" srcId="{77C69F3E-BC11-4FA4-B93F-7AA0712CB507}" destId="{CF28409B-8E78-4C64-8F45-E06BE383BF69}" srcOrd="2" destOrd="0" parTransId="{AEC664C5-12FA-4B83-84F6-0DA16EFF2A8D}" sibTransId="{27142A3B-B329-43F5-AE56-1C10C238E523}"/>
    <dgm:cxn modelId="{C273C150-774B-441C-A127-1140E803326B}" srcId="{77C69F3E-BC11-4FA4-B93F-7AA0712CB507}" destId="{9713012B-EBBA-4170-A47D-F3B0A3629747}" srcOrd="0" destOrd="0" parTransId="{E650A496-58D0-4547-AB5E-BFAB7C8B9C3A}" sibTransId="{81107F35-3992-4AAF-88CA-D0D356059F95}"/>
    <dgm:cxn modelId="{AC24A7B6-BE0F-43FD-AD60-A9D953941142}" type="presOf" srcId="{CF28409B-8E78-4C64-8F45-E06BE383BF69}" destId="{BC8F4690-A96B-442D-AF56-418B79D0A382}" srcOrd="0" destOrd="0" presId="urn:microsoft.com/office/officeart/2005/8/layout/venn3"/>
    <dgm:cxn modelId="{7C764B2B-6AFC-48E1-8133-26A0042CEB9C}" type="presOf" srcId="{9713012B-EBBA-4170-A47D-F3B0A3629747}" destId="{F43994DC-5515-448A-BA11-95572A6EB615}" srcOrd="0" destOrd="0" presId="urn:microsoft.com/office/officeart/2005/8/layout/venn3"/>
    <dgm:cxn modelId="{34D4F351-C500-4B9F-BD0A-303BCA4840A8}" type="presOf" srcId="{77C69F3E-BC11-4FA4-B93F-7AA0712CB507}" destId="{818755C1-495B-463B-828C-DD7E0F37D815}" srcOrd="0" destOrd="0" presId="urn:microsoft.com/office/officeart/2005/8/layout/venn3"/>
    <dgm:cxn modelId="{E4AFC5E4-79C5-4A9B-A267-578C2B939B92}" type="presOf" srcId="{C7EE6BD2-B096-40D2-80CD-33BD82F22891}" destId="{FB4189DC-4E10-48BE-A3DB-448B4C379E9A}" srcOrd="0" destOrd="0" presId="urn:microsoft.com/office/officeart/2005/8/layout/venn3"/>
    <dgm:cxn modelId="{8B789011-1186-406D-A1C3-23C814E50BDB}" srcId="{77C69F3E-BC11-4FA4-B93F-7AA0712CB507}" destId="{C7EE6BD2-B096-40D2-80CD-33BD82F22891}" srcOrd="1" destOrd="0" parTransId="{3C991C07-D0A0-45AB-8831-8EBD8B860E4E}" sibTransId="{11F2C0E6-4B4E-4B97-A3A5-781B71789AF2}"/>
    <dgm:cxn modelId="{56A515D6-C47F-4BD3-89A1-C380CFE5DC1C}" type="presParOf" srcId="{818755C1-495B-463B-828C-DD7E0F37D815}" destId="{F43994DC-5515-448A-BA11-95572A6EB615}" srcOrd="0" destOrd="0" presId="urn:microsoft.com/office/officeart/2005/8/layout/venn3"/>
    <dgm:cxn modelId="{216FBF45-9B64-48EF-A583-CB19B28CD790}" type="presParOf" srcId="{818755C1-495B-463B-828C-DD7E0F37D815}" destId="{A26C136E-E377-4C44-A639-F60AA95F9D8A}" srcOrd="1" destOrd="0" presId="urn:microsoft.com/office/officeart/2005/8/layout/venn3"/>
    <dgm:cxn modelId="{4F0E403C-412F-4E2A-BE1C-12EE46C1342C}" type="presParOf" srcId="{818755C1-495B-463B-828C-DD7E0F37D815}" destId="{FB4189DC-4E10-48BE-A3DB-448B4C379E9A}" srcOrd="2" destOrd="0" presId="urn:microsoft.com/office/officeart/2005/8/layout/venn3"/>
    <dgm:cxn modelId="{294FCB5F-6083-441A-9CE2-F49A0FF9D0BA}" type="presParOf" srcId="{818755C1-495B-463B-828C-DD7E0F37D815}" destId="{82429862-B483-440A-A978-12566F94EDFC}" srcOrd="3" destOrd="0" presId="urn:microsoft.com/office/officeart/2005/8/layout/venn3"/>
    <dgm:cxn modelId="{D0A8A1FB-E31A-48CB-BC3D-7AA0581DF24D}" type="presParOf" srcId="{818755C1-495B-463B-828C-DD7E0F37D815}" destId="{BC8F4690-A96B-442D-AF56-418B79D0A38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792759-B91A-450F-A543-177F1B82851C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14CB43F3-5959-4FA4-BC96-4E8F9D7F7B0B}">
      <dgm:prSet phldrT="[Text]"/>
      <dgm:spPr/>
      <dgm:t>
        <a:bodyPr/>
        <a:lstStyle/>
        <a:p>
          <a:pPr algn="ctr" rtl="1"/>
          <a:r>
            <a:rPr lang="ar-SA" dirty="0" smtClean="0"/>
            <a:t>التغذية الراجعة حسب الزمن </a:t>
          </a:r>
          <a:endParaRPr lang="ar-SA" dirty="0"/>
        </a:p>
      </dgm:t>
    </dgm:pt>
    <dgm:pt modelId="{59A73466-7C5C-4CD0-B231-54D4707BDF8F}" type="parTrans" cxnId="{FD10FDE1-3EA5-43E4-B2A8-0FF25FF490E0}">
      <dgm:prSet/>
      <dgm:spPr/>
      <dgm:t>
        <a:bodyPr/>
        <a:lstStyle/>
        <a:p>
          <a:pPr rtl="1"/>
          <a:endParaRPr lang="ar-SA"/>
        </a:p>
      </dgm:t>
    </dgm:pt>
    <dgm:pt modelId="{F049CFF0-E5C0-4F64-B850-6E0689F8326E}" type="sibTrans" cxnId="{FD10FDE1-3EA5-43E4-B2A8-0FF25FF490E0}">
      <dgm:prSet/>
      <dgm:spPr/>
      <dgm:t>
        <a:bodyPr/>
        <a:lstStyle/>
        <a:p>
          <a:pPr rtl="1"/>
          <a:endParaRPr lang="ar-SA"/>
        </a:p>
      </dgm:t>
    </dgm:pt>
    <dgm:pt modelId="{A4EC3623-D85B-4FFB-BB5A-648138809EDD}" type="pres">
      <dgm:prSet presAssocID="{22792759-B91A-450F-A543-177F1B828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77F210B-2076-49C3-AC8B-41C7CC8E2403}" type="pres">
      <dgm:prSet presAssocID="{14CB43F3-5959-4FA4-BC96-4E8F9D7F7B0B}" presName="parentText" presStyleLbl="node1" presStyleIdx="0" presStyleCnt="1" custScaleY="3315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1E98E63-097F-4CDE-97CE-42CA699A339B}" type="presOf" srcId="{22792759-B91A-450F-A543-177F1B82851C}" destId="{A4EC3623-D85B-4FFB-BB5A-648138809EDD}" srcOrd="0" destOrd="0" presId="urn:microsoft.com/office/officeart/2005/8/layout/vList2"/>
    <dgm:cxn modelId="{FD10FDE1-3EA5-43E4-B2A8-0FF25FF490E0}" srcId="{22792759-B91A-450F-A543-177F1B82851C}" destId="{14CB43F3-5959-4FA4-BC96-4E8F9D7F7B0B}" srcOrd="0" destOrd="0" parTransId="{59A73466-7C5C-4CD0-B231-54D4707BDF8F}" sibTransId="{F049CFF0-E5C0-4F64-B850-6E0689F8326E}"/>
    <dgm:cxn modelId="{F466256E-B82B-466F-ACD0-27C7CFAB0C0D}" type="presOf" srcId="{14CB43F3-5959-4FA4-BC96-4E8F9D7F7B0B}" destId="{477F210B-2076-49C3-AC8B-41C7CC8E2403}" srcOrd="0" destOrd="0" presId="urn:microsoft.com/office/officeart/2005/8/layout/vList2"/>
    <dgm:cxn modelId="{3D8BBDD7-863B-46A1-B30D-34979F8EACDA}" type="presParOf" srcId="{A4EC3623-D85B-4FFB-BB5A-648138809EDD}" destId="{477F210B-2076-49C3-AC8B-41C7CC8E24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784A3-8EF7-4CC5-B10C-B1D0F15CCEA5}" type="doc">
      <dgm:prSet loTypeId="urn:microsoft.com/office/officeart/2005/8/layout/vList3#14" loCatId="list" qsTypeId="urn:microsoft.com/office/officeart/2005/8/quickstyle/simple1" qsCatId="simple" csTypeId="urn:microsoft.com/office/officeart/2005/8/colors/colorful1#17" csCatId="colorful" phldr="1"/>
      <dgm:spPr/>
    </dgm:pt>
    <dgm:pt modelId="{FF38AD9C-8A0F-429B-91D5-BCA882C6DEC2}">
      <dgm:prSet phldrT="[نص]" custT="1"/>
      <dgm:spPr>
        <a:solidFill>
          <a:srgbClr val="00B050">
            <a:alpha val="34000"/>
          </a:srgbClr>
        </a:solidFill>
      </dgm:spPr>
      <dgm:t>
        <a:bodyPr/>
        <a:lstStyle/>
        <a:p>
          <a:pPr algn="ctr"/>
          <a:r>
            <a:rPr lang="ar-SA" sz="3200" b="1" dirty="0" smtClean="0"/>
            <a:t> </a:t>
          </a:r>
          <a:r>
            <a:rPr lang="ar-SA" sz="3200" b="1" dirty="0" smtClean="0"/>
            <a:t>القيادة</a:t>
          </a:r>
          <a:endParaRPr lang="en-US" sz="3200" b="1" dirty="0"/>
        </a:p>
      </dgm:t>
    </dgm:pt>
    <dgm:pt modelId="{128A3890-87DF-49EF-9B97-76C62CA5DBC0}" type="parTrans" cxnId="{ABB805CF-639B-4EDF-87AC-0AB549A7D132}">
      <dgm:prSet/>
      <dgm:spPr/>
      <dgm:t>
        <a:bodyPr/>
        <a:lstStyle/>
        <a:p>
          <a:endParaRPr lang="en-US"/>
        </a:p>
      </dgm:t>
    </dgm:pt>
    <dgm:pt modelId="{FF9AD330-B39E-4AE4-98F5-73AB0D71A05D}" type="sibTrans" cxnId="{ABB805CF-639B-4EDF-87AC-0AB549A7D132}">
      <dgm:prSet/>
      <dgm:spPr/>
      <dgm:t>
        <a:bodyPr/>
        <a:lstStyle/>
        <a:p>
          <a:endParaRPr lang="en-US"/>
        </a:p>
      </dgm:t>
    </dgm:pt>
    <dgm:pt modelId="{E6F561E4-3420-4DF5-840F-F06A4C71EB04}" type="pres">
      <dgm:prSet presAssocID="{F68784A3-8EF7-4CC5-B10C-B1D0F15CCEA5}" presName="linearFlow" presStyleCnt="0">
        <dgm:presLayoutVars>
          <dgm:dir val="rev"/>
          <dgm:resizeHandles val="exact"/>
        </dgm:presLayoutVars>
      </dgm:prSet>
      <dgm:spPr/>
    </dgm:pt>
    <dgm:pt modelId="{BE67CAFE-31CB-4422-BE49-EB9F6D7B7A1B}" type="pres">
      <dgm:prSet presAssocID="{FF38AD9C-8A0F-429B-91D5-BCA882C6DEC2}" presName="composite" presStyleCnt="0"/>
      <dgm:spPr/>
    </dgm:pt>
    <dgm:pt modelId="{C48CDECA-7876-4C48-999A-0584EB44EB6E}" type="pres">
      <dgm:prSet presAssocID="{FF38AD9C-8A0F-429B-91D5-BCA882C6DEC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B394B4-172A-4600-A14D-2D8F3B72A221}" type="pres">
      <dgm:prSet presAssocID="{FF38AD9C-8A0F-429B-91D5-BCA882C6DEC2}" presName="txShp" presStyleLbl="node1" presStyleIdx="0" presStyleCnt="1" custScaleX="104860" custScaleY="4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04892-C9D9-4C59-8B54-8AF036D1AEF4}" type="presOf" srcId="{FF38AD9C-8A0F-429B-91D5-BCA882C6DEC2}" destId="{BAB394B4-172A-4600-A14D-2D8F3B72A221}" srcOrd="0" destOrd="0" presId="urn:microsoft.com/office/officeart/2005/8/layout/vList3#14"/>
    <dgm:cxn modelId="{ABB805CF-639B-4EDF-87AC-0AB549A7D132}" srcId="{F68784A3-8EF7-4CC5-B10C-B1D0F15CCEA5}" destId="{FF38AD9C-8A0F-429B-91D5-BCA882C6DEC2}" srcOrd="0" destOrd="0" parTransId="{128A3890-87DF-49EF-9B97-76C62CA5DBC0}" sibTransId="{FF9AD330-B39E-4AE4-98F5-73AB0D71A05D}"/>
    <dgm:cxn modelId="{90F2E689-2EB9-4A69-9A14-82E82AACBBBF}" type="presOf" srcId="{F68784A3-8EF7-4CC5-B10C-B1D0F15CCEA5}" destId="{E6F561E4-3420-4DF5-840F-F06A4C71EB04}" srcOrd="0" destOrd="0" presId="urn:microsoft.com/office/officeart/2005/8/layout/vList3#14"/>
    <dgm:cxn modelId="{D27E9DA9-0897-4F5A-945B-763587DFFB51}" type="presParOf" srcId="{E6F561E4-3420-4DF5-840F-F06A4C71EB04}" destId="{BE67CAFE-31CB-4422-BE49-EB9F6D7B7A1B}" srcOrd="0" destOrd="0" presId="urn:microsoft.com/office/officeart/2005/8/layout/vList3#14"/>
    <dgm:cxn modelId="{417B3D87-DDFA-4BED-8ED1-9DBA63BA2124}" type="presParOf" srcId="{BE67CAFE-31CB-4422-BE49-EB9F6D7B7A1B}" destId="{C48CDECA-7876-4C48-999A-0584EB44EB6E}" srcOrd="0" destOrd="0" presId="urn:microsoft.com/office/officeart/2005/8/layout/vList3#14"/>
    <dgm:cxn modelId="{A2854A64-86FA-4067-8181-A75610CE6E5A}" type="presParOf" srcId="{BE67CAFE-31CB-4422-BE49-EB9F6D7B7A1B}" destId="{BAB394B4-172A-4600-A14D-2D8F3B72A221}" srcOrd="1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15B33-A336-410F-9E87-5AF2613E452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F048A1DA-60D1-45CF-9703-2798E2AF0812}">
      <dgm:prSet phldrT="[Text]"/>
      <dgm:spPr/>
      <dgm:t>
        <a:bodyPr/>
        <a:lstStyle/>
        <a:p>
          <a:pPr rtl="1"/>
          <a:r>
            <a:rPr lang="ar-SA" dirty="0" smtClean="0"/>
            <a:t>كمية ونوعية</a:t>
          </a:r>
          <a:endParaRPr lang="ar-SA" dirty="0"/>
        </a:p>
      </dgm:t>
    </dgm:pt>
    <dgm:pt modelId="{109027E8-496F-4A4C-8496-440B621505E3}" type="parTrans" cxnId="{B213C044-B261-4642-9795-9CB247A6AA6A}">
      <dgm:prSet/>
      <dgm:spPr/>
      <dgm:t>
        <a:bodyPr/>
        <a:lstStyle/>
        <a:p>
          <a:pPr rtl="1"/>
          <a:endParaRPr lang="ar-SA"/>
        </a:p>
      </dgm:t>
    </dgm:pt>
    <dgm:pt modelId="{47522D80-9615-4F1B-8176-0C3DCC7B85C8}" type="sibTrans" cxnId="{B213C044-B261-4642-9795-9CB247A6AA6A}">
      <dgm:prSet/>
      <dgm:spPr/>
      <dgm:t>
        <a:bodyPr/>
        <a:lstStyle/>
        <a:p>
          <a:pPr rtl="1"/>
          <a:endParaRPr lang="ar-SA"/>
        </a:p>
      </dgm:t>
    </dgm:pt>
    <dgm:pt modelId="{A3247854-F4F2-4AE2-904C-C4C2229C00FF}">
      <dgm:prSet phldrT="[Text]"/>
      <dgm:spPr/>
      <dgm:t>
        <a:bodyPr/>
        <a:lstStyle/>
        <a:p>
          <a:pPr rtl="1"/>
          <a:r>
            <a:rPr lang="ar-SA" dirty="0" smtClean="0"/>
            <a:t>تتعلق بالفرد أو المنظمة</a:t>
          </a:r>
          <a:endParaRPr lang="ar-SA" dirty="0"/>
        </a:p>
      </dgm:t>
    </dgm:pt>
    <dgm:pt modelId="{E54F26D0-6A41-48D2-A5D6-C37DF5C6A60E}" type="parTrans" cxnId="{5FBA42AA-1D29-4647-AC22-47B82D1DE5D8}">
      <dgm:prSet/>
      <dgm:spPr/>
      <dgm:t>
        <a:bodyPr/>
        <a:lstStyle/>
        <a:p>
          <a:pPr rtl="1"/>
          <a:endParaRPr lang="ar-SA"/>
        </a:p>
      </dgm:t>
    </dgm:pt>
    <dgm:pt modelId="{4A3EF769-83C9-4080-BDE7-7171813E7A01}" type="sibTrans" cxnId="{5FBA42AA-1D29-4647-AC22-47B82D1DE5D8}">
      <dgm:prSet/>
      <dgm:spPr/>
      <dgm:t>
        <a:bodyPr/>
        <a:lstStyle/>
        <a:p>
          <a:pPr rtl="1"/>
          <a:endParaRPr lang="ar-SA"/>
        </a:p>
      </dgm:t>
    </dgm:pt>
    <dgm:pt modelId="{444FA9AD-EB85-463C-894A-FC321BE2A52D}">
      <dgm:prSet phldrT="[Text]"/>
      <dgm:spPr/>
      <dgm:t>
        <a:bodyPr/>
        <a:lstStyle/>
        <a:p>
          <a:pPr rtl="1"/>
          <a:r>
            <a:rPr lang="ar-SA" dirty="0" smtClean="0"/>
            <a:t>مباشرة وغير مباشرة</a:t>
          </a:r>
          <a:endParaRPr lang="ar-SA" dirty="0"/>
        </a:p>
      </dgm:t>
    </dgm:pt>
    <dgm:pt modelId="{0E1D3C0D-D091-41BB-926B-734456F4B906}" type="parTrans" cxnId="{95EC7D78-2EA0-4E1E-BDF8-E64A904012FB}">
      <dgm:prSet/>
      <dgm:spPr/>
      <dgm:t>
        <a:bodyPr/>
        <a:lstStyle/>
        <a:p>
          <a:pPr rtl="1"/>
          <a:endParaRPr lang="ar-SA"/>
        </a:p>
      </dgm:t>
    </dgm:pt>
    <dgm:pt modelId="{B0CEC038-47F5-4171-B8A4-5BE4CA9E8D20}" type="sibTrans" cxnId="{95EC7D78-2EA0-4E1E-BDF8-E64A904012FB}">
      <dgm:prSet/>
      <dgm:spPr/>
      <dgm:t>
        <a:bodyPr/>
        <a:lstStyle/>
        <a:p>
          <a:pPr rtl="1"/>
          <a:endParaRPr lang="ar-SA"/>
        </a:p>
      </dgm:t>
    </dgm:pt>
    <dgm:pt modelId="{FE713C95-6701-450B-9D71-5AC72182AFD6}">
      <dgm:prSet phldrT="[Text]"/>
      <dgm:spPr/>
      <dgm:t>
        <a:bodyPr/>
        <a:lstStyle/>
        <a:p>
          <a:pPr algn="ctr" rtl="1"/>
          <a:r>
            <a:rPr lang="ar-SA" dirty="0" smtClean="0"/>
            <a:t>ارتدادية ونهائية</a:t>
          </a:r>
          <a:endParaRPr lang="ar-SA" dirty="0"/>
        </a:p>
      </dgm:t>
    </dgm:pt>
    <dgm:pt modelId="{15B7AB03-F6A4-4649-B32E-1A5367CE6EEF}" type="parTrans" cxnId="{9266A93B-CABC-4604-9648-348D45B79109}">
      <dgm:prSet/>
      <dgm:spPr/>
      <dgm:t>
        <a:bodyPr/>
        <a:lstStyle/>
        <a:p>
          <a:pPr rtl="1"/>
          <a:endParaRPr lang="ar-SA"/>
        </a:p>
      </dgm:t>
    </dgm:pt>
    <dgm:pt modelId="{00B9161D-0308-45BD-91EE-C64066864557}" type="sibTrans" cxnId="{9266A93B-CABC-4604-9648-348D45B79109}">
      <dgm:prSet/>
      <dgm:spPr/>
      <dgm:t>
        <a:bodyPr/>
        <a:lstStyle/>
        <a:p>
          <a:pPr rtl="1"/>
          <a:endParaRPr lang="ar-SA"/>
        </a:p>
      </dgm:t>
    </dgm:pt>
    <dgm:pt modelId="{6B7242B7-A4F4-4325-A508-ED348E07BC2B}" type="pres">
      <dgm:prSet presAssocID="{4CA15B33-A336-410F-9E87-5AF2613E45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8CAF847-A98C-4E02-B8B1-C89A8C1A1280}" type="pres">
      <dgm:prSet presAssocID="{4CA15B33-A336-410F-9E87-5AF2613E452A}" presName="dummyMaxCanvas" presStyleCnt="0">
        <dgm:presLayoutVars/>
      </dgm:prSet>
      <dgm:spPr/>
    </dgm:pt>
    <dgm:pt modelId="{E3327568-9D16-4042-81AB-F9AF0A52D505}" type="pres">
      <dgm:prSet presAssocID="{4CA15B33-A336-410F-9E87-5AF2613E452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C23F2A-A310-4050-9F52-C2EF5A02CDE4}" type="pres">
      <dgm:prSet presAssocID="{4CA15B33-A336-410F-9E87-5AF2613E452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C5D867-0EE1-459F-A637-0265741706B5}" type="pres">
      <dgm:prSet presAssocID="{4CA15B33-A336-410F-9E87-5AF2613E452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AA741E-3A7B-4D29-89EC-DF3A7812089B}" type="pres">
      <dgm:prSet presAssocID="{4CA15B33-A336-410F-9E87-5AF2613E452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5F9A50-2D73-4979-80C0-60EFC5FE949A}" type="pres">
      <dgm:prSet presAssocID="{4CA15B33-A336-410F-9E87-5AF2613E452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03AC32-C08C-46D5-A7E5-820560E8B4DA}" type="pres">
      <dgm:prSet presAssocID="{4CA15B33-A336-410F-9E87-5AF2613E452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9BC89D-3ECE-4345-99EE-8F0CA300888B}" type="pres">
      <dgm:prSet presAssocID="{4CA15B33-A336-410F-9E87-5AF2613E452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03EE7D-F51F-486B-BEF6-912F13E33A60}" type="pres">
      <dgm:prSet presAssocID="{4CA15B33-A336-410F-9E87-5AF2613E452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A45D9C-75AD-4049-876B-BCFE3CEB1093}" type="pres">
      <dgm:prSet presAssocID="{4CA15B33-A336-410F-9E87-5AF2613E452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84C1F5-3842-450D-AD9F-CDB21D66F585}" type="pres">
      <dgm:prSet presAssocID="{4CA15B33-A336-410F-9E87-5AF2613E452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B69C809-0BB5-4C27-B321-8331B595B7DA}" type="pres">
      <dgm:prSet presAssocID="{4CA15B33-A336-410F-9E87-5AF2613E452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F8E3B0E-E8C2-4CE2-ACA7-82D5E076C3B0}" type="presOf" srcId="{A3247854-F4F2-4AE2-904C-C4C2229C00FF}" destId="{35C23F2A-A310-4050-9F52-C2EF5A02CDE4}" srcOrd="0" destOrd="0" presId="urn:microsoft.com/office/officeart/2005/8/layout/vProcess5"/>
    <dgm:cxn modelId="{95EC7D78-2EA0-4E1E-BDF8-E64A904012FB}" srcId="{4CA15B33-A336-410F-9E87-5AF2613E452A}" destId="{444FA9AD-EB85-463C-894A-FC321BE2A52D}" srcOrd="2" destOrd="0" parTransId="{0E1D3C0D-D091-41BB-926B-734456F4B906}" sibTransId="{B0CEC038-47F5-4171-B8A4-5BE4CA9E8D20}"/>
    <dgm:cxn modelId="{C2B14383-C0F6-47AF-8DB8-5FD621F8C713}" type="presOf" srcId="{47522D80-9615-4F1B-8176-0C3DCC7B85C8}" destId="{485F9A50-2D73-4979-80C0-60EFC5FE949A}" srcOrd="0" destOrd="0" presId="urn:microsoft.com/office/officeart/2005/8/layout/vProcess5"/>
    <dgm:cxn modelId="{B213C044-B261-4642-9795-9CB247A6AA6A}" srcId="{4CA15B33-A336-410F-9E87-5AF2613E452A}" destId="{F048A1DA-60D1-45CF-9703-2798E2AF0812}" srcOrd="0" destOrd="0" parTransId="{109027E8-496F-4A4C-8496-440B621505E3}" sibTransId="{47522D80-9615-4F1B-8176-0C3DCC7B85C8}"/>
    <dgm:cxn modelId="{50A6C907-3948-4991-A583-A0B95731D459}" type="presOf" srcId="{FE713C95-6701-450B-9D71-5AC72182AFD6}" destId="{8B69C809-0BB5-4C27-B321-8331B595B7DA}" srcOrd="1" destOrd="0" presId="urn:microsoft.com/office/officeart/2005/8/layout/vProcess5"/>
    <dgm:cxn modelId="{3903C451-0749-4118-9A7C-4A00B2DEC8DC}" type="presOf" srcId="{FE713C95-6701-450B-9D71-5AC72182AFD6}" destId="{B0AA741E-3A7B-4D29-89EC-DF3A7812089B}" srcOrd="0" destOrd="0" presId="urn:microsoft.com/office/officeart/2005/8/layout/vProcess5"/>
    <dgm:cxn modelId="{5FBA42AA-1D29-4647-AC22-47B82D1DE5D8}" srcId="{4CA15B33-A336-410F-9E87-5AF2613E452A}" destId="{A3247854-F4F2-4AE2-904C-C4C2229C00FF}" srcOrd="1" destOrd="0" parTransId="{E54F26D0-6A41-48D2-A5D6-C37DF5C6A60E}" sibTransId="{4A3EF769-83C9-4080-BDE7-7171813E7A01}"/>
    <dgm:cxn modelId="{774A21E5-60B9-4C73-BE2A-BB89319FC103}" type="presOf" srcId="{4CA15B33-A336-410F-9E87-5AF2613E452A}" destId="{6B7242B7-A4F4-4325-A508-ED348E07BC2B}" srcOrd="0" destOrd="0" presId="urn:microsoft.com/office/officeart/2005/8/layout/vProcess5"/>
    <dgm:cxn modelId="{225F7FB0-3AA0-4137-8491-CB695137F855}" type="presOf" srcId="{B0CEC038-47F5-4171-B8A4-5BE4CA9E8D20}" destId="{309BC89D-3ECE-4345-99EE-8F0CA300888B}" srcOrd="0" destOrd="0" presId="urn:microsoft.com/office/officeart/2005/8/layout/vProcess5"/>
    <dgm:cxn modelId="{F8E21EB5-F4FA-44F0-9891-1A1F8C4477E3}" type="presOf" srcId="{444FA9AD-EB85-463C-894A-FC321BE2A52D}" destId="{9FC5D867-0EE1-459F-A637-0265741706B5}" srcOrd="0" destOrd="0" presId="urn:microsoft.com/office/officeart/2005/8/layout/vProcess5"/>
    <dgm:cxn modelId="{26F79119-251D-4443-8861-CA5D18A0F3FA}" type="presOf" srcId="{4A3EF769-83C9-4080-BDE7-7171813E7A01}" destId="{D503AC32-C08C-46D5-A7E5-820560E8B4DA}" srcOrd="0" destOrd="0" presId="urn:microsoft.com/office/officeart/2005/8/layout/vProcess5"/>
    <dgm:cxn modelId="{B12FCF54-718E-4380-9D87-4B4E6CEB6214}" type="presOf" srcId="{444FA9AD-EB85-463C-894A-FC321BE2A52D}" destId="{7D84C1F5-3842-450D-AD9F-CDB21D66F585}" srcOrd="1" destOrd="0" presId="urn:microsoft.com/office/officeart/2005/8/layout/vProcess5"/>
    <dgm:cxn modelId="{9266A93B-CABC-4604-9648-348D45B79109}" srcId="{4CA15B33-A336-410F-9E87-5AF2613E452A}" destId="{FE713C95-6701-450B-9D71-5AC72182AFD6}" srcOrd="3" destOrd="0" parTransId="{15B7AB03-F6A4-4649-B32E-1A5367CE6EEF}" sibTransId="{00B9161D-0308-45BD-91EE-C64066864557}"/>
    <dgm:cxn modelId="{AF72BFCA-BCEE-4F38-A461-E6AC663F2B3A}" type="presOf" srcId="{A3247854-F4F2-4AE2-904C-C4C2229C00FF}" destId="{C2A45D9C-75AD-4049-876B-BCFE3CEB1093}" srcOrd="1" destOrd="0" presId="urn:microsoft.com/office/officeart/2005/8/layout/vProcess5"/>
    <dgm:cxn modelId="{68799905-9C40-456F-B38B-B5E8CB3D8E1C}" type="presOf" srcId="{F048A1DA-60D1-45CF-9703-2798E2AF0812}" destId="{FF03EE7D-F51F-486B-BEF6-912F13E33A60}" srcOrd="1" destOrd="0" presId="urn:microsoft.com/office/officeart/2005/8/layout/vProcess5"/>
    <dgm:cxn modelId="{D69E0E20-2F53-4812-9C68-E6738E39B890}" type="presOf" srcId="{F048A1DA-60D1-45CF-9703-2798E2AF0812}" destId="{E3327568-9D16-4042-81AB-F9AF0A52D505}" srcOrd="0" destOrd="0" presId="urn:microsoft.com/office/officeart/2005/8/layout/vProcess5"/>
    <dgm:cxn modelId="{5B073B3D-1BC9-4EB3-91D6-307F805CF0A0}" type="presParOf" srcId="{6B7242B7-A4F4-4325-A508-ED348E07BC2B}" destId="{58CAF847-A98C-4E02-B8B1-C89A8C1A1280}" srcOrd="0" destOrd="0" presId="urn:microsoft.com/office/officeart/2005/8/layout/vProcess5"/>
    <dgm:cxn modelId="{7CB00B4D-18FB-4489-A555-2D48700D2CF0}" type="presParOf" srcId="{6B7242B7-A4F4-4325-A508-ED348E07BC2B}" destId="{E3327568-9D16-4042-81AB-F9AF0A52D505}" srcOrd="1" destOrd="0" presId="urn:microsoft.com/office/officeart/2005/8/layout/vProcess5"/>
    <dgm:cxn modelId="{0F1A0040-D492-4CF9-AA24-0ECD1B9D4A15}" type="presParOf" srcId="{6B7242B7-A4F4-4325-A508-ED348E07BC2B}" destId="{35C23F2A-A310-4050-9F52-C2EF5A02CDE4}" srcOrd="2" destOrd="0" presId="urn:microsoft.com/office/officeart/2005/8/layout/vProcess5"/>
    <dgm:cxn modelId="{E145BD10-6782-41C7-AA19-F1BD43F0F752}" type="presParOf" srcId="{6B7242B7-A4F4-4325-A508-ED348E07BC2B}" destId="{9FC5D867-0EE1-459F-A637-0265741706B5}" srcOrd="3" destOrd="0" presId="urn:microsoft.com/office/officeart/2005/8/layout/vProcess5"/>
    <dgm:cxn modelId="{E0867494-20CA-4F70-B201-91DD20521A08}" type="presParOf" srcId="{6B7242B7-A4F4-4325-A508-ED348E07BC2B}" destId="{B0AA741E-3A7B-4D29-89EC-DF3A7812089B}" srcOrd="4" destOrd="0" presId="urn:microsoft.com/office/officeart/2005/8/layout/vProcess5"/>
    <dgm:cxn modelId="{F26A9286-C36D-4177-B273-604ACF8A6531}" type="presParOf" srcId="{6B7242B7-A4F4-4325-A508-ED348E07BC2B}" destId="{485F9A50-2D73-4979-80C0-60EFC5FE949A}" srcOrd="5" destOrd="0" presId="urn:microsoft.com/office/officeart/2005/8/layout/vProcess5"/>
    <dgm:cxn modelId="{2E4A4A0F-1E3E-4233-8E45-F8A563CA0B20}" type="presParOf" srcId="{6B7242B7-A4F4-4325-A508-ED348E07BC2B}" destId="{D503AC32-C08C-46D5-A7E5-820560E8B4DA}" srcOrd="6" destOrd="0" presId="urn:microsoft.com/office/officeart/2005/8/layout/vProcess5"/>
    <dgm:cxn modelId="{89126A65-EB45-4F76-9E4B-0F9897903075}" type="presParOf" srcId="{6B7242B7-A4F4-4325-A508-ED348E07BC2B}" destId="{309BC89D-3ECE-4345-99EE-8F0CA300888B}" srcOrd="7" destOrd="0" presId="urn:microsoft.com/office/officeart/2005/8/layout/vProcess5"/>
    <dgm:cxn modelId="{5A25CBF5-647A-469D-B8BA-20FB33D38093}" type="presParOf" srcId="{6B7242B7-A4F4-4325-A508-ED348E07BC2B}" destId="{FF03EE7D-F51F-486B-BEF6-912F13E33A60}" srcOrd="8" destOrd="0" presId="urn:microsoft.com/office/officeart/2005/8/layout/vProcess5"/>
    <dgm:cxn modelId="{96B7AE1D-FC69-4CE2-ACBB-2D1A03D0E87A}" type="presParOf" srcId="{6B7242B7-A4F4-4325-A508-ED348E07BC2B}" destId="{C2A45D9C-75AD-4049-876B-BCFE3CEB1093}" srcOrd="9" destOrd="0" presId="urn:microsoft.com/office/officeart/2005/8/layout/vProcess5"/>
    <dgm:cxn modelId="{68B8A6AD-2D64-4685-B274-F8256FEB0446}" type="presParOf" srcId="{6B7242B7-A4F4-4325-A508-ED348E07BC2B}" destId="{7D84C1F5-3842-450D-AD9F-CDB21D66F585}" srcOrd="10" destOrd="0" presId="urn:microsoft.com/office/officeart/2005/8/layout/vProcess5"/>
    <dgm:cxn modelId="{31EAF619-541C-4F0C-9B51-603A7618D4EC}" type="presParOf" srcId="{6B7242B7-A4F4-4325-A508-ED348E07BC2B}" destId="{8B69C809-0BB5-4C27-B321-8331B595B7D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76DC9-CEDC-47A4-A051-F488CD2266D7}" type="doc">
      <dgm:prSet loTypeId="urn:microsoft.com/office/officeart/2005/8/layout/vList3#15" loCatId="list" qsTypeId="urn:microsoft.com/office/officeart/2005/8/quickstyle/simple3" qsCatId="simple" csTypeId="urn:microsoft.com/office/officeart/2005/8/colors/colorful3" csCatId="colorful" phldr="1"/>
      <dgm:spPr/>
    </dgm:pt>
    <dgm:pt modelId="{B5C9D189-9E8A-4264-9821-0D6D5D4E1CF0}">
      <dgm:prSet phldrT="[Text]" custT="1"/>
      <dgm:spPr/>
      <dgm:t>
        <a:bodyPr/>
        <a:lstStyle/>
        <a:p>
          <a:pPr rtl="1"/>
          <a:r>
            <a:rPr lang="ar-SA" sz="2800" b="1" dirty="0" smtClean="0">
              <a:latin typeface="Arial" pitchFamily="34" charset="0"/>
              <a:cs typeface="Arial" pitchFamily="34" charset="0"/>
            </a:rPr>
            <a:t>البيئة المحيطة .</a:t>
          </a:r>
          <a:endParaRPr lang="ar-SA" sz="2800" b="1" dirty="0">
            <a:latin typeface="Arial" pitchFamily="34" charset="0"/>
            <a:cs typeface="Arial" pitchFamily="34" charset="0"/>
          </a:endParaRPr>
        </a:p>
      </dgm:t>
    </dgm:pt>
    <dgm:pt modelId="{728AB93A-8CAD-405E-89C1-956DB2460D03}" type="parTrans" cxnId="{D145CDC6-AC7D-4666-9C7D-AB72BB1E1579}">
      <dgm:prSet/>
      <dgm:spPr/>
      <dgm:t>
        <a:bodyPr/>
        <a:lstStyle/>
        <a:p>
          <a:pPr rtl="1"/>
          <a:endParaRPr lang="ar-SA"/>
        </a:p>
      </dgm:t>
    </dgm:pt>
    <dgm:pt modelId="{7DBBB47B-380B-4A30-97AF-551FBE876EA0}" type="sibTrans" cxnId="{D145CDC6-AC7D-4666-9C7D-AB72BB1E1579}">
      <dgm:prSet/>
      <dgm:spPr/>
      <dgm:t>
        <a:bodyPr/>
        <a:lstStyle/>
        <a:p>
          <a:pPr rtl="1"/>
          <a:endParaRPr lang="ar-SA"/>
        </a:p>
      </dgm:t>
    </dgm:pt>
    <dgm:pt modelId="{7CC476A7-383A-46D5-9536-7E673C17F49D}">
      <dgm:prSet phldrT="[Text]" custT="1"/>
      <dgm:spPr/>
      <dgm:t>
        <a:bodyPr/>
        <a:lstStyle/>
        <a:p>
          <a:pPr rtl="1"/>
          <a:r>
            <a:rPr lang="ar-SA" sz="2800" b="1" dirty="0" smtClean="0">
              <a:latin typeface="Arial" pitchFamily="34" charset="0"/>
              <a:cs typeface="Arial" pitchFamily="34" charset="0"/>
            </a:rPr>
            <a:t>التغذية الراجعة “ العكسية“ </a:t>
          </a:r>
          <a:endParaRPr lang="ar-SA" sz="2800" b="1" dirty="0">
            <a:latin typeface="Arial" pitchFamily="34" charset="0"/>
            <a:cs typeface="Arial" pitchFamily="34" charset="0"/>
          </a:endParaRPr>
        </a:p>
      </dgm:t>
    </dgm:pt>
    <dgm:pt modelId="{A78295D6-BBE9-476A-882B-41D2E6BD6675}" type="parTrans" cxnId="{54D4EBCF-91EC-42CB-81B2-03ED5AEC496D}">
      <dgm:prSet/>
      <dgm:spPr/>
      <dgm:t>
        <a:bodyPr/>
        <a:lstStyle/>
        <a:p>
          <a:pPr rtl="1"/>
          <a:endParaRPr lang="ar-SA"/>
        </a:p>
      </dgm:t>
    </dgm:pt>
    <dgm:pt modelId="{6DDC1AEA-CB7B-4D95-8D07-4CE805119F5F}" type="sibTrans" cxnId="{54D4EBCF-91EC-42CB-81B2-03ED5AEC496D}">
      <dgm:prSet/>
      <dgm:spPr/>
      <dgm:t>
        <a:bodyPr/>
        <a:lstStyle/>
        <a:p>
          <a:pPr rtl="1"/>
          <a:endParaRPr lang="ar-SA"/>
        </a:p>
      </dgm:t>
    </dgm:pt>
    <dgm:pt modelId="{70039081-73BD-47AD-9E96-3239C8050EF6}" type="pres">
      <dgm:prSet presAssocID="{AF676DC9-CEDC-47A4-A051-F488CD2266D7}" presName="linearFlow" presStyleCnt="0">
        <dgm:presLayoutVars>
          <dgm:dir/>
          <dgm:resizeHandles val="exact"/>
        </dgm:presLayoutVars>
      </dgm:prSet>
      <dgm:spPr/>
    </dgm:pt>
    <dgm:pt modelId="{FF018900-A8F8-41FD-AAFC-6FFCB241B6C9}" type="pres">
      <dgm:prSet presAssocID="{B5C9D189-9E8A-4264-9821-0D6D5D4E1CF0}" presName="composite" presStyleCnt="0"/>
      <dgm:spPr/>
    </dgm:pt>
    <dgm:pt modelId="{653DA34A-DB01-4863-8D7C-1B814DA6B935}" type="pres">
      <dgm:prSet presAssocID="{B5C9D189-9E8A-4264-9821-0D6D5D4E1CF0}" presName="imgShp" presStyleLbl="fgImgPlace1" presStyleIdx="0" presStyleCnt="2" custScaleX="126216" custLinFactNeighborX="-34684" custLinFactNeighborY="-1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E34A79-8C7B-477F-A5F8-4BC880F47B0B}" type="pres">
      <dgm:prSet presAssocID="{B5C9D189-9E8A-4264-9821-0D6D5D4E1CF0}" presName="txShp" presStyleLbl="node1" presStyleIdx="0" presStyleCnt="2" custScaleX="1427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257932-1BA4-44E2-BAAA-0D7FF1D5D4B1}" type="pres">
      <dgm:prSet presAssocID="{7DBBB47B-380B-4A30-97AF-551FBE876EA0}" presName="spacing" presStyleCnt="0"/>
      <dgm:spPr/>
    </dgm:pt>
    <dgm:pt modelId="{863D4CB7-17C1-4A55-8341-4A73BD8D742B}" type="pres">
      <dgm:prSet presAssocID="{7CC476A7-383A-46D5-9536-7E673C17F49D}" presName="composite" presStyleCnt="0"/>
      <dgm:spPr/>
    </dgm:pt>
    <dgm:pt modelId="{A8F0002A-567E-4F9B-939E-83CBF258835D}" type="pres">
      <dgm:prSet presAssocID="{7CC476A7-383A-46D5-9536-7E673C17F49D}" presName="imgShp" presStyleLbl="fgImgPlace1" presStyleIdx="1" presStyleCnt="2" custScaleX="128642" custScaleY="122949" custLinFactNeighborX="-26986" custLinFactNeighborY="-56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A60415-5801-43B5-A46E-8C8272C26C81}" type="pres">
      <dgm:prSet presAssocID="{7CC476A7-383A-46D5-9536-7E673C17F49D}" presName="txShp" presStyleLbl="node1" presStyleIdx="1" presStyleCnt="2" custScaleX="1427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145CDC6-AC7D-4666-9C7D-AB72BB1E1579}" srcId="{AF676DC9-CEDC-47A4-A051-F488CD2266D7}" destId="{B5C9D189-9E8A-4264-9821-0D6D5D4E1CF0}" srcOrd="0" destOrd="0" parTransId="{728AB93A-8CAD-405E-89C1-956DB2460D03}" sibTransId="{7DBBB47B-380B-4A30-97AF-551FBE876EA0}"/>
    <dgm:cxn modelId="{20CDD592-160D-4529-AA7B-526FDA3F5E77}" type="presOf" srcId="{7CC476A7-383A-46D5-9536-7E673C17F49D}" destId="{EEA60415-5801-43B5-A46E-8C8272C26C81}" srcOrd="0" destOrd="0" presId="urn:microsoft.com/office/officeart/2005/8/layout/vList3#15"/>
    <dgm:cxn modelId="{C40AC0F5-3B95-4EE2-93DF-1682F3318B2A}" type="presOf" srcId="{B5C9D189-9E8A-4264-9821-0D6D5D4E1CF0}" destId="{FDE34A79-8C7B-477F-A5F8-4BC880F47B0B}" srcOrd="0" destOrd="0" presId="urn:microsoft.com/office/officeart/2005/8/layout/vList3#15"/>
    <dgm:cxn modelId="{54D4EBCF-91EC-42CB-81B2-03ED5AEC496D}" srcId="{AF676DC9-CEDC-47A4-A051-F488CD2266D7}" destId="{7CC476A7-383A-46D5-9536-7E673C17F49D}" srcOrd="1" destOrd="0" parTransId="{A78295D6-BBE9-476A-882B-41D2E6BD6675}" sibTransId="{6DDC1AEA-CB7B-4D95-8D07-4CE805119F5F}"/>
    <dgm:cxn modelId="{6A5B11E1-52E2-441D-B6FA-C27A531D8CFC}" type="presOf" srcId="{AF676DC9-CEDC-47A4-A051-F488CD2266D7}" destId="{70039081-73BD-47AD-9E96-3239C8050EF6}" srcOrd="0" destOrd="0" presId="urn:microsoft.com/office/officeart/2005/8/layout/vList3#15"/>
    <dgm:cxn modelId="{CFE80A39-98E3-4FC0-B958-15A47DC4FDF0}" type="presParOf" srcId="{70039081-73BD-47AD-9E96-3239C8050EF6}" destId="{FF018900-A8F8-41FD-AAFC-6FFCB241B6C9}" srcOrd="0" destOrd="0" presId="urn:microsoft.com/office/officeart/2005/8/layout/vList3#15"/>
    <dgm:cxn modelId="{F169A2E2-B047-4121-9DB7-775A59982126}" type="presParOf" srcId="{FF018900-A8F8-41FD-AAFC-6FFCB241B6C9}" destId="{653DA34A-DB01-4863-8D7C-1B814DA6B935}" srcOrd="0" destOrd="0" presId="urn:microsoft.com/office/officeart/2005/8/layout/vList3#15"/>
    <dgm:cxn modelId="{D540D47A-B9F7-4E2F-AAAD-5A4750294E6B}" type="presParOf" srcId="{FF018900-A8F8-41FD-AAFC-6FFCB241B6C9}" destId="{FDE34A79-8C7B-477F-A5F8-4BC880F47B0B}" srcOrd="1" destOrd="0" presId="urn:microsoft.com/office/officeart/2005/8/layout/vList3#15"/>
    <dgm:cxn modelId="{ED4E0AA6-C8F4-4953-BEFC-DEECABBC8F77}" type="presParOf" srcId="{70039081-73BD-47AD-9E96-3239C8050EF6}" destId="{68257932-1BA4-44E2-BAAA-0D7FF1D5D4B1}" srcOrd="1" destOrd="0" presId="urn:microsoft.com/office/officeart/2005/8/layout/vList3#15"/>
    <dgm:cxn modelId="{8606D66D-BEF2-4DA0-A29C-0F3368EBE55C}" type="presParOf" srcId="{70039081-73BD-47AD-9E96-3239C8050EF6}" destId="{863D4CB7-17C1-4A55-8341-4A73BD8D742B}" srcOrd="2" destOrd="0" presId="urn:microsoft.com/office/officeart/2005/8/layout/vList3#15"/>
    <dgm:cxn modelId="{5D0B20A0-3D95-4C43-94AB-5A04B90BB94B}" type="presParOf" srcId="{863D4CB7-17C1-4A55-8341-4A73BD8D742B}" destId="{A8F0002A-567E-4F9B-939E-83CBF258835D}" srcOrd="0" destOrd="0" presId="urn:microsoft.com/office/officeart/2005/8/layout/vList3#15"/>
    <dgm:cxn modelId="{075FAFDB-545D-43B4-867F-F916C9D40F5E}" type="presParOf" srcId="{863D4CB7-17C1-4A55-8341-4A73BD8D742B}" destId="{EEA60415-5801-43B5-A46E-8C8272C26C81}" srcOrd="1" destOrd="0" presId="urn:microsoft.com/office/officeart/2005/8/layout/vList3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B76CE-F6C9-49F6-B500-9E90E381984A}" type="doc">
      <dgm:prSet loTypeId="urn:microsoft.com/office/officeart/2005/8/layout/hList7#3" loCatId="list" qsTypeId="urn:microsoft.com/office/officeart/2005/8/quickstyle/simple3" qsCatId="simple" csTypeId="urn:microsoft.com/office/officeart/2005/8/colors/colorful2" csCatId="colorful" phldr="1"/>
      <dgm:spPr/>
    </dgm:pt>
    <dgm:pt modelId="{8E495F8D-4FEA-4C1E-99A4-78959F6016C0}">
      <dgm:prSet phldrT="[Text]" custT="1"/>
      <dgm:spPr/>
      <dgm:t>
        <a:bodyPr/>
        <a:lstStyle/>
        <a:p>
          <a:pPr rtl="1"/>
          <a:r>
            <a:rPr lang="ar-SA" sz="3600" dirty="0" smtClean="0"/>
            <a:t>العامل الديني </a:t>
          </a:r>
          <a:endParaRPr lang="ar-SA" sz="3600" dirty="0"/>
        </a:p>
      </dgm:t>
    </dgm:pt>
    <dgm:pt modelId="{F53188AB-4AD2-4FF2-AB78-C98EADD981F3}" type="parTrans" cxnId="{8924BA81-A4A2-418A-A681-56A0511B74F0}">
      <dgm:prSet/>
      <dgm:spPr/>
      <dgm:t>
        <a:bodyPr/>
        <a:lstStyle/>
        <a:p>
          <a:pPr rtl="1"/>
          <a:endParaRPr lang="ar-SA"/>
        </a:p>
      </dgm:t>
    </dgm:pt>
    <dgm:pt modelId="{02B40D43-D4E0-470E-91C1-97539503E47B}" type="sibTrans" cxnId="{8924BA81-A4A2-418A-A681-56A0511B74F0}">
      <dgm:prSet/>
      <dgm:spPr/>
      <dgm:t>
        <a:bodyPr/>
        <a:lstStyle/>
        <a:p>
          <a:pPr rtl="1"/>
          <a:endParaRPr lang="ar-SA"/>
        </a:p>
      </dgm:t>
    </dgm:pt>
    <dgm:pt modelId="{5C4853CC-DE82-4F15-9D69-DDB6CE127200}">
      <dgm:prSet phldrT="[Text]" custT="1"/>
      <dgm:spPr/>
      <dgm:t>
        <a:bodyPr/>
        <a:lstStyle/>
        <a:p>
          <a:pPr rtl="1"/>
          <a:r>
            <a:rPr lang="ar-SA" sz="3200" dirty="0" smtClean="0"/>
            <a:t>العامل السكاني </a:t>
          </a:r>
          <a:endParaRPr lang="ar-SA" sz="3200" dirty="0"/>
        </a:p>
      </dgm:t>
    </dgm:pt>
    <dgm:pt modelId="{C3F3C531-9345-49AE-9E78-6890826B7D3A}" type="parTrans" cxnId="{4FC26B29-46CD-425A-8661-241E0C1FCECF}">
      <dgm:prSet/>
      <dgm:spPr/>
      <dgm:t>
        <a:bodyPr/>
        <a:lstStyle/>
        <a:p>
          <a:pPr rtl="1"/>
          <a:endParaRPr lang="ar-SA"/>
        </a:p>
      </dgm:t>
    </dgm:pt>
    <dgm:pt modelId="{639BE4C4-4396-43B3-AD3B-34DFF7A48174}" type="sibTrans" cxnId="{4FC26B29-46CD-425A-8661-241E0C1FCECF}">
      <dgm:prSet/>
      <dgm:spPr/>
      <dgm:t>
        <a:bodyPr/>
        <a:lstStyle/>
        <a:p>
          <a:pPr rtl="1"/>
          <a:endParaRPr lang="ar-SA"/>
        </a:p>
      </dgm:t>
    </dgm:pt>
    <dgm:pt modelId="{7D6AC2B8-D750-407F-A880-76A38EABC9C0}">
      <dgm:prSet phldrT="[Text]" custT="1"/>
      <dgm:spPr/>
      <dgm:t>
        <a:bodyPr/>
        <a:lstStyle/>
        <a:p>
          <a:pPr rtl="1"/>
          <a:r>
            <a:rPr lang="ar-SA" sz="3200" b="0" dirty="0" smtClean="0"/>
            <a:t>العامل الحضاري </a:t>
          </a:r>
          <a:endParaRPr lang="ar-SA" sz="3200" b="0" dirty="0"/>
        </a:p>
      </dgm:t>
    </dgm:pt>
    <dgm:pt modelId="{63BC9227-FBF3-49E1-B6C1-AAD3B0F0FF5F}" type="parTrans" cxnId="{78AB2392-9784-43E9-BC7E-B5B5A5397102}">
      <dgm:prSet/>
      <dgm:spPr/>
      <dgm:t>
        <a:bodyPr/>
        <a:lstStyle/>
        <a:p>
          <a:pPr rtl="1"/>
          <a:endParaRPr lang="ar-SA"/>
        </a:p>
      </dgm:t>
    </dgm:pt>
    <dgm:pt modelId="{AFF71569-B953-42E7-A045-9F9661786AA0}" type="sibTrans" cxnId="{78AB2392-9784-43E9-BC7E-B5B5A5397102}">
      <dgm:prSet/>
      <dgm:spPr/>
      <dgm:t>
        <a:bodyPr/>
        <a:lstStyle/>
        <a:p>
          <a:pPr rtl="1"/>
          <a:endParaRPr lang="ar-SA"/>
        </a:p>
      </dgm:t>
    </dgm:pt>
    <dgm:pt modelId="{48689E57-A768-47B9-86F1-58FD71C640E8}" type="pres">
      <dgm:prSet presAssocID="{E9FB76CE-F6C9-49F6-B500-9E90E381984A}" presName="Name0" presStyleCnt="0">
        <dgm:presLayoutVars>
          <dgm:dir/>
          <dgm:resizeHandles val="exact"/>
        </dgm:presLayoutVars>
      </dgm:prSet>
      <dgm:spPr/>
    </dgm:pt>
    <dgm:pt modelId="{55A6D45D-D777-4247-9D4D-43431072DE9A}" type="pres">
      <dgm:prSet presAssocID="{E9FB76CE-F6C9-49F6-B500-9E90E381984A}" presName="fgShape" presStyleLbl="fgShp" presStyleIdx="0" presStyleCnt="1" custFlipVert="0" custFlipHor="0" custScaleX="850" custScaleY="7500"/>
      <dgm:spPr/>
    </dgm:pt>
    <dgm:pt modelId="{FDF1C8B9-A787-423A-8C6A-28E554A8BF94}" type="pres">
      <dgm:prSet presAssocID="{E9FB76CE-F6C9-49F6-B500-9E90E381984A}" presName="linComp" presStyleCnt="0"/>
      <dgm:spPr/>
    </dgm:pt>
    <dgm:pt modelId="{34E25205-90FB-489E-921D-D6E3B291C4ED}" type="pres">
      <dgm:prSet presAssocID="{5C4853CC-DE82-4F15-9D69-DDB6CE127200}" presName="compNode" presStyleCnt="0"/>
      <dgm:spPr/>
    </dgm:pt>
    <dgm:pt modelId="{7EF12F8F-27DE-4AFC-81D6-2BBFD55B9863}" type="pres">
      <dgm:prSet presAssocID="{5C4853CC-DE82-4F15-9D69-DDB6CE127200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BDCF4D3A-3934-4D8C-BB74-72457D14CF24}" type="pres">
      <dgm:prSet presAssocID="{5C4853CC-DE82-4F15-9D69-DDB6CE12720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15F6FF-2233-421D-9B36-2CA8D995813A}" type="pres">
      <dgm:prSet presAssocID="{5C4853CC-DE82-4F15-9D69-DDB6CE127200}" presName="invisiNode" presStyleLbl="node1" presStyleIdx="0" presStyleCnt="3"/>
      <dgm:spPr/>
    </dgm:pt>
    <dgm:pt modelId="{7369EDBC-64CB-43DC-9DD4-FF5A1D0C81BF}" type="pres">
      <dgm:prSet presAssocID="{5C4853CC-DE82-4F15-9D69-DDB6CE12720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950109-EFEE-4CFB-BDC0-B67EA5A8D9CC}" type="pres">
      <dgm:prSet presAssocID="{639BE4C4-4396-43B3-AD3B-34DFF7A4817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07195E9-8990-438F-A229-5A2BF4248751}" type="pres">
      <dgm:prSet presAssocID="{7D6AC2B8-D750-407F-A880-76A38EABC9C0}" presName="compNode" presStyleCnt="0"/>
      <dgm:spPr/>
    </dgm:pt>
    <dgm:pt modelId="{3B8F730B-5CC8-4A79-BCE6-7CC7C1C13A11}" type="pres">
      <dgm:prSet presAssocID="{7D6AC2B8-D750-407F-A880-76A38EABC9C0}" presName="bkgdShap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59938F3-67F2-4D7D-8D05-D56432FD6A12}" type="pres">
      <dgm:prSet presAssocID="{7D6AC2B8-D750-407F-A880-76A38EABC9C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31A5511-E6DA-497B-AFA8-F52C9E5D0478}" type="pres">
      <dgm:prSet presAssocID="{7D6AC2B8-D750-407F-A880-76A38EABC9C0}" presName="invisiNode" presStyleLbl="node1" presStyleIdx="1" presStyleCnt="3"/>
      <dgm:spPr/>
    </dgm:pt>
    <dgm:pt modelId="{D6C1EA07-BBB8-4A9B-A89D-5DD2D12974DF}" type="pres">
      <dgm:prSet presAssocID="{7D6AC2B8-D750-407F-A880-76A38EABC9C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34095A-9F7D-4F97-A71E-243806C266D0}" type="pres">
      <dgm:prSet presAssocID="{AFF71569-B953-42E7-A045-9F9661786AA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BB6717E-58F2-4350-B117-E1C41ECDE2F1}" type="pres">
      <dgm:prSet presAssocID="{8E495F8D-4FEA-4C1E-99A4-78959F6016C0}" presName="compNode" presStyleCnt="0"/>
      <dgm:spPr/>
    </dgm:pt>
    <dgm:pt modelId="{7B88E49A-7013-4C8C-A8EA-339BFDCC44A6}" type="pres">
      <dgm:prSet presAssocID="{8E495F8D-4FEA-4C1E-99A4-78959F6016C0}" presName="bkgdShap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73F205C7-901F-44CF-BFDB-6FB1211F1BD1}" type="pres">
      <dgm:prSet presAssocID="{8E495F8D-4FEA-4C1E-99A4-78959F6016C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2AFD37-2331-4ADE-953D-0255093BC021}" type="pres">
      <dgm:prSet presAssocID="{8E495F8D-4FEA-4C1E-99A4-78959F6016C0}" presName="invisiNode" presStyleLbl="node1" presStyleIdx="2" presStyleCnt="3"/>
      <dgm:spPr/>
    </dgm:pt>
    <dgm:pt modelId="{87811309-A50E-4204-969E-BBEE76C1E808}" type="pres">
      <dgm:prSet presAssocID="{8E495F8D-4FEA-4C1E-99A4-78959F6016C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30ADA16-1B66-414D-8B8D-AFF64C298258}" type="presOf" srcId="{8E495F8D-4FEA-4C1E-99A4-78959F6016C0}" destId="{73F205C7-901F-44CF-BFDB-6FB1211F1BD1}" srcOrd="1" destOrd="0" presId="urn:microsoft.com/office/officeart/2005/8/layout/hList7#3"/>
    <dgm:cxn modelId="{DFF679EA-DBC4-4F41-BC5F-7CC7692DE022}" type="presOf" srcId="{8E495F8D-4FEA-4C1E-99A4-78959F6016C0}" destId="{7B88E49A-7013-4C8C-A8EA-339BFDCC44A6}" srcOrd="0" destOrd="0" presId="urn:microsoft.com/office/officeart/2005/8/layout/hList7#3"/>
    <dgm:cxn modelId="{8924BA81-A4A2-418A-A681-56A0511B74F0}" srcId="{E9FB76CE-F6C9-49F6-B500-9E90E381984A}" destId="{8E495F8D-4FEA-4C1E-99A4-78959F6016C0}" srcOrd="2" destOrd="0" parTransId="{F53188AB-4AD2-4FF2-AB78-C98EADD981F3}" sibTransId="{02B40D43-D4E0-470E-91C1-97539503E47B}"/>
    <dgm:cxn modelId="{4FC26B29-46CD-425A-8661-241E0C1FCECF}" srcId="{E9FB76CE-F6C9-49F6-B500-9E90E381984A}" destId="{5C4853CC-DE82-4F15-9D69-DDB6CE127200}" srcOrd="0" destOrd="0" parTransId="{C3F3C531-9345-49AE-9E78-6890826B7D3A}" sibTransId="{639BE4C4-4396-43B3-AD3B-34DFF7A48174}"/>
    <dgm:cxn modelId="{78AB2392-9784-43E9-BC7E-B5B5A5397102}" srcId="{E9FB76CE-F6C9-49F6-B500-9E90E381984A}" destId="{7D6AC2B8-D750-407F-A880-76A38EABC9C0}" srcOrd="1" destOrd="0" parTransId="{63BC9227-FBF3-49E1-B6C1-AAD3B0F0FF5F}" sibTransId="{AFF71569-B953-42E7-A045-9F9661786AA0}"/>
    <dgm:cxn modelId="{AE3EB1DF-E005-4A30-AA41-7E4E37B8712A}" type="presOf" srcId="{7D6AC2B8-D750-407F-A880-76A38EABC9C0}" destId="{F59938F3-67F2-4D7D-8D05-D56432FD6A12}" srcOrd="1" destOrd="0" presId="urn:microsoft.com/office/officeart/2005/8/layout/hList7#3"/>
    <dgm:cxn modelId="{69B1C6F6-28EF-4BE7-8AA3-60403CDBCE80}" type="presOf" srcId="{5C4853CC-DE82-4F15-9D69-DDB6CE127200}" destId="{BDCF4D3A-3934-4D8C-BB74-72457D14CF24}" srcOrd="1" destOrd="0" presId="urn:microsoft.com/office/officeart/2005/8/layout/hList7#3"/>
    <dgm:cxn modelId="{FE1C4DC9-F3AC-43FF-B48E-1C4EB5E77071}" type="presOf" srcId="{5C4853CC-DE82-4F15-9D69-DDB6CE127200}" destId="{7EF12F8F-27DE-4AFC-81D6-2BBFD55B9863}" srcOrd="0" destOrd="0" presId="urn:microsoft.com/office/officeart/2005/8/layout/hList7#3"/>
    <dgm:cxn modelId="{398F3E81-8A7C-4321-8866-8A53ECD317AA}" type="presOf" srcId="{E9FB76CE-F6C9-49F6-B500-9E90E381984A}" destId="{48689E57-A768-47B9-86F1-58FD71C640E8}" srcOrd="0" destOrd="0" presId="urn:microsoft.com/office/officeart/2005/8/layout/hList7#3"/>
    <dgm:cxn modelId="{27006FE1-AAEA-4E57-960C-185FEDEB86A0}" type="presOf" srcId="{AFF71569-B953-42E7-A045-9F9661786AA0}" destId="{9B34095A-9F7D-4F97-A71E-243806C266D0}" srcOrd="0" destOrd="0" presId="urn:microsoft.com/office/officeart/2005/8/layout/hList7#3"/>
    <dgm:cxn modelId="{E0EE1361-1791-4E28-A0F9-5F10491D2EE1}" type="presOf" srcId="{639BE4C4-4396-43B3-AD3B-34DFF7A48174}" destId="{B0950109-EFEE-4CFB-BDC0-B67EA5A8D9CC}" srcOrd="0" destOrd="0" presId="urn:microsoft.com/office/officeart/2005/8/layout/hList7#3"/>
    <dgm:cxn modelId="{15FFB542-FA89-4DBB-9744-317FFC8ED284}" type="presOf" srcId="{7D6AC2B8-D750-407F-A880-76A38EABC9C0}" destId="{3B8F730B-5CC8-4A79-BCE6-7CC7C1C13A11}" srcOrd="0" destOrd="0" presId="urn:microsoft.com/office/officeart/2005/8/layout/hList7#3"/>
    <dgm:cxn modelId="{C2405008-83C4-464E-B1D1-9D1588890BF4}" type="presParOf" srcId="{48689E57-A768-47B9-86F1-58FD71C640E8}" destId="{55A6D45D-D777-4247-9D4D-43431072DE9A}" srcOrd="0" destOrd="0" presId="urn:microsoft.com/office/officeart/2005/8/layout/hList7#3"/>
    <dgm:cxn modelId="{B662C82C-4BB1-4D8C-B1CC-2B5D408542A9}" type="presParOf" srcId="{48689E57-A768-47B9-86F1-58FD71C640E8}" destId="{FDF1C8B9-A787-423A-8C6A-28E554A8BF94}" srcOrd="1" destOrd="0" presId="urn:microsoft.com/office/officeart/2005/8/layout/hList7#3"/>
    <dgm:cxn modelId="{08C94602-4392-4D3A-8A23-ED2F0FF70D85}" type="presParOf" srcId="{FDF1C8B9-A787-423A-8C6A-28E554A8BF94}" destId="{34E25205-90FB-489E-921D-D6E3B291C4ED}" srcOrd="0" destOrd="0" presId="urn:microsoft.com/office/officeart/2005/8/layout/hList7#3"/>
    <dgm:cxn modelId="{2549872B-F240-48C9-A731-9AABCC3A4221}" type="presParOf" srcId="{34E25205-90FB-489E-921D-D6E3B291C4ED}" destId="{7EF12F8F-27DE-4AFC-81D6-2BBFD55B9863}" srcOrd="0" destOrd="0" presId="urn:microsoft.com/office/officeart/2005/8/layout/hList7#3"/>
    <dgm:cxn modelId="{E5457FD0-4776-45C5-BBF9-762AE0C783D2}" type="presParOf" srcId="{34E25205-90FB-489E-921D-D6E3B291C4ED}" destId="{BDCF4D3A-3934-4D8C-BB74-72457D14CF24}" srcOrd="1" destOrd="0" presId="urn:microsoft.com/office/officeart/2005/8/layout/hList7#3"/>
    <dgm:cxn modelId="{CA021AAD-D569-4F81-9873-293257A73338}" type="presParOf" srcId="{34E25205-90FB-489E-921D-D6E3B291C4ED}" destId="{E015F6FF-2233-421D-9B36-2CA8D995813A}" srcOrd="2" destOrd="0" presId="urn:microsoft.com/office/officeart/2005/8/layout/hList7#3"/>
    <dgm:cxn modelId="{55888B63-3273-4727-9935-B3E5E6159453}" type="presParOf" srcId="{34E25205-90FB-489E-921D-D6E3B291C4ED}" destId="{7369EDBC-64CB-43DC-9DD4-FF5A1D0C81BF}" srcOrd="3" destOrd="0" presId="urn:microsoft.com/office/officeart/2005/8/layout/hList7#3"/>
    <dgm:cxn modelId="{31C376B7-9C78-4EFB-BC42-CF8ECAD3382B}" type="presParOf" srcId="{FDF1C8B9-A787-423A-8C6A-28E554A8BF94}" destId="{B0950109-EFEE-4CFB-BDC0-B67EA5A8D9CC}" srcOrd="1" destOrd="0" presId="urn:microsoft.com/office/officeart/2005/8/layout/hList7#3"/>
    <dgm:cxn modelId="{E7CACBA7-19F2-40B3-AABF-F46F82CFB92F}" type="presParOf" srcId="{FDF1C8B9-A787-423A-8C6A-28E554A8BF94}" destId="{A07195E9-8990-438F-A229-5A2BF4248751}" srcOrd="2" destOrd="0" presId="urn:microsoft.com/office/officeart/2005/8/layout/hList7#3"/>
    <dgm:cxn modelId="{934F1D96-E633-4AC5-9DA0-271DBD926A46}" type="presParOf" srcId="{A07195E9-8990-438F-A229-5A2BF4248751}" destId="{3B8F730B-5CC8-4A79-BCE6-7CC7C1C13A11}" srcOrd="0" destOrd="0" presId="urn:microsoft.com/office/officeart/2005/8/layout/hList7#3"/>
    <dgm:cxn modelId="{5120D1C3-36A9-427F-B6DB-3ECDF125E3F9}" type="presParOf" srcId="{A07195E9-8990-438F-A229-5A2BF4248751}" destId="{F59938F3-67F2-4D7D-8D05-D56432FD6A12}" srcOrd="1" destOrd="0" presId="urn:microsoft.com/office/officeart/2005/8/layout/hList7#3"/>
    <dgm:cxn modelId="{09139124-E1E5-44C1-B658-6C520BE6060F}" type="presParOf" srcId="{A07195E9-8990-438F-A229-5A2BF4248751}" destId="{231A5511-E6DA-497B-AFA8-F52C9E5D0478}" srcOrd="2" destOrd="0" presId="urn:microsoft.com/office/officeart/2005/8/layout/hList7#3"/>
    <dgm:cxn modelId="{2D64D99B-A9AC-414A-AA0F-195DE2C69A24}" type="presParOf" srcId="{A07195E9-8990-438F-A229-5A2BF4248751}" destId="{D6C1EA07-BBB8-4A9B-A89D-5DD2D12974DF}" srcOrd="3" destOrd="0" presId="urn:microsoft.com/office/officeart/2005/8/layout/hList7#3"/>
    <dgm:cxn modelId="{11810BA7-C816-4EA7-BD7A-3372EAC35481}" type="presParOf" srcId="{FDF1C8B9-A787-423A-8C6A-28E554A8BF94}" destId="{9B34095A-9F7D-4F97-A71E-243806C266D0}" srcOrd="3" destOrd="0" presId="urn:microsoft.com/office/officeart/2005/8/layout/hList7#3"/>
    <dgm:cxn modelId="{27E91718-FB15-4079-A5A3-E576018C9BCB}" type="presParOf" srcId="{FDF1C8B9-A787-423A-8C6A-28E554A8BF94}" destId="{ABB6717E-58F2-4350-B117-E1C41ECDE2F1}" srcOrd="4" destOrd="0" presId="urn:microsoft.com/office/officeart/2005/8/layout/hList7#3"/>
    <dgm:cxn modelId="{F09E6B1D-0DBF-4C09-A979-C75AA7F35D87}" type="presParOf" srcId="{ABB6717E-58F2-4350-B117-E1C41ECDE2F1}" destId="{7B88E49A-7013-4C8C-A8EA-339BFDCC44A6}" srcOrd="0" destOrd="0" presId="urn:microsoft.com/office/officeart/2005/8/layout/hList7#3"/>
    <dgm:cxn modelId="{7BE5C810-F9FB-4F0D-AB9C-29582C261262}" type="presParOf" srcId="{ABB6717E-58F2-4350-B117-E1C41ECDE2F1}" destId="{73F205C7-901F-44CF-BFDB-6FB1211F1BD1}" srcOrd="1" destOrd="0" presId="urn:microsoft.com/office/officeart/2005/8/layout/hList7#3"/>
    <dgm:cxn modelId="{0A145FC7-4892-49FC-9042-AEEA6049FEF4}" type="presParOf" srcId="{ABB6717E-58F2-4350-B117-E1C41ECDE2F1}" destId="{1C2AFD37-2331-4ADE-953D-0255093BC021}" srcOrd="2" destOrd="0" presId="urn:microsoft.com/office/officeart/2005/8/layout/hList7#3"/>
    <dgm:cxn modelId="{ED843668-67E9-4DF2-9F5F-6FF0633A858C}" type="presParOf" srcId="{ABB6717E-58F2-4350-B117-E1C41ECDE2F1}" destId="{87811309-A50E-4204-969E-BBEE76C1E808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FB76CE-F6C9-49F6-B500-9E90E381984A}" type="doc">
      <dgm:prSet loTypeId="urn:microsoft.com/office/officeart/2005/8/layout/hList7#4" loCatId="list" qsTypeId="urn:microsoft.com/office/officeart/2005/8/quickstyle/simple3" qsCatId="simple" csTypeId="urn:microsoft.com/office/officeart/2005/8/colors/colorful2" csCatId="colorful" phldr="1"/>
      <dgm:spPr/>
    </dgm:pt>
    <dgm:pt modelId="{6A74972C-6780-4A94-83B0-6A60F7F23413}">
      <dgm:prSet phldrT="[Text]" custT="1"/>
      <dgm:spPr/>
      <dgm:t>
        <a:bodyPr/>
        <a:lstStyle/>
        <a:p>
          <a:pPr rtl="1"/>
          <a:r>
            <a:rPr lang="ar-SA" sz="2800" dirty="0" smtClean="0"/>
            <a:t>العوامل الطبيعية </a:t>
          </a:r>
          <a:endParaRPr lang="ar-SA" sz="2800" dirty="0"/>
        </a:p>
      </dgm:t>
    </dgm:pt>
    <dgm:pt modelId="{91BCC1BA-F5B7-4F8E-B3C5-FC44C73258CF}" type="parTrans" cxnId="{1BB63FDA-396D-4663-BB27-141F29E2C217}">
      <dgm:prSet/>
      <dgm:spPr/>
      <dgm:t>
        <a:bodyPr/>
        <a:lstStyle/>
        <a:p>
          <a:pPr rtl="1"/>
          <a:endParaRPr lang="ar-SA"/>
        </a:p>
      </dgm:t>
    </dgm:pt>
    <dgm:pt modelId="{3233A55F-DAC3-407B-8EA9-4FB8A35659AC}" type="sibTrans" cxnId="{1BB63FDA-396D-4663-BB27-141F29E2C217}">
      <dgm:prSet/>
      <dgm:spPr/>
      <dgm:t>
        <a:bodyPr/>
        <a:lstStyle/>
        <a:p>
          <a:pPr rtl="1"/>
          <a:endParaRPr lang="ar-SA"/>
        </a:p>
      </dgm:t>
    </dgm:pt>
    <dgm:pt modelId="{3996AD5B-D0FD-4CBF-8EE5-47219FF709CA}">
      <dgm:prSet phldrT="[Text]" custT="1"/>
      <dgm:spPr/>
      <dgm:t>
        <a:bodyPr/>
        <a:lstStyle/>
        <a:p>
          <a:pPr rtl="1"/>
          <a:r>
            <a:rPr lang="ar-SA" sz="2800" b="0" dirty="0" smtClean="0"/>
            <a:t>العامل السياسي </a:t>
          </a:r>
          <a:endParaRPr lang="ar-SA" sz="2800" b="0" dirty="0"/>
        </a:p>
      </dgm:t>
    </dgm:pt>
    <dgm:pt modelId="{E4803D39-F8BA-4495-AEDA-41630123D282}" type="parTrans" cxnId="{D6A568F7-ACD0-4121-8E70-9006E1AFC3B1}">
      <dgm:prSet/>
      <dgm:spPr/>
      <dgm:t>
        <a:bodyPr/>
        <a:lstStyle/>
        <a:p>
          <a:pPr rtl="1"/>
          <a:endParaRPr lang="ar-SA"/>
        </a:p>
      </dgm:t>
    </dgm:pt>
    <dgm:pt modelId="{CFAD7D0E-E16D-4B22-8D68-804678DBEE5F}" type="sibTrans" cxnId="{D6A568F7-ACD0-4121-8E70-9006E1AFC3B1}">
      <dgm:prSet/>
      <dgm:spPr/>
      <dgm:t>
        <a:bodyPr/>
        <a:lstStyle/>
        <a:p>
          <a:pPr rtl="1"/>
          <a:endParaRPr lang="ar-SA"/>
        </a:p>
      </dgm:t>
    </dgm:pt>
    <dgm:pt modelId="{E8FBF0AE-3A5B-499D-86DB-4CD56211332B}">
      <dgm:prSet phldrT="[Text]" custT="1"/>
      <dgm:spPr/>
      <dgm:t>
        <a:bodyPr/>
        <a:lstStyle/>
        <a:p>
          <a:pPr rtl="1"/>
          <a:r>
            <a:rPr lang="ar-SA" sz="2800" dirty="0" smtClean="0"/>
            <a:t>العامل الاقتصادي </a:t>
          </a:r>
          <a:endParaRPr lang="ar-SA" sz="2800" dirty="0"/>
        </a:p>
      </dgm:t>
    </dgm:pt>
    <dgm:pt modelId="{3AD83433-9B24-42DD-9066-39C468FF5072}" type="parTrans" cxnId="{DF390089-42FE-4B19-91B6-527FA927D75D}">
      <dgm:prSet/>
      <dgm:spPr/>
      <dgm:t>
        <a:bodyPr/>
        <a:lstStyle/>
        <a:p>
          <a:pPr rtl="1"/>
          <a:endParaRPr lang="ar-SA"/>
        </a:p>
      </dgm:t>
    </dgm:pt>
    <dgm:pt modelId="{61D5EDA0-9856-4217-A852-A519C62022DB}" type="sibTrans" cxnId="{DF390089-42FE-4B19-91B6-527FA927D75D}">
      <dgm:prSet/>
      <dgm:spPr/>
      <dgm:t>
        <a:bodyPr/>
        <a:lstStyle/>
        <a:p>
          <a:pPr rtl="1"/>
          <a:endParaRPr lang="ar-SA"/>
        </a:p>
      </dgm:t>
    </dgm:pt>
    <dgm:pt modelId="{48689E57-A768-47B9-86F1-58FD71C640E8}" type="pres">
      <dgm:prSet presAssocID="{E9FB76CE-F6C9-49F6-B500-9E90E381984A}" presName="Name0" presStyleCnt="0">
        <dgm:presLayoutVars>
          <dgm:dir/>
          <dgm:resizeHandles val="exact"/>
        </dgm:presLayoutVars>
      </dgm:prSet>
      <dgm:spPr/>
    </dgm:pt>
    <dgm:pt modelId="{55A6D45D-D777-4247-9D4D-43431072DE9A}" type="pres">
      <dgm:prSet presAssocID="{E9FB76CE-F6C9-49F6-B500-9E90E381984A}" presName="fgShape" presStyleLbl="fgShp" presStyleIdx="0" presStyleCnt="1" custFlipVert="0" custFlipHor="0" custScaleX="850" custScaleY="7500"/>
      <dgm:spPr/>
    </dgm:pt>
    <dgm:pt modelId="{FDF1C8B9-A787-423A-8C6A-28E554A8BF94}" type="pres">
      <dgm:prSet presAssocID="{E9FB76CE-F6C9-49F6-B500-9E90E381984A}" presName="linComp" presStyleCnt="0"/>
      <dgm:spPr/>
    </dgm:pt>
    <dgm:pt modelId="{CD84D1A0-4AC6-4D9F-B9A6-3EB4DF8EA146}" type="pres">
      <dgm:prSet presAssocID="{6A74972C-6780-4A94-83B0-6A60F7F23413}" presName="compNode" presStyleCnt="0"/>
      <dgm:spPr/>
    </dgm:pt>
    <dgm:pt modelId="{00C20EAE-95F6-4CE4-B604-DE862EEA3A94}" type="pres">
      <dgm:prSet presAssocID="{6A74972C-6780-4A94-83B0-6A60F7F23413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B6CB7512-1A98-46E0-88B5-F22686AA5B7F}" type="pres">
      <dgm:prSet presAssocID="{6A74972C-6780-4A94-83B0-6A60F7F2341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B161FB-300C-4903-8BAA-DEEF0F89B6AE}" type="pres">
      <dgm:prSet presAssocID="{6A74972C-6780-4A94-83B0-6A60F7F23413}" presName="invisiNode" presStyleLbl="node1" presStyleIdx="0" presStyleCnt="3"/>
      <dgm:spPr/>
    </dgm:pt>
    <dgm:pt modelId="{9E9F0D44-A644-454A-8E01-1533A9ED5F4D}" type="pres">
      <dgm:prSet presAssocID="{6A74972C-6780-4A94-83B0-6A60F7F2341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74A5EC-C1A6-4797-B142-6BBB01C495B4}" type="pres">
      <dgm:prSet presAssocID="{3233A55F-DAC3-407B-8EA9-4FB8A35659AC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B1BF279-9AAE-4717-ACBD-5F6881911AE1}" type="pres">
      <dgm:prSet presAssocID="{3996AD5B-D0FD-4CBF-8EE5-47219FF709CA}" presName="compNode" presStyleCnt="0"/>
      <dgm:spPr/>
    </dgm:pt>
    <dgm:pt modelId="{917A2463-19AB-49AB-B10A-CB152D1C17A3}" type="pres">
      <dgm:prSet presAssocID="{3996AD5B-D0FD-4CBF-8EE5-47219FF709CA}" presName="bkgdShap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984FEC45-B850-417A-B34A-8E95B3A9BC69}" type="pres">
      <dgm:prSet presAssocID="{3996AD5B-D0FD-4CBF-8EE5-47219FF709C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874B8A-BBDC-4C22-BA9B-65686A8E1610}" type="pres">
      <dgm:prSet presAssocID="{3996AD5B-D0FD-4CBF-8EE5-47219FF709CA}" presName="invisiNode" presStyleLbl="node1" presStyleIdx="1" presStyleCnt="3"/>
      <dgm:spPr/>
    </dgm:pt>
    <dgm:pt modelId="{61EBDCAC-F4AA-4CB1-B9F6-EE54F797FCCC}" type="pres">
      <dgm:prSet presAssocID="{3996AD5B-D0FD-4CBF-8EE5-47219FF709C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F5CA96-70BB-4397-B305-F3665906DFA1}" type="pres">
      <dgm:prSet presAssocID="{CFAD7D0E-E16D-4B22-8D68-804678DBEE5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75774FD-C424-4078-A0EC-7F6CFC1C721D}" type="pres">
      <dgm:prSet presAssocID="{E8FBF0AE-3A5B-499D-86DB-4CD56211332B}" presName="compNode" presStyleCnt="0"/>
      <dgm:spPr/>
    </dgm:pt>
    <dgm:pt modelId="{B8660341-AFF4-4D62-9669-57F9D6B70A4A}" type="pres">
      <dgm:prSet presAssocID="{E8FBF0AE-3A5B-499D-86DB-4CD56211332B}" presName="bkgdShap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A54B1CFC-9327-4935-96C2-8EB388155B25}" type="pres">
      <dgm:prSet presAssocID="{E8FBF0AE-3A5B-499D-86DB-4CD56211332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6182A2-FA07-4C42-8B3F-F885854DABD3}" type="pres">
      <dgm:prSet presAssocID="{E8FBF0AE-3A5B-499D-86DB-4CD56211332B}" presName="invisiNode" presStyleLbl="node1" presStyleIdx="2" presStyleCnt="3"/>
      <dgm:spPr/>
    </dgm:pt>
    <dgm:pt modelId="{CF8A6739-5A7D-4C80-9A18-A93E1E2ECD4F}" type="pres">
      <dgm:prSet presAssocID="{E8FBF0AE-3A5B-499D-86DB-4CD56211332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F390089-42FE-4B19-91B6-527FA927D75D}" srcId="{E9FB76CE-F6C9-49F6-B500-9E90E381984A}" destId="{E8FBF0AE-3A5B-499D-86DB-4CD56211332B}" srcOrd="2" destOrd="0" parTransId="{3AD83433-9B24-42DD-9066-39C468FF5072}" sibTransId="{61D5EDA0-9856-4217-A852-A519C62022DB}"/>
    <dgm:cxn modelId="{1BB63FDA-396D-4663-BB27-141F29E2C217}" srcId="{E9FB76CE-F6C9-49F6-B500-9E90E381984A}" destId="{6A74972C-6780-4A94-83B0-6A60F7F23413}" srcOrd="0" destOrd="0" parTransId="{91BCC1BA-F5B7-4F8E-B3C5-FC44C73258CF}" sibTransId="{3233A55F-DAC3-407B-8EA9-4FB8A35659AC}"/>
    <dgm:cxn modelId="{144D8D8C-46A9-4382-B4B5-BB634F783A0B}" type="presOf" srcId="{CFAD7D0E-E16D-4B22-8D68-804678DBEE5F}" destId="{03F5CA96-70BB-4397-B305-F3665906DFA1}" srcOrd="0" destOrd="0" presId="urn:microsoft.com/office/officeart/2005/8/layout/hList7#4"/>
    <dgm:cxn modelId="{BD3CD84F-F81A-4D90-A406-3AA770A72FB9}" type="presOf" srcId="{3996AD5B-D0FD-4CBF-8EE5-47219FF709CA}" destId="{917A2463-19AB-49AB-B10A-CB152D1C17A3}" srcOrd="0" destOrd="0" presId="urn:microsoft.com/office/officeart/2005/8/layout/hList7#4"/>
    <dgm:cxn modelId="{D6A568F7-ACD0-4121-8E70-9006E1AFC3B1}" srcId="{E9FB76CE-F6C9-49F6-B500-9E90E381984A}" destId="{3996AD5B-D0FD-4CBF-8EE5-47219FF709CA}" srcOrd="1" destOrd="0" parTransId="{E4803D39-F8BA-4495-AEDA-41630123D282}" sibTransId="{CFAD7D0E-E16D-4B22-8D68-804678DBEE5F}"/>
    <dgm:cxn modelId="{F82837BF-36E7-4C52-8FD2-97A420814EBB}" type="presOf" srcId="{E9FB76CE-F6C9-49F6-B500-9E90E381984A}" destId="{48689E57-A768-47B9-86F1-58FD71C640E8}" srcOrd="0" destOrd="0" presId="urn:microsoft.com/office/officeart/2005/8/layout/hList7#4"/>
    <dgm:cxn modelId="{D50E804E-D4EF-4B5D-8C90-A754058FD6C2}" type="presOf" srcId="{6A74972C-6780-4A94-83B0-6A60F7F23413}" destId="{00C20EAE-95F6-4CE4-B604-DE862EEA3A94}" srcOrd="0" destOrd="0" presId="urn:microsoft.com/office/officeart/2005/8/layout/hList7#4"/>
    <dgm:cxn modelId="{F5F39ED4-F6AF-44E6-9BBF-83A61A3F35FD}" type="presOf" srcId="{3233A55F-DAC3-407B-8EA9-4FB8A35659AC}" destId="{0A74A5EC-C1A6-4797-B142-6BBB01C495B4}" srcOrd="0" destOrd="0" presId="urn:microsoft.com/office/officeart/2005/8/layout/hList7#4"/>
    <dgm:cxn modelId="{0E9ED947-1DDC-4D5A-9CBB-495CB11D3540}" type="presOf" srcId="{E8FBF0AE-3A5B-499D-86DB-4CD56211332B}" destId="{A54B1CFC-9327-4935-96C2-8EB388155B25}" srcOrd="1" destOrd="0" presId="urn:microsoft.com/office/officeart/2005/8/layout/hList7#4"/>
    <dgm:cxn modelId="{EE1110E3-515F-4F37-8DA9-16418731CE2F}" type="presOf" srcId="{E8FBF0AE-3A5B-499D-86DB-4CD56211332B}" destId="{B8660341-AFF4-4D62-9669-57F9D6B70A4A}" srcOrd="0" destOrd="0" presId="urn:microsoft.com/office/officeart/2005/8/layout/hList7#4"/>
    <dgm:cxn modelId="{20A552E4-46DA-4A10-A20D-3818B56F2CAE}" type="presOf" srcId="{3996AD5B-D0FD-4CBF-8EE5-47219FF709CA}" destId="{984FEC45-B850-417A-B34A-8E95B3A9BC69}" srcOrd="1" destOrd="0" presId="urn:microsoft.com/office/officeart/2005/8/layout/hList7#4"/>
    <dgm:cxn modelId="{25F33B27-6195-4871-BE98-6259BADCD6B7}" type="presOf" srcId="{6A74972C-6780-4A94-83B0-6A60F7F23413}" destId="{B6CB7512-1A98-46E0-88B5-F22686AA5B7F}" srcOrd="1" destOrd="0" presId="urn:microsoft.com/office/officeart/2005/8/layout/hList7#4"/>
    <dgm:cxn modelId="{150F8B10-D4CF-43C8-BB8D-81D7FC2259DF}" type="presParOf" srcId="{48689E57-A768-47B9-86F1-58FD71C640E8}" destId="{55A6D45D-D777-4247-9D4D-43431072DE9A}" srcOrd="0" destOrd="0" presId="urn:microsoft.com/office/officeart/2005/8/layout/hList7#4"/>
    <dgm:cxn modelId="{3D1295C8-4659-45F2-8496-F5ADFDAD2FC5}" type="presParOf" srcId="{48689E57-A768-47B9-86F1-58FD71C640E8}" destId="{FDF1C8B9-A787-423A-8C6A-28E554A8BF94}" srcOrd="1" destOrd="0" presId="urn:microsoft.com/office/officeart/2005/8/layout/hList7#4"/>
    <dgm:cxn modelId="{B24AB73F-B23C-42C0-AF29-52CD7E1D753F}" type="presParOf" srcId="{FDF1C8B9-A787-423A-8C6A-28E554A8BF94}" destId="{CD84D1A0-4AC6-4D9F-B9A6-3EB4DF8EA146}" srcOrd="0" destOrd="0" presId="urn:microsoft.com/office/officeart/2005/8/layout/hList7#4"/>
    <dgm:cxn modelId="{6FD4F8E0-6E48-4074-AF71-57CEF36AB73E}" type="presParOf" srcId="{CD84D1A0-4AC6-4D9F-B9A6-3EB4DF8EA146}" destId="{00C20EAE-95F6-4CE4-B604-DE862EEA3A94}" srcOrd="0" destOrd="0" presId="urn:microsoft.com/office/officeart/2005/8/layout/hList7#4"/>
    <dgm:cxn modelId="{703BE60E-0A52-4433-8FC3-C800DB93A387}" type="presParOf" srcId="{CD84D1A0-4AC6-4D9F-B9A6-3EB4DF8EA146}" destId="{B6CB7512-1A98-46E0-88B5-F22686AA5B7F}" srcOrd="1" destOrd="0" presId="urn:microsoft.com/office/officeart/2005/8/layout/hList7#4"/>
    <dgm:cxn modelId="{A78468C2-FDF2-431D-A4BF-831453FD56CA}" type="presParOf" srcId="{CD84D1A0-4AC6-4D9F-B9A6-3EB4DF8EA146}" destId="{9FB161FB-300C-4903-8BAA-DEEF0F89B6AE}" srcOrd="2" destOrd="0" presId="urn:microsoft.com/office/officeart/2005/8/layout/hList7#4"/>
    <dgm:cxn modelId="{777E580D-F5A5-43A6-8422-3F1300AB3296}" type="presParOf" srcId="{CD84D1A0-4AC6-4D9F-B9A6-3EB4DF8EA146}" destId="{9E9F0D44-A644-454A-8E01-1533A9ED5F4D}" srcOrd="3" destOrd="0" presId="urn:microsoft.com/office/officeart/2005/8/layout/hList7#4"/>
    <dgm:cxn modelId="{98A8319B-38ED-4172-8A6E-1CCFA5318CB0}" type="presParOf" srcId="{FDF1C8B9-A787-423A-8C6A-28E554A8BF94}" destId="{0A74A5EC-C1A6-4797-B142-6BBB01C495B4}" srcOrd="1" destOrd="0" presId="urn:microsoft.com/office/officeart/2005/8/layout/hList7#4"/>
    <dgm:cxn modelId="{CDF0C24F-CE12-4370-A953-A535CDC2B0C0}" type="presParOf" srcId="{FDF1C8B9-A787-423A-8C6A-28E554A8BF94}" destId="{1B1BF279-9AAE-4717-ACBD-5F6881911AE1}" srcOrd="2" destOrd="0" presId="urn:microsoft.com/office/officeart/2005/8/layout/hList7#4"/>
    <dgm:cxn modelId="{5B2C307E-ACF1-4B3C-B049-203269861791}" type="presParOf" srcId="{1B1BF279-9AAE-4717-ACBD-5F6881911AE1}" destId="{917A2463-19AB-49AB-B10A-CB152D1C17A3}" srcOrd="0" destOrd="0" presId="urn:microsoft.com/office/officeart/2005/8/layout/hList7#4"/>
    <dgm:cxn modelId="{07A3B1B1-C2EC-4D29-BB61-A6DA6FBB7E44}" type="presParOf" srcId="{1B1BF279-9AAE-4717-ACBD-5F6881911AE1}" destId="{984FEC45-B850-417A-B34A-8E95B3A9BC69}" srcOrd="1" destOrd="0" presId="urn:microsoft.com/office/officeart/2005/8/layout/hList7#4"/>
    <dgm:cxn modelId="{68C6BAD5-B6C7-46CB-B7AF-588461D4B0DE}" type="presParOf" srcId="{1B1BF279-9AAE-4717-ACBD-5F6881911AE1}" destId="{C1874B8A-BBDC-4C22-BA9B-65686A8E1610}" srcOrd="2" destOrd="0" presId="urn:microsoft.com/office/officeart/2005/8/layout/hList7#4"/>
    <dgm:cxn modelId="{1B9B8095-2F33-4780-B59B-9F141A9293EB}" type="presParOf" srcId="{1B1BF279-9AAE-4717-ACBD-5F6881911AE1}" destId="{61EBDCAC-F4AA-4CB1-B9F6-EE54F797FCCC}" srcOrd="3" destOrd="0" presId="urn:microsoft.com/office/officeart/2005/8/layout/hList7#4"/>
    <dgm:cxn modelId="{5C117CFE-B806-4336-BA9C-F7404CD984A6}" type="presParOf" srcId="{FDF1C8B9-A787-423A-8C6A-28E554A8BF94}" destId="{03F5CA96-70BB-4397-B305-F3665906DFA1}" srcOrd="3" destOrd="0" presId="urn:microsoft.com/office/officeart/2005/8/layout/hList7#4"/>
    <dgm:cxn modelId="{2BBD82BC-CD8A-4886-8C46-A2754EB63066}" type="presParOf" srcId="{FDF1C8B9-A787-423A-8C6A-28E554A8BF94}" destId="{275774FD-C424-4078-A0EC-7F6CFC1C721D}" srcOrd="4" destOrd="0" presId="urn:microsoft.com/office/officeart/2005/8/layout/hList7#4"/>
    <dgm:cxn modelId="{C79F5F1C-4C0D-456C-8A11-B44923FBB891}" type="presParOf" srcId="{275774FD-C424-4078-A0EC-7F6CFC1C721D}" destId="{B8660341-AFF4-4D62-9669-57F9D6B70A4A}" srcOrd="0" destOrd="0" presId="urn:microsoft.com/office/officeart/2005/8/layout/hList7#4"/>
    <dgm:cxn modelId="{3F135F6D-A2E0-44F7-8D76-8D01AEA8CF39}" type="presParOf" srcId="{275774FD-C424-4078-A0EC-7F6CFC1C721D}" destId="{A54B1CFC-9327-4935-96C2-8EB388155B25}" srcOrd="1" destOrd="0" presId="urn:microsoft.com/office/officeart/2005/8/layout/hList7#4"/>
    <dgm:cxn modelId="{1CB2C077-E84C-459B-9F85-82C16D549BD6}" type="presParOf" srcId="{275774FD-C424-4078-A0EC-7F6CFC1C721D}" destId="{E16182A2-FA07-4C42-8B3F-F885854DABD3}" srcOrd="2" destOrd="0" presId="urn:microsoft.com/office/officeart/2005/8/layout/hList7#4"/>
    <dgm:cxn modelId="{AA663FBC-3BBD-4C30-8410-6A875B5427BD}" type="presParOf" srcId="{275774FD-C424-4078-A0EC-7F6CFC1C721D}" destId="{CF8A6739-5A7D-4C80-9A18-A93E1E2ECD4F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EB75D8-71AF-407C-B7C9-C392752ECA6E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E325ED3A-865E-4287-AC37-31DF4FD11EB9}">
      <dgm:prSet phldrT="[Text]" custT="1"/>
      <dgm:spPr/>
      <dgm:t>
        <a:bodyPr/>
        <a:lstStyle/>
        <a:p>
          <a:pPr rtl="1"/>
          <a:r>
            <a:rPr lang="ar-SA" sz="3200" dirty="0" smtClean="0"/>
            <a:t>ثانياً</a:t>
          </a:r>
          <a:endParaRPr lang="ar-SA" sz="3200" dirty="0"/>
        </a:p>
      </dgm:t>
    </dgm:pt>
    <dgm:pt modelId="{FB852F80-A469-4ACA-A716-5B23AFCF3E43}" type="parTrans" cxnId="{760D04D3-19D3-4F78-86D2-3371A1CB3309}">
      <dgm:prSet/>
      <dgm:spPr/>
      <dgm:t>
        <a:bodyPr/>
        <a:lstStyle/>
        <a:p>
          <a:pPr rtl="1"/>
          <a:endParaRPr lang="ar-SA" sz="3200"/>
        </a:p>
      </dgm:t>
    </dgm:pt>
    <dgm:pt modelId="{5290C38D-897A-455D-8A3E-72F472B322A0}" type="sibTrans" cxnId="{760D04D3-19D3-4F78-86D2-3371A1CB3309}">
      <dgm:prSet/>
      <dgm:spPr/>
      <dgm:t>
        <a:bodyPr/>
        <a:lstStyle/>
        <a:p>
          <a:pPr rtl="1"/>
          <a:endParaRPr lang="ar-SA" sz="3200"/>
        </a:p>
      </dgm:t>
    </dgm:pt>
    <dgm:pt modelId="{AC119F3F-3A3A-4C40-9113-471C0331D4AD}">
      <dgm:prSet custT="1"/>
      <dgm:spPr/>
      <dgm:t>
        <a:bodyPr/>
        <a:lstStyle/>
        <a:p>
          <a:pPr rtl="1"/>
          <a:r>
            <a:rPr lang="ar-SA" sz="4000" b="1" dirty="0" smtClean="0">
              <a:latin typeface="Arabic Typesetting" pitchFamily="66" charset="-78"/>
              <a:cs typeface="Arabic Typesetting" pitchFamily="66" charset="-78"/>
            </a:rPr>
            <a:t>التغذية</a:t>
          </a:r>
          <a:r>
            <a:rPr lang="ar-SA" sz="4000" b="1" baseline="0" dirty="0" smtClean="0">
              <a:latin typeface="Arabic Typesetting" pitchFamily="66" charset="-78"/>
              <a:cs typeface="Arabic Typesetting" pitchFamily="66" charset="-78"/>
            </a:rPr>
            <a:t> الراجعة (العكسية)</a:t>
          </a:r>
          <a:endParaRPr lang="ar-SA" sz="4000" b="1" dirty="0">
            <a:latin typeface="Arabic Typesetting" pitchFamily="66" charset="-78"/>
            <a:cs typeface="Arabic Typesetting" pitchFamily="66" charset="-78"/>
          </a:endParaRPr>
        </a:p>
      </dgm:t>
    </dgm:pt>
    <dgm:pt modelId="{670F4CE9-27E9-46D5-94BF-A6CF83A13AFF}" type="parTrans" cxnId="{40E96062-0F56-4352-B7AB-1290523994A2}">
      <dgm:prSet/>
      <dgm:spPr/>
      <dgm:t>
        <a:bodyPr/>
        <a:lstStyle/>
        <a:p>
          <a:pPr rtl="1"/>
          <a:endParaRPr lang="ar-SA" sz="3200"/>
        </a:p>
      </dgm:t>
    </dgm:pt>
    <dgm:pt modelId="{697C8069-2CDC-42E1-A40A-B17B424C5539}" type="sibTrans" cxnId="{40E96062-0F56-4352-B7AB-1290523994A2}">
      <dgm:prSet/>
      <dgm:spPr/>
      <dgm:t>
        <a:bodyPr/>
        <a:lstStyle/>
        <a:p>
          <a:pPr rtl="1"/>
          <a:endParaRPr lang="ar-SA" sz="3200"/>
        </a:p>
      </dgm:t>
    </dgm:pt>
    <dgm:pt modelId="{45CA1951-DB72-4D9B-A0DF-822076A5304B}" type="pres">
      <dgm:prSet presAssocID="{24EB75D8-71AF-407C-B7C9-C392752ECA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EC6341-EE8F-4B8C-B504-F0B8911C3A97}" type="pres">
      <dgm:prSet presAssocID="{E325ED3A-865E-4287-AC37-31DF4FD11EB9}" presName="composite" presStyleCnt="0"/>
      <dgm:spPr/>
      <dgm:t>
        <a:bodyPr/>
        <a:lstStyle/>
        <a:p>
          <a:pPr rtl="1"/>
          <a:endParaRPr lang="ar-SA"/>
        </a:p>
      </dgm:t>
    </dgm:pt>
    <dgm:pt modelId="{8A8C8ED0-F8B9-469A-86F5-5AD7732576DC}" type="pres">
      <dgm:prSet presAssocID="{E325ED3A-865E-4287-AC37-31DF4FD11EB9}" presName="parentText" presStyleLbl="alignNode1" presStyleIdx="0" presStyleCnt="1" custLinFactNeighborX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0CDBF7-234C-412A-BDCD-C4B5C2396DB5}" type="pres">
      <dgm:prSet presAssocID="{E325ED3A-865E-4287-AC37-31DF4FD11EB9}" presName="descendantText" presStyleLbl="alignAcc1" presStyleIdx="0" presStyleCnt="1" custScaleY="108961" custLinFactNeighborX="14396" custLinFactNeighborY="340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60D04D3-19D3-4F78-86D2-3371A1CB3309}" srcId="{24EB75D8-71AF-407C-B7C9-C392752ECA6E}" destId="{E325ED3A-865E-4287-AC37-31DF4FD11EB9}" srcOrd="0" destOrd="0" parTransId="{FB852F80-A469-4ACA-A716-5B23AFCF3E43}" sibTransId="{5290C38D-897A-455D-8A3E-72F472B322A0}"/>
    <dgm:cxn modelId="{9A3C7A9D-9874-4885-90BF-91741648C7D6}" type="presOf" srcId="{AC119F3F-3A3A-4C40-9113-471C0331D4AD}" destId="{600CDBF7-234C-412A-BDCD-C4B5C2396DB5}" srcOrd="0" destOrd="0" presId="urn:microsoft.com/office/officeart/2005/8/layout/chevron2"/>
    <dgm:cxn modelId="{A7550390-42AF-4AD2-A804-AAD47D3B0B41}" type="presOf" srcId="{E325ED3A-865E-4287-AC37-31DF4FD11EB9}" destId="{8A8C8ED0-F8B9-469A-86F5-5AD7732576DC}" srcOrd="0" destOrd="0" presId="urn:microsoft.com/office/officeart/2005/8/layout/chevron2"/>
    <dgm:cxn modelId="{40E96062-0F56-4352-B7AB-1290523994A2}" srcId="{E325ED3A-865E-4287-AC37-31DF4FD11EB9}" destId="{AC119F3F-3A3A-4C40-9113-471C0331D4AD}" srcOrd="0" destOrd="0" parTransId="{670F4CE9-27E9-46D5-94BF-A6CF83A13AFF}" sibTransId="{697C8069-2CDC-42E1-A40A-B17B424C5539}"/>
    <dgm:cxn modelId="{8428C2AD-9AE0-49DA-BD84-388F7264DAA9}" type="presOf" srcId="{24EB75D8-71AF-407C-B7C9-C392752ECA6E}" destId="{45CA1951-DB72-4D9B-A0DF-822076A5304B}" srcOrd="0" destOrd="0" presId="urn:microsoft.com/office/officeart/2005/8/layout/chevron2"/>
    <dgm:cxn modelId="{80205E48-2F21-4488-9C6F-4AD157AE0D50}" type="presParOf" srcId="{45CA1951-DB72-4D9B-A0DF-822076A5304B}" destId="{A5EC6341-EE8F-4B8C-B504-F0B8911C3A97}" srcOrd="0" destOrd="0" presId="urn:microsoft.com/office/officeart/2005/8/layout/chevron2"/>
    <dgm:cxn modelId="{58A02264-5487-4D30-8D7B-7038590CFAF3}" type="presParOf" srcId="{A5EC6341-EE8F-4B8C-B504-F0B8911C3A97}" destId="{8A8C8ED0-F8B9-469A-86F5-5AD7732576DC}" srcOrd="0" destOrd="0" presId="urn:microsoft.com/office/officeart/2005/8/layout/chevron2"/>
    <dgm:cxn modelId="{063AFD11-5853-4FDA-A78A-48E71647D251}" type="presParOf" srcId="{A5EC6341-EE8F-4B8C-B504-F0B8911C3A97}" destId="{600CDBF7-234C-412A-BDCD-C4B5C2396D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CE21DE-972F-4187-A69C-3BA05C21DC63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3F42F1E-3732-4FD9-801E-6047EBFB92ED}">
      <dgm:prSet phldrT="[Text]" custT="1"/>
      <dgm:spPr/>
      <dgm:t>
        <a:bodyPr/>
        <a:lstStyle/>
        <a:p>
          <a:pPr algn="ctr" rtl="1"/>
          <a:r>
            <a:rPr lang="ar-SA" sz="2800" b="1" dirty="0" smtClean="0">
              <a:latin typeface="Arial" pitchFamily="34" charset="0"/>
              <a:cs typeface="Arial" pitchFamily="34" charset="0"/>
            </a:rPr>
            <a:t>تغذية راجعة خارجية</a:t>
          </a:r>
          <a:endParaRPr lang="ar-SA" sz="2800" b="1" dirty="0">
            <a:latin typeface="Arial" pitchFamily="34" charset="0"/>
            <a:cs typeface="Arial" pitchFamily="34" charset="0"/>
          </a:endParaRPr>
        </a:p>
      </dgm:t>
    </dgm:pt>
    <dgm:pt modelId="{F523C3D5-7026-493F-A828-562629043182}" type="parTrans" cxnId="{E034DA22-E7A2-4FB0-8D68-2C3327B7530E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A4C16F6C-6FAF-42A1-B25F-101BF7D744BF}" type="sibTrans" cxnId="{E034DA22-E7A2-4FB0-8D68-2C3327B7530E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A64C7C09-1E5F-4AA7-BC14-E031127238FC}">
      <dgm:prSet phldrT="[Text]" custT="1"/>
      <dgm:spPr/>
      <dgm:t>
        <a:bodyPr/>
        <a:lstStyle/>
        <a:p>
          <a:pPr algn="ctr" rtl="1"/>
          <a:r>
            <a:rPr lang="ar-SA" sz="2800" b="1" dirty="0" smtClean="0">
              <a:latin typeface="Arial" pitchFamily="34" charset="0"/>
              <a:cs typeface="Arial" pitchFamily="34" charset="0"/>
            </a:rPr>
            <a:t>تغذية راجعة داخلية</a:t>
          </a:r>
          <a:endParaRPr lang="ar-SA" sz="2800" b="1" dirty="0">
            <a:latin typeface="Arial" pitchFamily="34" charset="0"/>
            <a:cs typeface="Arial" pitchFamily="34" charset="0"/>
          </a:endParaRPr>
        </a:p>
      </dgm:t>
    </dgm:pt>
    <dgm:pt modelId="{29EFC3B3-99A6-412D-A812-8CBE260181A5}" type="parTrans" cxnId="{87885DA2-B5F1-4A0E-9A2A-94E308841D74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1B26D747-F20B-4407-9522-0C0803E63469}" type="sibTrans" cxnId="{87885DA2-B5F1-4A0E-9A2A-94E308841D74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A71857A9-E7B5-4969-A941-C928CDEBE440}">
      <dgm:prSet custT="1"/>
      <dgm:spPr/>
      <dgm:t>
        <a:bodyPr/>
        <a:lstStyle/>
        <a:p>
          <a:pPr algn="ctr" rtl="1"/>
          <a:r>
            <a:rPr lang="ar-SA" sz="2400" b="0" dirty="0" smtClean="0">
              <a:latin typeface="Arial" pitchFamily="34" charset="0"/>
              <a:cs typeface="Arial" pitchFamily="34" charset="0"/>
            </a:rPr>
            <a:t>( تقييم المتعلم لاستجابته من تلقاء نفسه بناء على الملاحظة الشخصية)</a:t>
          </a:r>
          <a:endParaRPr lang="ar-SA" sz="2400" b="0" dirty="0">
            <a:latin typeface="Arial" pitchFamily="34" charset="0"/>
            <a:cs typeface="Arial" pitchFamily="34" charset="0"/>
          </a:endParaRPr>
        </a:p>
      </dgm:t>
    </dgm:pt>
    <dgm:pt modelId="{994D6F3D-01B4-47D1-A9D7-87362CCECB6B}" type="parTrans" cxnId="{DA3A91AE-74C7-4331-BAD8-15B4EB9FDB6E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CA2E9C3C-5814-40F1-B7AE-7797F1268743}" type="sibTrans" cxnId="{DA3A91AE-74C7-4331-BAD8-15B4EB9FDB6E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28C29941-1174-4AC6-BEF9-2D918B1D2B17}">
      <dgm:prSet custT="1"/>
      <dgm:spPr/>
      <dgm:t>
        <a:bodyPr/>
        <a:lstStyle/>
        <a:p>
          <a:pPr algn="ctr" rtl="1"/>
          <a:r>
            <a:rPr lang="ar-SA" sz="2000" b="0" dirty="0" smtClean="0">
              <a:latin typeface="Arial" pitchFamily="34" charset="0"/>
              <a:cs typeface="Arial" pitchFamily="34" charset="0"/>
            </a:rPr>
            <a:t>( تقييم المتعلم من جهات مختلفة مثل المعلم )</a:t>
          </a:r>
          <a:endParaRPr lang="ar-SA" sz="2400" b="0" dirty="0">
            <a:latin typeface="Arial" pitchFamily="34" charset="0"/>
            <a:cs typeface="Arial" pitchFamily="34" charset="0"/>
          </a:endParaRPr>
        </a:p>
      </dgm:t>
    </dgm:pt>
    <dgm:pt modelId="{43C77669-1EEF-47DA-8B80-4BECEB90FAFA}" type="parTrans" cxnId="{26FFF031-5431-40E0-A0F6-41D4376C232F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7F6399A2-513E-488B-B34F-89894EB8632F}" type="sibTrans" cxnId="{26FFF031-5431-40E0-A0F6-41D4376C232F}">
      <dgm:prSet/>
      <dgm:spPr/>
      <dgm:t>
        <a:bodyPr/>
        <a:lstStyle/>
        <a:p>
          <a:pPr algn="ctr" rtl="1"/>
          <a:endParaRPr lang="ar-SA">
            <a:latin typeface="Arial" pitchFamily="34" charset="0"/>
            <a:cs typeface="Arial" pitchFamily="34" charset="0"/>
          </a:endParaRPr>
        </a:p>
      </dgm:t>
    </dgm:pt>
    <dgm:pt modelId="{B958FC05-DC51-4003-B009-E25CF013F5DE}" type="pres">
      <dgm:prSet presAssocID="{87CE21DE-972F-4187-A69C-3BA05C21DC6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94A8E9-6181-489E-9411-FB6E02AB11A4}" type="pres">
      <dgm:prSet presAssocID="{43F42F1E-3732-4FD9-801E-6047EBFB92ED}" presName="compNode" presStyleCnt="0"/>
      <dgm:spPr/>
      <dgm:t>
        <a:bodyPr/>
        <a:lstStyle/>
        <a:p>
          <a:pPr rtl="1"/>
          <a:endParaRPr lang="ar-SA"/>
        </a:p>
      </dgm:t>
    </dgm:pt>
    <dgm:pt modelId="{E4023902-3949-41C2-B9A7-5B4935287E20}" type="pres">
      <dgm:prSet presAssocID="{43F42F1E-3732-4FD9-801E-6047EBFB92ED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8EA2FE-0B9D-4F99-AD4B-E9A199FC9F05}" type="pres">
      <dgm:prSet presAssocID="{43F42F1E-3732-4FD9-801E-6047EBFB92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B87693-1381-497E-9069-2F7BD55C81F5}" type="pres">
      <dgm:prSet presAssocID="{43F42F1E-3732-4FD9-801E-6047EBFB92ED}" presName="parentRect" presStyleLbl="alignNode1" presStyleIdx="0" presStyleCnt="2"/>
      <dgm:spPr/>
      <dgm:t>
        <a:bodyPr/>
        <a:lstStyle/>
        <a:p>
          <a:pPr rtl="1"/>
          <a:endParaRPr lang="ar-SA"/>
        </a:p>
      </dgm:t>
    </dgm:pt>
    <dgm:pt modelId="{D7CBF0C7-9086-4B72-9CD4-6B1B1E7D626E}" type="pres">
      <dgm:prSet presAssocID="{43F42F1E-3732-4FD9-801E-6047EBFB92ED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DC573C3-7349-403D-B2B7-AEA8D2814C6A}" type="pres">
      <dgm:prSet presAssocID="{A4C16F6C-6FAF-42A1-B25F-101BF7D744B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1734EB9-4C2A-4115-BF20-65D80E7A8D99}" type="pres">
      <dgm:prSet presAssocID="{A64C7C09-1E5F-4AA7-BC14-E031127238FC}" presName="compNode" presStyleCnt="0"/>
      <dgm:spPr/>
      <dgm:t>
        <a:bodyPr/>
        <a:lstStyle/>
        <a:p>
          <a:pPr rtl="1"/>
          <a:endParaRPr lang="ar-SA"/>
        </a:p>
      </dgm:t>
    </dgm:pt>
    <dgm:pt modelId="{92098564-2B8B-4722-B0CC-771359C206DB}" type="pres">
      <dgm:prSet presAssocID="{A64C7C09-1E5F-4AA7-BC14-E031127238F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D00E22-9344-446E-9FD2-AAFFABE220A7}" type="pres">
      <dgm:prSet presAssocID="{A64C7C09-1E5F-4AA7-BC14-E031127238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5EFF43-9859-472E-97C3-7AF03C066DE6}" type="pres">
      <dgm:prSet presAssocID="{A64C7C09-1E5F-4AA7-BC14-E031127238FC}" presName="parentRect" presStyleLbl="alignNode1" presStyleIdx="1" presStyleCnt="2"/>
      <dgm:spPr/>
      <dgm:t>
        <a:bodyPr/>
        <a:lstStyle/>
        <a:p>
          <a:pPr rtl="1"/>
          <a:endParaRPr lang="ar-SA"/>
        </a:p>
      </dgm:t>
    </dgm:pt>
    <dgm:pt modelId="{FECCAA09-246A-4A14-8E5E-99669212DBA1}" type="pres">
      <dgm:prSet presAssocID="{A64C7C09-1E5F-4AA7-BC14-E031127238FC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E034DA22-E7A2-4FB0-8D68-2C3327B7530E}" srcId="{87CE21DE-972F-4187-A69C-3BA05C21DC63}" destId="{43F42F1E-3732-4FD9-801E-6047EBFB92ED}" srcOrd="0" destOrd="0" parTransId="{F523C3D5-7026-493F-A828-562629043182}" sibTransId="{A4C16F6C-6FAF-42A1-B25F-101BF7D744BF}"/>
    <dgm:cxn modelId="{79FC40DE-6AA0-43B8-BFFC-1C7F8E4B135C}" type="presOf" srcId="{A64C7C09-1E5F-4AA7-BC14-E031127238FC}" destId="{375EFF43-9859-472E-97C3-7AF03C066DE6}" srcOrd="1" destOrd="0" presId="urn:microsoft.com/office/officeart/2005/8/layout/bList2#1"/>
    <dgm:cxn modelId="{26FFF031-5431-40E0-A0F6-41D4376C232F}" srcId="{43F42F1E-3732-4FD9-801E-6047EBFB92ED}" destId="{28C29941-1174-4AC6-BEF9-2D918B1D2B17}" srcOrd="0" destOrd="0" parTransId="{43C77669-1EEF-47DA-8B80-4BECEB90FAFA}" sibTransId="{7F6399A2-513E-488B-B34F-89894EB8632F}"/>
    <dgm:cxn modelId="{3BDE59F3-4905-4FB4-BB69-005CFB6A77C2}" type="presOf" srcId="{87CE21DE-972F-4187-A69C-3BA05C21DC63}" destId="{B958FC05-DC51-4003-B009-E25CF013F5DE}" srcOrd="0" destOrd="0" presId="urn:microsoft.com/office/officeart/2005/8/layout/bList2#1"/>
    <dgm:cxn modelId="{87885DA2-B5F1-4A0E-9A2A-94E308841D74}" srcId="{87CE21DE-972F-4187-A69C-3BA05C21DC63}" destId="{A64C7C09-1E5F-4AA7-BC14-E031127238FC}" srcOrd="1" destOrd="0" parTransId="{29EFC3B3-99A6-412D-A812-8CBE260181A5}" sibTransId="{1B26D747-F20B-4407-9522-0C0803E63469}"/>
    <dgm:cxn modelId="{556D1970-516C-4B75-97CB-06DC3390173A}" type="presOf" srcId="{28C29941-1174-4AC6-BEF9-2D918B1D2B17}" destId="{E4023902-3949-41C2-B9A7-5B4935287E20}" srcOrd="0" destOrd="0" presId="urn:microsoft.com/office/officeart/2005/8/layout/bList2#1"/>
    <dgm:cxn modelId="{CF4B2A0D-931E-4A3D-85FA-725860BC9496}" type="presOf" srcId="{43F42F1E-3732-4FD9-801E-6047EBFB92ED}" destId="{56B87693-1381-497E-9069-2F7BD55C81F5}" srcOrd="1" destOrd="0" presId="urn:microsoft.com/office/officeart/2005/8/layout/bList2#1"/>
    <dgm:cxn modelId="{473F6E8A-83DF-4BFB-977F-22FD95EA260D}" type="presOf" srcId="{A71857A9-E7B5-4969-A941-C928CDEBE440}" destId="{92098564-2B8B-4722-B0CC-771359C206DB}" srcOrd="0" destOrd="0" presId="urn:microsoft.com/office/officeart/2005/8/layout/bList2#1"/>
    <dgm:cxn modelId="{3E182FFA-0EEE-42D5-BC23-FDEFDCCF4E83}" type="presOf" srcId="{A64C7C09-1E5F-4AA7-BC14-E031127238FC}" destId="{84D00E22-9344-446E-9FD2-AAFFABE220A7}" srcOrd="0" destOrd="0" presId="urn:microsoft.com/office/officeart/2005/8/layout/bList2#1"/>
    <dgm:cxn modelId="{D0C13879-50F5-4895-AB38-0CA5F4176781}" type="presOf" srcId="{43F42F1E-3732-4FD9-801E-6047EBFB92ED}" destId="{738EA2FE-0B9D-4F99-AD4B-E9A199FC9F05}" srcOrd="0" destOrd="0" presId="urn:microsoft.com/office/officeart/2005/8/layout/bList2#1"/>
    <dgm:cxn modelId="{DA3A91AE-74C7-4331-BAD8-15B4EB9FDB6E}" srcId="{A64C7C09-1E5F-4AA7-BC14-E031127238FC}" destId="{A71857A9-E7B5-4969-A941-C928CDEBE440}" srcOrd="0" destOrd="0" parTransId="{994D6F3D-01B4-47D1-A9D7-87362CCECB6B}" sibTransId="{CA2E9C3C-5814-40F1-B7AE-7797F1268743}"/>
    <dgm:cxn modelId="{53FBD434-9625-466F-9C64-113790185A80}" type="presOf" srcId="{A4C16F6C-6FAF-42A1-B25F-101BF7D744BF}" destId="{CDC573C3-7349-403D-B2B7-AEA8D2814C6A}" srcOrd="0" destOrd="0" presId="urn:microsoft.com/office/officeart/2005/8/layout/bList2#1"/>
    <dgm:cxn modelId="{B3E7F788-C53B-466C-AD7B-7A59C566E51A}" type="presParOf" srcId="{B958FC05-DC51-4003-B009-E25CF013F5DE}" destId="{8694A8E9-6181-489E-9411-FB6E02AB11A4}" srcOrd="0" destOrd="0" presId="urn:microsoft.com/office/officeart/2005/8/layout/bList2#1"/>
    <dgm:cxn modelId="{262F6AB1-2C69-4610-AD70-9E5166F3D7BE}" type="presParOf" srcId="{8694A8E9-6181-489E-9411-FB6E02AB11A4}" destId="{E4023902-3949-41C2-B9A7-5B4935287E20}" srcOrd="0" destOrd="0" presId="urn:microsoft.com/office/officeart/2005/8/layout/bList2#1"/>
    <dgm:cxn modelId="{B50F5319-58F0-4B1F-8522-A4107B9C30BD}" type="presParOf" srcId="{8694A8E9-6181-489E-9411-FB6E02AB11A4}" destId="{738EA2FE-0B9D-4F99-AD4B-E9A199FC9F05}" srcOrd="1" destOrd="0" presId="urn:microsoft.com/office/officeart/2005/8/layout/bList2#1"/>
    <dgm:cxn modelId="{97834BE6-52A1-40A4-BFA4-DFDE4CB3C065}" type="presParOf" srcId="{8694A8E9-6181-489E-9411-FB6E02AB11A4}" destId="{56B87693-1381-497E-9069-2F7BD55C81F5}" srcOrd="2" destOrd="0" presId="urn:microsoft.com/office/officeart/2005/8/layout/bList2#1"/>
    <dgm:cxn modelId="{6393B356-8175-4FC7-AE99-AFEEE7BB260C}" type="presParOf" srcId="{8694A8E9-6181-489E-9411-FB6E02AB11A4}" destId="{D7CBF0C7-9086-4B72-9CD4-6B1B1E7D626E}" srcOrd="3" destOrd="0" presId="urn:microsoft.com/office/officeart/2005/8/layout/bList2#1"/>
    <dgm:cxn modelId="{BF9821D0-5679-468A-9428-3CF5D346E884}" type="presParOf" srcId="{B958FC05-DC51-4003-B009-E25CF013F5DE}" destId="{CDC573C3-7349-403D-B2B7-AEA8D2814C6A}" srcOrd="1" destOrd="0" presId="urn:microsoft.com/office/officeart/2005/8/layout/bList2#1"/>
    <dgm:cxn modelId="{A1EFBB40-60DF-4CF9-8845-8406DFF22DBD}" type="presParOf" srcId="{B958FC05-DC51-4003-B009-E25CF013F5DE}" destId="{11734EB9-4C2A-4115-BF20-65D80E7A8D99}" srcOrd="2" destOrd="0" presId="urn:microsoft.com/office/officeart/2005/8/layout/bList2#1"/>
    <dgm:cxn modelId="{B83E39ED-940D-44C1-AE42-7D240D5E1B9A}" type="presParOf" srcId="{11734EB9-4C2A-4115-BF20-65D80E7A8D99}" destId="{92098564-2B8B-4722-B0CC-771359C206DB}" srcOrd="0" destOrd="0" presId="urn:microsoft.com/office/officeart/2005/8/layout/bList2#1"/>
    <dgm:cxn modelId="{8317262D-47A0-4142-9B95-A808AEBB8185}" type="presParOf" srcId="{11734EB9-4C2A-4115-BF20-65D80E7A8D99}" destId="{84D00E22-9344-446E-9FD2-AAFFABE220A7}" srcOrd="1" destOrd="0" presId="urn:microsoft.com/office/officeart/2005/8/layout/bList2#1"/>
    <dgm:cxn modelId="{58DCAD2C-3FA1-432B-851E-484DB1282AC7}" type="presParOf" srcId="{11734EB9-4C2A-4115-BF20-65D80E7A8D99}" destId="{375EFF43-9859-472E-97C3-7AF03C066DE6}" srcOrd="2" destOrd="0" presId="urn:microsoft.com/office/officeart/2005/8/layout/bList2#1"/>
    <dgm:cxn modelId="{E1D8CDD6-4A77-48A5-B944-F2FA1DE30CBB}" type="presParOf" srcId="{11734EB9-4C2A-4115-BF20-65D80E7A8D99}" destId="{FECCAA09-246A-4A14-8E5E-99669212DBA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792759-B91A-450F-A543-177F1B82851C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14CB43F3-5959-4FA4-BC96-4E8F9D7F7B0B}">
      <dgm:prSet phldrT="[Text]"/>
      <dgm:spPr/>
      <dgm:t>
        <a:bodyPr/>
        <a:lstStyle/>
        <a:p>
          <a:pPr algn="ctr" rtl="1"/>
          <a:r>
            <a:rPr lang="ar-SA" dirty="0" smtClean="0"/>
            <a:t>التغذية الراجعة بناء على مصدرها </a:t>
          </a:r>
          <a:endParaRPr lang="ar-SA" dirty="0"/>
        </a:p>
      </dgm:t>
    </dgm:pt>
    <dgm:pt modelId="{59A73466-7C5C-4CD0-B231-54D4707BDF8F}" type="parTrans" cxnId="{FD10FDE1-3EA5-43E4-B2A8-0FF25FF490E0}">
      <dgm:prSet/>
      <dgm:spPr/>
      <dgm:t>
        <a:bodyPr/>
        <a:lstStyle/>
        <a:p>
          <a:pPr rtl="1"/>
          <a:endParaRPr lang="ar-SA"/>
        </a:p>
      </dgm:t>
    </dgm:pt>
    <dgm:pt modelId="{F049CFF0-E5C0-4F64-B850-6E0689F8326E}" type="sibTrans" cxnId="{FD10FDE1-3EA5-43E4-B2A8-0FF25FF490E0}">
      <dgm:prSet/>
      <dgm:spPr/>
      <dgm:t>
        <a:bodyPr/>
        <a:lstStyle/>
        <a:p>
          <a:pPr rtl="1"/>
          <a:endParaRPr lang="ar-SA"/>
        </a:p>
      </dgm:t>
    </dgm:pt>
    <dgm:pt modelId="{A4EC3623-D85B-4FFB-BB5A-648138809EDD}" type="pres">
      <dgm:prSet presAssocID="{22792759-B91A-450F-A543-177F1B828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77F210B-2076-49C3-AC8B-41C7CC8E2403}" type="pres">
      <dgm:prSet presAssocID="{14CB43F3-5959-4FA4-BC96-4E8F9D7F7B0B}" presName="parentText" presStyleLbl="node1" presStyleIdx="0" presStyleCnt="1" custScaleY="33154" custLinFactNeighborX="10746" custLinFactNeighborY="2423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AFD4D51-5DA5-4FB7-B851-46289DDED55D}" type="presOf" srcId="{22792759-B91A-450F-A543-177F1B82851C}" destId="{A4EC3623-D85B-4FFB-BB5A-648138809EDD}" srcOrd="0" destOrd="0" presId="urn:microsoft.com/office/officeart/2005/8/layout/vList2"/>
    <dgm:cxn modelId="{FD10FDE1-3EA5-43E4-B2A8-0FF25FF490E0}" srcId="{22792759-B91A-450F-A543-177F1B82851C}" destId="{14CB43F3-5959-4FA4-BC96-4E8F9D7F7B0B}" srcOrd="0" destOrd="0" parTransId="{59A73466-7C5C-4CD0-B231-54D4707BDF8F}" sibTransId="{F049CFF0-E5C0-4F64-B850-6E0689F8326E}"/>
    <dgm:cxn modelId="{5C8A6498-570F-4087-97D7-747CB2508AF9}" type="presOf" srcId="{14CB43F3-5959-4FA4-BC96-4E8F9D7F7B0B}" destId="{477F210B-2076-49C3-AC8B-41C7CC8E2403}" srcOrd="0" destOrd="0" presId="urn:microsoft.com/office/officeart/2005/8/layout/vList2"/>
    <dgm:cxn modelId="{DFF77DE3-A1CB-468D-B38F-A76519ABD667}" type="presParOf" srcId="{A4EC3623-D85B-4FFB-BB5A-648138809EDD}" destId="{477F210B-2076-49C3-AC8B-41C7CC8E24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CE21DE-972F-4187-A69C-3BA05C21DC63}" type="doc">
      <dgm:prSet loTypeId="urn:microsoft.com/office/officeart/2005/8/layout/bList2#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3F42F1E-3732-4FD9-801E-6047EBFB92ED}">
      <dgm:prSet phldrT="[Text]" custT="1"/>
      <dgm:spPr/>
      <dgm:t>
        <a:bodyPr/>
        <a:lstStyle/>
        <a:p>
          <a:pPr algn="ctr" rtl="1"/>
          <a:r>
            <a:rPr lang="ar-SA" sz="2800" b="1" dirty="0" smtClean="0">
              <a:latin typeface="Arial" pitchFamily="34" charset="0"/>
              <a:cs typeface="Arial" pitchFamily="34" charset="0"/>
            </a:rPr>
            <a:t>التغذية الراجعة المؤجلة </a:t>
          </a:r>
          <a:endParaRPr lang="ar-SA" sz="2800" b="1" dirty="0">
            <a:latin typeface="Arial" pitchFamily="34" charset="0"/>
            <a:cs typeface="Arial" pitchFamily="34" charset="0"/>
          </a:endParaRPr>
        </a:p>
      </dgm:t>
    </dgm:pt>
    <dgm:pt modelId="{F523C3D5-7026-493F-A828-562629043182}" type="parTrans" cxnId="{E034DA22-E7A2-4FB0-8D68-2C3327B7530E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A4C16F6C-6FAF-42A1-B25F-101BF7D744BF}" type="sibTrans" cxnId="{E034DA22-E7A2-4FB0-8D68-2C3327B7530E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A64C7C09-1E5F-4AA7-BC14-E031127238FC}">
      <dgm:prSet phldrT="[Text]" custT="1"/>
      <dgm:spPr/>
      <dgm:t>
        <a:bodyPr/>
        <a:lstStyle/>
        <a:p>
          <a:pPr algn="ctr" rtl="1"/>
          <a:r>
            <a:rPr lang="ar-SA" sz="2800" b="1" smtClean="0">
              <a:latin typeface="Arial" pitchFamily="34" charset="0"/>
              <a:cs typeface="Arial" pitchFamily="34" charset="0"/>
            </a:rPr>
            <a:t>التغذية الراجعة الفورية </a:t>
          </a:r>
          <a:endParaRPr lang="ar-SA" sz="2800" b="1" dirty="0">
            <a:latin typeface="Arial" pitchFamily="34" charset="0"/>
            <a:cs typeface="Arial" pitchFamily="34" charset="0"/>
          </a:endParaRPr>
        </a:p>
      </dgm:t>
    </dgm:pt>
    <dgm:pt modelId="{29EFC3B3-99A6-412D-A812-8CBE260181A5}" type="parTrans" cxnId="{87885DA2-B5F1-4A0E-9A2A-94E308841D74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1B26D747-F20B-4407-9522-0C0803E63469}" type="sibTrans" cxnId="{87885DA2-B5F1-4A0E-9A2A-94E308841D74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A71857A9-E7B5-4969-A941-C928CDEBE440}">
      <dgm:prSet custT="1"/>
      <dgm:spPr/>
      <dgm:t>
        <a:bodyPr/>
        <a:lstStyle/>
        <a:p>
          <a:pPr rtl="1"/>
          <a:r>
            <a:rPr lang="ar-SA" sz="2400" b="0" dirty="0" smtClean="0">
              <a:latin typeface="Arial" pitchFamily="34" charset="0"/>
              <a:cs typeface="Arial" pitchFamily="34" charset="0"/>
            </a:rPr>
            <a:t>هي التي تصل بالسلوك الملاحظ وتعقبه مباشرة وتزود الطرف الاخر بالمعلومات والارشادات اللازمة لتعزيز السلوك.</a:t>
          </a:r>
          <a:endParaRPr lang="ar-SA" sz="2400" b="0" dirty="0">
            <a:latin typeface="Arial" pitchFamily="34" charset="0"/>
            <a:cs typeface="Arial" pitchFamily="34" charset="0"/>
          </a:endParaRPr>
        </a:p>
      </dgm:t>
    </dgm:pt>
    <dgm:pt modelId="{994D6F3D-01B4-47D1-A9D7-87362CCECB6B}" type="parTrans" cxnId="{DA3A91AE-74C7-4331-BAD8-15B4EB9FDB6E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CA2E9C3C-5814-40F1-B7AE-7797F1268743}" type="sibTrans" cxnId="{DA3A91AE-74C7-4331-BAD8-15B4EB9FDB6E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28C29941-1174-4AC6-BEF9-2D918B1D2B17}">
      <dgm:prSet custT="1"/>
      <dgm:spPr/>
      <dgm:t>
        <a:bodyPr/>
        <a:lstStyle/>
        <a:p>
          <a:pPr rtl="1"/>
          <a:r>
            <a:rPr lang="ar-SA" sz="2000" b="0" dirty="0" smtClean="0">
              <a:latin typeface="Arial" pitchFamily="34" charset="0"/>
              <a:cs typeface="Arial" pitchFamily="34" charset="0"/>
            </a:rPr>
            <a:t>هي التي تعطى للمتعلم بعد مرور فتره من الزمن على استكمال العمل وقد تطول هذه الفتره او تقصر بحسب الظروف</a:t>
          </a:r>
          <a:r>
            <a:rPr lang="ar-SA" sz="2400" b="0" dirty="0" smtClean="0">
              <a:latin typeface="Arial" pitchFamily="34" charset="0"/>
              <a:cs typeface="Arial" pitchFamily="34" charset="0"/>
            </a:rPr>
            <a:t>. </a:t>
          </a:r>
          <a:endParaRPr lang="ar-SA" sz="2400" b="0" dirty="0">
            <a:latin typeface="Arial" pitchFamily="34" charset="0"/>
            <a:cs typeface="Arial" pitchFamily="34" charset="0"/>
          </a:endParaRPr>
        </a:p>
      </dgm:t>
    </dgm:pt>
    <dgm:pt modelId="{43C77669-1EEF-47DA-8B80-4BECEB90FAFA}" type="parTrans" cxnId="{26FFF031-5431-40E0-A0F6-41D4376C232F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7F6399A2-513E-488B-B34F-89894EB8632F}" type="sibTrans" cxnId="{26FFF031-5431-40E0-A0F6-41D4376C232F}">
      <dgm:prSet/>
      <dgm:spPr/>
      <dgm:t>
        <a:bodyPr/>
        <a:lstStyle/>
        <a:p>
          <a:pPr rtl="1"/>
          <a:endParaRPr lang="ar-SA">
            <a:latin typeface="Arial" pitchFamily="34" charset="0"/>
            <a:cs typeface="Arial" pitchFamily="34" charset="0"/>
          </a:endParaRPr>
        </a:p>
      </dgm:t>
    </dgm:pt>
    <dgm:pt modelId="{B958FC05-DC51-4003-B009-E25CF013F5DE}" type="pres">
      <dgm:prSet presAssocID="{87CE21DE-972F-4187-A69C-3BA05C21DC6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94A8E9-6181-489E-9411-FB6E02AB11A4}" type="pres">
      <dgm:prSet presAssocID="{43F42F1E-3732-4FD9-801E-6047EBFB92ED}" presName="compNode" presStyleCnt="0"/>
      <dgm:spPr/>
      <dgm:t>
        <a:bodyPr/>
        <a:lstStyle/>
        <a:p>
          <a:pPr rtl="1"/>
          <a:endParaRPr lang="ar-SA"/>
        </a:p>
      </dgm:t>
    </dgm:pt>
    <dgm:pt modelId="{E4023902-3949-41C2-B9A7-5B4935287E20}" type="pres">
      <dgm:prSet presAssocID="{43F42F1E-3732-4FD9-801E-6047EBFB92ED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8EA2FE-0B9D-4F99-AD4B-E9A199FC9F05}" type="pres">
      <dgm:prSet presAssocID="{43F42F1E-3732-4FD9-801E-6047EBFB92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B87693-1381-497E-9069-2F7BD55C81F5}" type="pres">
      <dgm:prSet presAssocID="{43F42F1E-3732-4FD9-801E-6047EBFB92ED}" presName="parentRect" presStyleLbl="alignNode1" presStyleIdx="0" presStyleCnt="2"/>
      <dgm:spPr/>
      <dgm:t>
        <a:bodyPr/>
        <a:lstStyle/>
        <a:p>
          <a:pPr rtl="1"/>
          <a:endParaRPr lang="ar-SA"/>
        </a:p>
      </dgm:t>
    </dgm:pt>
    <dgm:pt modelId="{D7CBF0C7-9086-4B72-9CD4-6B1B1E7D626E}" type="pres">
      <dgm:prSet presAssocID="{43F42F1E-3732-4FD9-801E-6047EBFB92ED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DC573C3-7349-403D-B2B7-AEA8D2814C6A}" type="pres">
      <dgm:prSet presAssocID="{A4C16F6C-6FAF-42A1-B25F-101BF7D744B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1734EB9-4C2A-4115-BF20-65D80E7A8D99}" type="pres">
      <dgm:prSet presAssocID="{A64C7C09-1E5F-4AA7-BC14-E031127238FC}" presName="compNode" presStyleCnt="0"/>
      <dgm:spPr/>
      <dgm:t>
        <a:bodyPr/>
        <a:lstStyle/>
        <a:p>
          <a:pPr rtl="1"/>
          <a:endParaRPr lang="ar-SA"/>
        </a:p>
      </dgm:t>
    </dgm:pt>
    <dgm:pt modelId="{92098564-2B8B-4722-B0CC-771359C206DB}" type="pres">
      <dgm:prSet presAssocID="{A64C7C09-1E5F-4AA7-BC14-E031127238F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D00E22-9344-446E-9FD2-AAFFABE220A7}" type="pres">
      <dgm:prSet presAssocID="{A64C7C09-1E5F-4AA7-BC14-E031127238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5EFF43-9859-472E-97C3-7AF03C066DE6}" type="pres">
      <dgm:prSet presAssocID="{A64C7C09-1E5F-4AA7-BC14-E031127238FC}" presName="parentRect" presStyleLbl="alignNode1" presStyleIdx="1" presStyleCnt="2"/>
      <dgm:spPr/>
      <dgm:t>
        <a:bodyPr/>
        <a:lstStyle/>
        <a:p>
          <a:pPr rtl="1"/>
          <a:endParaRPr lang="ar-SA"/>
        </a:p>
      </dgm:t>
    </dgm:pt>
    <dgm:pt modelId="{FECCAA09-246A-4A14-8E5E-99669212DBA1}" type="pres">
      <dgm:prSet presAssocID="{A64C7C09-1E5F-4AA7-BC14-E031127238FC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B8EBFE27-D0C0-45CC-83F8-096D7C2962C7}" type="presOf" srcId="{A64C7C09-1E5F-4AA7-BC14-E031127238FC}" destId="{84D00E22-9344-446E-9FD2-AAFFABE220A7}" srcOrd="0" destOrd="0" presId="urn:microsoft.com/office/officeart/2005/8/layout/bList2#2"/>
    <dgm:cxn modelId="{CE982FB0-AC14-460C-891B-71D9A1843F4B}" type="presOf" srcId="{87CE21DE-972F-4187-A69C-3BA05C21DC63}" destId="{B958FC05-DC51-4003-B009-E25CF013F5DE}" srcOrd="0" destOrd="0" presId="urn:microsoft.com/office/officeart/2005/8/layout/bList2#2"/>
    <dgm:cxn modelId="{75B6DA22-91C8-436A-A0A9-B9B1DE33C46A}" type="presOf" srcId="{28C29941-1174-4AC6-BEF9-2D918B1D2B17}" destId="{E4023902-3949-41C2-B9A7-5B4935287E20}" srcOrd="0" destOrd="0" presId="urn:microsoft.com/office/officeart/2005/8/layout/bList2#2"/>
    <dgm:cxn modelId="{DA3A91AE-74C7-4331-BAD8-15B4EB9FDB6E}" srcId="{A64C7C09-1E5F-4AA7-BC14-E031127238FC}" destId="{A71857A9-E7B5-4969-A941-C928CDEBE440}" srcOrd="0" destOrd="0" parTransId="{994D6F3D-01B4-47D1-A9D7-87362CCECB6B}" sibTransId="{CA2E9C3C-5814-40F1-B7AE-7797F1268743}"/>
    <dgm:cxn modelId="{26FFF031-5431-40E0-A0F6-41D4376C232F}" srcId="{43F42F1E-3732-4FD9-801E-6047EBFB92ED}" destId="{28C29941-1174-4AC6-BEF9-2D918B1D2B17}" srcOrd="0" destOrd="0" parTransId="{43C77669-1EEF-47DA-8B80-4BECEB90FAFA}" sibTransId="{7F6399A2-513E-488B-B34F-89894EB8632F}"/>
    <dgm:cxn modelId="{5C9FD37B-4C98-4DF8-A4B2-A78217563CA2}" type="presOf" srcId="{43F42F1E-3732-4FD9-801E-6047EBFB92ED}" destId="{56B87693-1381-497E-9069-2F7BD55C81F5}" srcOrd="1" destOrd="0" presId="urn:microsoft.com/office/officeart/2005/8/layout/bList2#2"/>
    <dgm:cxn modelId="{D166CD88-45A7-4D8D-A468-54735DF157EF}" type="presOf" srcId="{43F42F1E-3732-4FD9-801E-6047EBFB92ED}" destId="{738EA2FE-0B9D-4F99-AD4B-E9A199FC9F05}" srcOrd="0" destOrd="0" presId="urn:microsoft.com/office/officeart/2005/8/layout/bList2#2"/>
    <dgm:cxn modelId="{EB255596-2852-45C7-997D-B6F0FB314063}" type="presOf" srcId="{A71857A9-E7B5-4969-A941-C928CDEBE440}" destId="{92098564-2B8B-4722-B0CC-771359C206DB}" srcOrd="0" destOrd="0" presId="urn:microsoft.com/office/officeart/2005/8/layout/bList2#2"/>
    <dgm:cxn modelId="{E52B72A1-8CAA-4470-B7D6-72E0FFFED73A}" type="presOf" srcId="{A64C7C09-1E5F-4AA7-BC14-E031127238FC}" destId="{375EFF43-9859-472E-97C3-7AF03C066DE6}" srcOrd="1" destOrd="0" presId="urn:microsoft.com/office/officeart/2005/8/layout/bList2#2"/>
    <dgm:cxn modelId="{87885DA2-B5F1-4A0E-9A2A-94E308841D74}" srcId="{87CE21DE-972F-4187-A69C-3BA05C21DC63}" destId="{A64C7C09-1E5F-4AA7-BC14-E031127238FC}" srcOrd="1" destOrd="0" parTransId="{29EFC3B3-99A6-412D-A812-8CBE260181A5}" sibTransId="{1B26D747-F20B-4407-9522-0C0803E63469}"/>
    <dgm:cxn modelId="{E034DA22-E7A2-4FB0-8D68-2C3327B7530E}" srcId="{87CE21DE-972F-4187-A69C-3BA05C21DC63}" destId="{43F42F1E-3732-4FD9-801E-6047EBFB92ED}" srcOrd="0" destOrd="0" parTransId="{F523C3D5-7026-493F-A828-562629043182}" sibTransId="{A4C16F6C-6FAF-42A1-B25F-101BF7D744BF}"/>
    <dgm:cxn modelId="{F2217EB8-0046-49A1-BFD7-1949273DB876}" type="presOf" srcId="{A4C16F6C-6FAF-42A1-B25F-101BF7D744BF}" destId="{CDC573C3-7349-403D-B2B7-AEA8D2814C6A}" srcOrd="0" destOrd="0" presId="urn:microsoft.com/office/officeart/2005/8/layout/bList2#2"/>
    <dgm:cxn modelId="{B4C61401-C44C-4101-9724-EB12B8E582EA}" type="presParOf" srcId="{B958FC05-DC51-4003-B009-E25CF013F5DE}" destId="{8694A8E9-6181-489E-9411-FB6E02AB11A4}" srcOrd="0" destOrd="0" presId="urn:microsoft.com/office/officeart/2005/8/layout/bList2#2"/>
    <dgm:cxn modelId="{93C286C8-28B2-43B5-9512-E77A55EDC266}" type="presParOf" srcId="{8694A8E9-6181-489E-9411-FB6E02AB11A4}" destId="{E4023902-3949-41C2-B9A7-5B4935287E20}" srcOrd="0" destOrd="0" presId="urn:microsoft.com/office/officeart/2005/8/layout/bList2#2"/>
    <dgm:cxn modelId="{62E002EE-16D3-4F4D-8FAD-E7C79CE604CA}" type="presParOf" srcId="{8694A8E9-6181-489E-9411-FB6E02AB11A4}" destId="{738EA2FE-0B9D-4F99-AD4B-E9A199FC9F05}" srcOrd="1" destOrd="0" presId="urn:microsoft.com/office/officeart/2005/8/layout/bList2#2"/>
    <dgm:cxn modelId="{28917A33-EC17-456E-9B53-1E353CCAECCB}" type="presParOf" srcId="{8694A8E9-6181-489E-9411-FB6E02AB11A4}" destId="{56B87693-1381-497E-9069-2F7BD55C81F5}" srcOrd="2" destOrd="0" presId="urn:microsoft.com/office/officeart/2005/8/layout/bList2#2"/>
    <dgm:cxn modelId="{CDC7581A-05B3-4DE8-B526-F4A12FDFE1BA}" type="presParOf" srcId="{8694A8E9-6181-489E-9411-FB6E02AB11A4}" destId="{D7CBF0C7-9086-4B72-9CD4-6B1B1E7D626E}" srcOrd="3" destOrd="0" presId="urn:microsoft.com/office/officeart/2005/8/layout/bList2#2"/>
    <dgm:cxn modelId="{6563A6D2-D1AE-47CF-A60B-A93EDE4B4514}" type="presParOf" srcId="{B958FC05-DC51-4003-B009-E25CF013F5DE}" destId="{CDC573C3-7349-403D-B2B7-AEA8D2814C6A}" srcOrd="1" destOrd="0" presId="urn:microsoft.com/office/officeart/2005/8/layout/bList2#2"/>
    <dgm:cxn modelId="{489E5FC1-5902-4871-838C-9FA2B27F8B69}" type="presParOf" srcId="{B958FC05-DC51-4003-B009-E25CF013F5DE}" destId="{11734EB9-4C2A-4115-BF20-65D80E7A8D99}" srcOrd="2" destOrd="0" presId="urn:microsoft.com/office/officeart/2005/8/layout/bList2#2"/>
    <dgm:cxn modelId="{BC2A2592-E78C-4192-AC68-C68064EE3CE7}" type="presParOf" srcId="{11734EB9-4C2A-4115-BF20-65D80E7A8D99}" destId="{92098564-2B8B-4722-B0CC-771359C206DB}" srcOrd="0" destOrd="0" presId="urn:microsoft.com/office/officeart/2005/8/layout/bList2#2"/>
    <dgm:cxn modelId="{BA34D456-C753-4DCD-9D2F-2E8295D49FC6}" type="presParOf" srcId="{11734EB9-4C2A-4115-BF20-65D80E7A8D99}" destId="{84D00E22-9344-446E-9FD2-AAFFABE220A7}" srcOrd="1" destOrd="0" presId="urn:microsoft.com/office/officeart/2005/8/layout/bList2#2"/>
    <dgm:cxn modelId="{8348E371-DE6F-4ABE-A8CB-69D5A7047355}" type="presParOf" srcId="{11734EB9-4C2A-4115-BF20-65D80E7A8D99}" destId="{375EFF43-9859-472E-97C3-7AF03C066DE6}" srcOrd="2" destOrd="0" presId="urn:microsoft.com/office/officeart/2005/8/layout/bList2#2"/>
    <dgm:cxn modelId="{39DF89C1-1975-4129-B099-537E851A7832}" type="presParOf" srcId="{11734EB9-4C2A-4115-BF20-65D80E7A8D99}" destId="{FECCAA09-246A-4A14-8E5E-99669212DBA1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994DC-5515-448A-BA11-95572A6EB615}">
      <dsp:nvSpPr>
        <dsp:cNvPr id="0" name=""/>
        <dsp:cNvSpPr/>
      </dsp:nvSpPr>
      <dsp:spPr>
        <a:xfrm>
          <a:off x="3164" y="648447"/>
          <a:ext cx="2767104" cy="27671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83" tIns="62230" rIns="152283" bIns="6223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b="1" kern="1200" dirty="0" smtClean="0">
              <a:solidFill>
                <a:schemeClr val="tx2"/>
              </a:solidFill>
            </a:rPr>
            <a:t>المادية</a:t>
          </a:r>
          <a:endParaRPr lang="ar-SA" sz="4900" b="1" kern="1200" dirty="0">
            <a:solidFill>
              <a:schemeClr val="tx2"/>
            </a:solidFill>
          </a:endParaRPr>
        </a:p>
      </dsp:txBody>
      <dsp:txXfrm>
        <a:off x="408397" y="1053680"/>
        <a:ext cx="1956638" cy="1956638"/>
      </dsp:txXfrm>
    </dsp:sp>
    <dsp:sp modelId="{FB4189DC-4E10-48BE-A3DB-448B4C379E9A}">
      <dsp:nvSpPr>
        <dsp:cNvPr id="0" name=""/>
        <dsp:cNvSpPr/>
      </dsp:nvSpPr>
      <dsp:spPr>
        <a:xfrm>
          <a:off x="2216847" y="648447"/>
          <a:ext cx="2767104" cy="2767104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83" tIns="62230" rIns="152283" bIns="6223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b="1" kern="1200" dirty="0" smtClean="0">
              <a:solidFill>
                <a:srgbClr val="005024"/>
              </a:solidFill>
            </a:rPr>
            <a:t>البشرية</a:t>
          </a:r>
          <a:endParaRPr lang="ar-SA" sz="4900" b="1" kern="1200" dirty="0">
            <a:solidFill>
              <a:srgbClr val="005024"/>
            </a:solidFill>
          </a:endParaRPr>
        </a:p>
      </dsp:txBody>
      <dsp:txXfrm>
        <a:off x="2622080" y="1053680"/>
        <a:ext cx="1956638" cy="1956638"/>
      </dsp:txXfrm>
    </dsp:sp>
    <dsp:sp modelId="{BC8F4690-A96B-442D-AF56-418B79D0A382}">
      <dsp:nvSpPr>
        <dsp:cNvPr id="0" name=""/>
        <dsp:cNvSpPr/>
      </dsp:nvSpPr>
      <dsp:spPr>
        <a:xfrm>
          <a:off x="4430531" y="648447"/>
          <a:ext cx="2767104" cy="2767104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283" tIns="62230" rIns="152283" bIns="6223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b="1" kern="1200" dirty="0" smtClean="0">
              <a:solidFill>
                <a:schemeClr val="accent2">
                  <a:lumMod val="75000"/>
                </a:schemeClr>
              </a:solidFill>
            </a:rPr>
            <a:t>المعنوية</a:t>
          </a:r>
          <a:endParaRPr lang="ar-SA" sz="49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35764" y="1053680"/>
        <a:ext cx="1956638" cy="1956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F210B-2076-49C3-AC8B-41C7CC8E2403}">
      <dsp:nvSpPr>
        <dsp:cNvPr id="0" name=""/>
        <dsp:cNvSpPr/>
      </dsp:nvSpPr>
      <dsp:spPr>
        <a:xfrm>
          <a:off x="0" y="284904"/>
          <a:ext cx="6096000" cy="8192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التغذية الراجعة حسب الزمن </a:t>
          </a:r>
          <a:endParaRPr lang="ar-SA" sz="3500" kern="1200" dirty="0"/>
        </a:p>
      </dsp:txBody>
      <dsp:txXfrm>
        <a:off x="39992" y="324896"/>
        <a:ext cx="6016016" cy="739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94B4-172A-4600-A14D-2D8F3B72A221}">
      <dsp:nvSpPr>
        <dsp:cNvPr id="0" name=""/>
        <dsp:cNvSpPr/>
      </dsp:nvSpPr>
      <dsp:spPr>
        <a:xfrm>
          <a:off x="397859" y="990187"/>
          <a:ext cx="3666363" cy="839025"/>
        </a:xfrm>
        <a:prstGeom prst="homePlate">
          <a:avLst/>
        </a:prstGeom>
        <a:solidFill>
          <a:srgbClr val="00B050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776712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 </a:t>
          </a:r>
          <a:r>
            <a:rPr lang="ar-SA" sz="3200" b="1" kern="1200" dirty="0" smtClean="0"/>
            <a:t>القيادة</a:t>
          </a:r>
          <a:endParaRPr lang="en-US" sz="3200" b="1" kern="1200" dirty="0"/>
        </a:p>
      </dsp:txBody>
      <dsp:txXfrm>
        <a:off x="397859" y="990187"/>
        <a:ext cx="3456607" cy="839025"/>
      </dsp:txXfrm>
    </dsp:sp>
    <dsp:sp modelId="{C48CDECA-7876-4C48-999A-0584EB44EB6E}">
      <dsp:nvSpPr>
        <dsp:cNvPr id="0" name=""/>
        <dsp:cNvSpPr/>
      </dsp:nvSpPr>
      <dsp:spPr>
        <a:xfrm>
          <a:off x="3098577" y="529018"/>
          <a:ext cx="1761363" cy="17613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27568-9D16-4042-81AB-F9AF0A52D505}">
      <dsp:nvSpPr>
        <dsp:cNvPr id="0" name=""/>
        <dsp:cNvSpPr/>
      </dsp:nvSpPr>
      <dsp:spPr>
        <a:xfrm>
          <a:off x="0" y="0"/>
          <a:ext cx="5924948" cy="894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كمية ونوعية</a:t>
          </a:r>
          <a:endParaRPr lang="ar-SA" sz="4000" kern="1200" dirty="0"/>
        </a:p>
      </dsp:txBody>
      <dsp:txXfrm>
        <a:off x="26187" y="26187"/>
        <a:ext cx="4884615" cy="841706"/>
      </dsp:txXfrm>
    </dsp:sp>
    <dsp:sp modelId="{35C23F2A-A310-4050-9F52-C2EF5A02CDE4}">
      <dsp:nvSpPr>
        <dsp:cNvPr id="0" name=""/>
        <dsp:cNvSpPr/>
      </dsp:nvSpPr>
      <dsp:spPr>
        <a:xfrm>
          <a:off x="496214" y="1056640"/>
          <a:ext cx="5924948" cy="89408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تتعلق بالفرد أو المنظمة</a:t>
          </a:r>
          <a:endParaRPr lang="ar-SA" sz="4000" kern="1200" dirty="0"/>
        </a:p>
      </dsp:txBody>
      <dsp:txXfrm>
        <a:off x="522401" y="1082827"/>
        <a:ext cx="4795207" cy="841706"/>
      </dsp:txXfrm>
    </dsp:sp>
    <dsp:sp modelId="{9FC5D867-0EE1-459F-A637-0265741706B5}">
      <dsp:nvSpPr>
        <dsp:cNvPr id="0" name=""/>
        <dsp:cNvSpPr/>
      </dsp:nvSpPr>
      <dsp:spPr>
        <a:xfrm>
          <a:off x="985022" y="2113280"/>
          <a:ext cx="5924948" cy="894080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مباشرة وغير مباشرة</a:t>
          </a:r>
          <a:endParaRPr lang="ar-SA" sz="4000" kern="1200" dirty="0"/>
        </a:p>
      </dsp:txBody>
      <dsp:txXfrm>
        <a:off x="1011209" y="2139467"/>
        <a:ext cx="4802613" cy="841706"/>
      </dsp:txXfrm>
    </dsp:sp>
    <dsp:sp modelId="{B0AA741E-3A7B-4D29-89EC-DF3A7812089B}">
      <dsp:nvSpPr>
        <dsp:cNvPr id="0" name=""/>
        <dsp:cNvSpPr/>
      </dsp:nvSpPr>
      <dsp:spPr>
        <a:xfrm>
          <a:off x="1481237" y="3169919"/>
          <a:ext cx="5924948" cy="89408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ارتدادية ونهائية</a:t>
          </a:r>
          <a:endParaRPr lang="ar-SA" sz="4000" kern="1200" dirty="0"/>
        </a:p>
      </dsp:txBody>
      <dsp:txXfrm>
        <a:off x="1507424" y="3196106"/>
        <a:ext cx="4795207" cy="841706"/>
      </dsp:txXfrm>
    </dsp:sp>
    <dsp:sp modelId="{485F9A50-2D73-4979-80C0-60EFC5FE949A}">
      <dsp:nvSpPr>
        <dsp:cNvPr id="0" name=""/>
        <dsp:cNvSpPr/>
      </dsp:nvSpPr>
      <dsp:spPr>
        <a:xfrm>
          <a:off x="5343796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700" kern="1200"/>
        </a:p>
      </dsp:txBody>
      <dsp:txXfrm>
        <a:off x="5474555" y="684783"/>
        <a:ext cx="319634" cy="437317"/>
      </dsp:txXfrm>
    </dsp:sp>
    <dsp:sp modelId="{D503AC32-C08C-46D5-A7E5-820560E8B4DA}">
      <dsp:nvSpPr>
        <dsp:cNvPr id="0" name=""/>
        <dsp:cNvSpPr/>
      </dsp:nvSpPr>
      <dsp:spPr>
        <a:xfrm>
          <a:off x="584001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700" kern="1200"/>
        </a:p>
      </dsp:txBody>
      <dsp:txXfrm>
        <a:off x="5970769" y="1741423"/>
        <a:ext cx="319634" cy="437317"/>
      </dsp:txXfrm>
    </dsp:sp>
    <dsp:sp modelId="{309BC89D-3ECE-4345-99EE-8F0CA300888B}">
      <dsp:nvSpPr>
        <dsp:cNvPr id="0" name=""/>
        <dsp:cNvSpPr/>
      </dsp:nvSpPr>
      <dsp:spPr>
        <a:xfrm>
          <a:off x="6328818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700" kern="1200"/>
        </a:p>
      </dsp:txBody>
      <dsp:txXfrm>
        <a:off x="6459577" y="2798064"/>
        <a:ext cx="319634" cy="4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34A79-8C7B-477F-A5F8-4BC880F47B0B}">
      <dsp:nvSpPr>
        <dsp:cNvPr id="0" name=""/>
        <dsp:cNvSpPr/>
      </dsp:nvSpPr>
      <dsp:spPr>
        <a:xfrm rot="10800000">
          <a:off x="227822" y="961"/>
          <a:ext cx="8549296" cy="125644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059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itchFamily="34" charset="0"/>
              <a:cs typeface="Arial" pitchFamily="34" charset="0"/>
            </a:rPr>
            <a:t>البيئة المحيطة .</a:t>
          </a:r>
          <a:endParaRPr lang="ar-SA" sz="2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41934" y="961"/>
        <a:ext cx="8235184" cy="1256448"/>
      </dsp:txXfrm>
    </dsp:sp>
    <dsp:sp modelId="{653DA34A-DB01-4863-8D7C-1B814DA6B935}">
      <dsp:nvSpPr>
        <dsp:cNvPr id="0" name=""/>
        <dsp:cNvSpPr/>
      </dsp:nvSpPr>
      <dsp:spPr>
        <a:xfrm>
          <a:off x="279621" y="0"/>
          <a:ext cx="1585839" cy="12564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A60415-5801-43B5-A46E-8C8272C26C81}">
      <dsp:nvSpPr>
        <dsp:cNvPr id="0" name=""/>
        <dsp:cNvSpPr/>
      </dsp:nvSpPr>
      <dsp:spPr>
        <a:xfrm rot="10800000">
          <a:off x="227822" y="1727388"/>
          <a:ext cx="8549296" cy="1256448"/>
        </a:xfrm>
        <a:prstGeom prst="homePlat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059" tIns="106680" rIns="199136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itchFamily="34" charset="0"/>
              <a:cs typeface="Arial" pitchFamily="34" charset="0"/>
            </a:rPr>
            <a:t>التغذية الراجعة “ العكسية“ </a:t>
          </a:r>
          <a:endParaRPr lang="ar-SA" sz="2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41934" y="1727388"/>
        <a:ext cx="8235184" cy="1256448"/>
      </dsp:txXfrm>
    </dsp:sp>
    <dsp:sp modelId="{A8F0002A-567E-4F9B-939E-83CBF258835D}">
      <dsp:nvSpPr>
        <dsp:cNvPr id="0" name=""/>
        <dsp:cNvSpPr/>
      </dsp:nvSpPr>
      <dsp:spPr>
        <a:xfrm>
          <a:off x="361102" y="1512592"/>
          <a:ext cx="1616320" cy="15447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12F8F-27DE-4AFC-81D6-2BBFD55B9863}">
      <dsp:nvSpPr>
        <dsp:cNvPr id="0" name=""/>
        <dsp:cNvSpPr/>
      </dsp:nvSpPr>
      <dsp:spPr>
        <a:xfrm>
          <a:off x="1919" y="0"/>
          <a:ext cx="298698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العامل السكاني </a:t>
          </a:r>
          <a:endParaRPr lang="ar-SA" sz="3200" kern="1200" dirty="0"/>
        </a:p>
      </dsp:txBody>
      <dsp:txXfrm>
        <a:off x="1919" y="1625600"/>
        <a:ext cx="2986980" cy="1625600"/>
      </dsp:txXfrm>
    </dsp:sp>
    <dsp:sp modelId="{7369EDBC-64CB-43DC-9DD4-FF5A1D0C81BF}">
      <dsp:nvSpPr>
        <dsp:cNvPr id="0" name=""/>
        <dsp:cNvSpPr/>
      </dsp:nvSpPr>
      <dsp:spPr>
        <a:xfrm>
          <a:off x="81875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8F730B-5CC8-4A79-BCE6-7CC7C1C13A11}">
      <dsp:nvSpPr>
        <dsp:cNvPr id="0" name=""/>
        <dsp:cNvSpPr/>
      </dsp:nvSpPr>
      <dsp:spPr>
        <a:xfrm>
          <a:off x="3078509" y="0"/>
          <a:ext cx="298698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0" kern="1200" dirty="0" smtClean="0"/>
            <a:t>العامل الحضاري </a:t>
          </a:r>
          <a:endParaRPr lang="ar-SA" sz="3200" b="0" kern="1200" dirty="0"/>
        </a:p>
      </dsp:txBody>
      <dsp:txXfrm>
        <a:off x="3078509" y="1625600"/>
        <a:ext cx="2986980" cy="1625600"/>
      </dsp:txXfrm>
    </dsp:sp>
    <dsp:sp modelId="{D6C1EA07-BBB8-4A9B-A89D-5DD2D12974DF}">
      <dsp:nvSpPr>
        <dsp:cNvPr id="0" name=""/>
        <dsp:cNvSpPr/>
      </dsp:nvSpPr>
      <dsp:spPr>
        <a:xfrm>
          <a:off x="389534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88E49A-7013-4C8C-A8EA-339BFDCC44A6}">
      <dsp:nvSpPr>
        <dsp:cNvPr id="0" name=""/>
        <dsp:cNvSpPr/>
      </dsp:nvSpPr>
      <dsp:spPr>
        <a:xfrm>
          <a:off x="6155099" y="0"/>
          <a:ext cx="298698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العامل الديني </a:t>
          </a:r>
          <a:endParaRPr lang="ar-SA" sz="3600" kern="1200" dirty="0"/>
        </a:p>
      </dsp:txBody>
      <dsp:txXfrm>
        <a:off x="6155099" y="1625600"/>
        <a:ext cx="2986980" cy="1625600"/>
      </dsp:txXfrm>
    </dsp:sp>
    <dsp:sp modelId="{87811309-A50E-4204-969E-BBEE76C1E808}">
      <dsp:nvSpPr>
        <dsp:cNvPr id="0" name=""/>
        <dsp:cNvSpPr/>
      </dsp:nvSpPr>
      <dsp:spPr>
        <a:xfrm>
          <a:off x="697193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A6D45D-D777-4247-9D4D-43431072DE9A}">
      <dsp:nvSpPr>
        <dsp:cNvPr id="0" name=""/>
        <dsp:cNvSpPr/>
      </dsp:nvSpPr>
      <dsp:spPr>
        <a:xfrm>
          <a:off x="4536246" y="3533140"/>
          <a:ext cx="71506" cy="45720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20EAE-95F6-4CE4-B604-DE862EEA3A94}">
      <dsp:nvSpPr>
        <dsp:cNvPr id="0" name=""/>
        <dsp:cNvSpPr/>
      </dsp:nvSpPr>
      <dsp:spPr>
        <a:xfrm>
          <a:off x="1919" y="0"/>
          <a:ext cx="298698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العوامل الطبيعية </a:t>
          </a:r>
          <a:endParaRPr lang="ar-SA" sz="2800" kern="1200" dirty="0"/>
        </a:p>
      </dsp:txBody>
      <dsp:txXfrm>
        <a:off x="1919" y="1625600"/>
        <a:ext cx="2986980" cy="1625600"/>
      </dsp:txXfrm>
    </dsp:sp>
    <dsp:sp modelId="{9E9F0D44-A644-454A-8E01-1533A9ED5F4D}">
      <dsp:nvSpPr>
        <dsp:cNvPr id="0" name=""/>
        <dsp:cNvSpPr/>
      </dsp:nvSpPr>
      <dsp:spPr>
        <a:xfrm>
          <a:off x="81875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7A2463-19AB-49AB-B10A-CB152D1C17A3}">
      <dsp:nvSpPr>
        <dsp:cNvPr id="0" name=""/>
        <dsp:cNvSpPr/>
      </dsp:nvSpPr>
      <dsp:spPr>
        <a:xfrm>
          <a:off x="3078509" y="0"/>
          <a:ext cx="298698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/>
            <a:t>العامل السياسي </a:t>
          </a:r>
          <a:endParaRPr lang="ar-SA" sz="2800" b="0" kern="1200" dirty="0"/>
        </a:p>
      </dsp:txBody>
      <dsp:txXfrm>
        <a:off x="3078509" y="1625600"/>
        <a:ext cx="2986980" cy="1625600"/>
      </dsp:txXfrm>
    </dsp:sp>
    <dsp:sp modelId="{61EBDCAC-F4AA-4CB1-B9F6-EE54F797FCCC}">
      <dsp:nvSpPr>
        <dsp:cNvPr id="0" name=""/>
        <dsp:cNvSpPr/>
      </dsp:nvSpPr>
      <dsp:spPr>
        <a:xfrm>
          <a:off x="389534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660341-AFF4-4D62-9669-57F9D6B70A4A}">
      <dsp:nvSpPr>
        <dsp:cNvPr id="0" name=""/>
        <dsp:cNvSpPr/>
      </dsp:nvSpPr>
      <dsp:spPr>
        <a:xfrm>
          <a:off x="6155099" y="0"/>
          <a:ext cx="298698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العامل الاقتصادي </a:t>
          </a:r>
          <a:endParaRPr lang="ar-SA" sz="2800" kern="1200" dirty="0"/>
        </a:p>
      </dsp:txBody>
      <dsp:txXfrm>
        <a:off x="6155099" y="1625600"/>
        <a:ext cx="2986980" cy="1625600"/>
      </dsp:txXfrm>
    </dsp:sp>
    <dsp:sp modelId="{CF8A6739-5A7D-4C80-9A18-A93E1E2ECD4F}">
      <dsp:nvSpPr>
        <dsp:cNvPr id="0" name=""/>
        <dsp:cNvSpPr/>
      </dsp:nvSpPr>
      <dsp:spPr>
        <a:xfrm>
          <a:off x="697193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A6D45D-D777-4247-9D4D-43431072DE9A}">
      <dsp:nvSpPr>
        <dsp:cNvPr id="0" name=""/>
        <dsp:cNvSpPr/>
      </dsp:nvSpPr>
      <dsp:spPr>
        <a:xfrm>
          <a:off x="4536246" y="3533140"/>
          <a:ext cx="71506" cy="45720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C8ED0-F8B9-469A-86F5-5AD7732576DC}">
      <dsp:nvSpPr>
        <dsp:cNvPr id="0" name=""/>
        <dsp:cNvSpPr/>
      </dsp:nvSpPr>
      <dsp:spPr>
        <a:xfrm rot="5400000">
          <a:off x="-176479" y="212578"/>
          <a:ext cx="1176530" cy="8235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ثانياً</a:t>
          </a:r>
          <a:endParaRPr lang="ar-SA" sz="3200" kern="1200" dirty="0"/>
        </a:p>
      </dsp:txBody>
      <dsp:txXfrm rot="-5400000">
        <a:off x="1" y="447885"/>
        <a:ext cx="823571" cy="352959"/>
      </dsp:txXfrm>
    </dsp:sp>
    <dsp:sp modelId="{600CDBF7-234C-412A-BDCD-C4B5C2396DB5}">
      <dsp:nvSpPr>
        <dsp:cNvPr id="0" name=""/>
        <dsp:cNvSpPr/>
      </dsp:nvSpPr>
      <dsp:spPr>
        <a:xfrm rot="5400000">
          <a:off x="2745292" y="-1893828"/>
          <a:ext cx="833711" cy="4677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4000" b="1" kern="1200" dirty="0" smtClean="0">
              <a:latin typeface="Arabic Typesetting" pitchFamily="66" charset="-78"/>
              <a:cs typeface="Arabic Typesetting" pitchFamily="66" charset="-78"/>
            </a:rPr>
            <a:t>التغذية</a:t>
          </a:r>
          <a:r>
            <a:rPr lang="ar-SA" sz="4000" b="1" kern="1200" baseline="0" dirty="0" smtClean="0">
              <a:latin typeface="Arabic Typesetting" pitchFamily="66" charset="-78"/>
              <a:cs typeface="Arabic Typesetting" pitchFamily="66" charset="-78"/>
            </a:rPr>
            <a:t> الراجعة (العكسية)</a:t>
          </a:r>
          <a:endParaRPr lang="ar-SA" sz="4000" b="1" kern="1200" dirty="0">
            <a:latin typeface="Arabic Typesetting" pitchFamily="66" charset="-78"/>
            <a:cs typeface="Arabic Typesetting" pitchFamily="66" charset="-78"/>
          </a:endParaRPr>
        </a:p>
      </dsp:txBody>
      <dsp:txXfrm rot="-5400000">
        <a:off x="823571" y="68591"/>
        <a:ext cx="4636456" cy="752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23902-3949-41C2-B9A7-5B4935287E20}">
      <dsp:nvSpPr>
        <dsp:cNvPr id="0" name=""/>
        <dsp:cNvSpPr/>
      </dsp:nvSpPr>
      <dsp:spPr>
        <a:xfrm>
          <a:off x="1520250" y="3082"/>
          <a:ext cx="3356519" cy="25055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0" kern="1200" dirty="0" smtClean="0">
              <a:latin typeface="Arial" pitchFamily="34" charset="0"/>
              <a:cs typeface="Arial" pitchFamily="34" charset="0"/>
            </a:rPr>
            <a:t>( تقييم المتعلم من جهات مختلفة مثل المعلم )</a:t>
          </a:r>
          <a:endParaRPr lang="ar-SA" sz="2400" b="0" kern="1200" dirty="0">
            <a:latin typeface="Arial" pitchFamily="34" charset="0"/>
            <a:cs typeface="Arial" pitchFamily="34" charset="0"/>
          </a:endParaRPr>
        </a:p>
      </dsp:txBody>
      <dsp:txXfrm>
        <a:off x="1578959" y="61791"/>
        <a:ext cx="3239101" cy="2446861"/>
      </dsp:txXfrm>
    </dsp:sp>
    <dsp:sp modelId="{56B87693-1381-497E-9069-2F7BD55C81F5}">
      <dsp:nvSpPr>
        <dsp:cNvPr id="0" name=""/>
        <dsp:cNvSpPr/>
      </dsp:nvSpPr>
      <dsp:spPr>
        <a:xfrm>
          <a:off x="1520250" y="2508653"/>
          <a:ext cx="3356519" cy="10773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itchFamily="34" charset="0"/>
              <a:cs typeface="Arial" pitchFamily="34" charset="0"/>
            </a:rPr>
            <a:t>تغذية راجعة خارجية</a:t>
          </a:r>
          <a:endParaRPr lang="ar-SA" sz="2800" b="1" kern="1200" dirty="0">
            <a:latin typeface="Arial" pitchFamily="34" charset="0"/>
            <a:cs typeface="Arial" pitchFamily="34" charset="0"/>
          </a:endParaRPr>
        </a:p>
      </dsp:txBody>
      <dsp:txXfrm>
        <a:off x="1520250" y="2508653"/>
        <a:ext cx="2363745" cy="1077395"/>
      </dsp:txXfrm>
    </dsp:sp>
    <dsp:sp modelId="{D7CBF0C7-9086-4B72-9CD4-6B1B1E7D626E}">
      <dsp:nvSpPr>
        <dsp:cNvPr id="0" name=""/>
        <dsp:cNvSpPr/>
      </dsp:nvSpPr>
      <dsp:spPr>
        <a:xfrm>
          <a:off x="3978946" y="2679787"/>
          <a:ext cx="1174781" cy="1174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98564-2B8B-4722-B0CC-771359C206DB}">
      <dsp:nvSpPr>
        <dsp:cNvPr id="0" name=""/>
        <dsp:cNvSpPr/>
      </dsp:nvSpPr>
      <dsp:spPr>
        <a:xfrm>
          <a:off x="5444773" y="3082"/>
          <a:ext cx="3356519" cy="25055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kern="1200" dirty="0" smtClean="0">
              <a:latin typeface="Arial" pitchFamily="34" charset="0"/>
              <a:cs typeface="Arial" pitchFamily="34" charset="0"/>
            </a:rPr>
            <a:t>( تقييم المتعلم لاستجابته من تلقاء نفسه بناء على الملاحظة الشخصية)</a:t>
          </a:r>
          <a:endParaRPr lang="ar-SA" sz="2400" b="0" kern="1200" dirty="0">
            <a:latin typeface="Arial" pitchFamily="34" charset="0"/>
            <a:cs typeface="Arial" pitchFamily="34" charset="0"/>
          </a:endParaRPr>
        </a:p>
      </dsp:txBody>
      <dsp:txXfrm>
        <a:off x="5503482" y="61791"/>
        <a:ext cx="3239101" cy="2446861"/>
      </dsp:txXfrm>
    </dsp:sp>
    <dsp:sp modelId="{375EFF43-9859-472E-97C3-7AF03C066DE6}">
      <dsp:nvSpPr>
        <dsp:cNvPr id="0" name=""/>
        <dsp:cNvSpPr/>
      </dsp:nvSpPr>
      <dsp:spPr>
        <a:xfrm>
          <a:off x="5444773" y="2508653"/>
          <a:ext cx="3356519" cy="107739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itchFamily="34" charset="0"/>
              <a:cs typeface="Arial" pitchFamily="34" charset="0"/>
            </a:rPr>
            <a:t>تغذية راجعة داخلية</a:t>
          </a:r>
          <a:endParaRPr lang="ar-SA" sz="2800" b="1" kern="1200" dirty="0">
            <a:latin typeface="Arial" pitchFamily="34" charset="0"/>
            <a:cs typeface="Arial" pitchFamily="34" charset="0"/>
          </a:endParaRPr>
        </a:p>
      </dsp:txBody>
      <dsp:txXfrm>
        <a:off x="5444773" y="2508653"/>
        <a:ext cx="2363745" cy="1077395"/>
      </dsp:txXfrm>
    </dsp:sp>
    <dsp:sp modelId="{FECCAA09-246A-4A14-8E5E-99669212DBA1}">
      <dsp:nvSpPr>
        <dsp:cNvPr id="0" name=""/>
        <dsp:cNvSpPr/>
      </dsp:nvSpPr>
      <dsp:spPr>
        <a:xfrm>
          <a:off x="7903469" y="2679787"/>
          <a:ext cx="1174781" cy="117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F210B-2076-49C3-AC8B-41C7CC8E2403}">
      <dsp:nvSpPr>
        <dsp:cNvPr id="0" name=""/>
        <dsp:cNvSpPr/>
      </dsp:nvSpPr>
      <dsp:spPr>
        <a:xfrm>
          <a:off x="0" y="569809"/>
          <a:ext cx="6096000" cy="8192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التغذية الراجعة بناء على مصدرها </a:t>
          </a:r>
          <a:endParaRPr lang="ar-SA" sz="3500" kern="1200" dirty="0"/>
        </a:p>
      </dsp:txBody>
      <dsp:txXfrm>
        <a:off x="39992" y="609801"/>
        <a:ext cx="6016016" cy="7392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23902-3949-41C2-B9A7-5B4935287E20}">
      <dsp:nvSpPr>
        <dsp:cNvPr id="0" name=""/>
        <dsp:cNvSpPr/>
      </dsp:nvSpPr>
      <dsp:spPr>
        <a:xfrm>
          <a:off x="3510" y="37092"/>
          <a:ext cx="3795298" cy="28331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0" kern="1200" dirty="0" smtClean="0">
              <a:latin typeface="Arial" pitchFamily="34" charset="0"/>
              <a:cs typeface="Arial" pitchFamily="34" charset="0"/>
            </a:rPr>
            <a:t>هي التي تعطى للمتعلم بعد مرور فتره من الزمن على استكمال العمل وقد تطول هذه الفتره او تقصر بحسب الظروف</a:t>
          </a:r>
          <a:r>
            <a:rPr lang="ar-SA" sz="2400" b="0" kern="1200" dirty="0" smtClean="0">
              <a:latin typeface="Arial" pitchFamily="34" charset="0"/>
              <a:cs typeface="Arial" pitchFamily="34" charset="0"/>
            </a:rPr>
            <a:t>. </a:t>
          </a:r>
          <a:endParaRPr lang="ar-SA" sz="2400" b="0" kern="1200" dirty="0">
            <a:latin typeface="Arial" pitchFamily="34" charset="0"/>
            <a:cs typeface="Arial" pitchFamily="34" charset="0"/>
          </a:endParaRPr>
        </a:p>
      </dsp:txBody>
      <dsp:txXfrm>
        <a:off x="69893" y="103475"/>
        <a:ext cx="3662532" cy="2766727"/>
      </dsp:txXfrm>
    </dsp:sp>
    <dsp:sp modelId="{56B87693-1381-497E-9069-2F7BD55C81F5}">
      <dsp:nvSpPr>
        <dsp:cNvPr id="0" name=""/>
        <dsp:cNvSpPr/>
      </dsp:nvSpPr>
      <dsp:spPr>
        <a:xfrm>
          <a:off x="3510" y="2870202"/>
          <a:ext cx="3795298" cy="1218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itchFamily="34" charset="0"/>
              <a:cs typeface="Arial" pitchFamily="34" charset="0"/>
            </a:rPr>
            <a:t>التغذية الراجعة المؤجلة </a:t>
          </a:r>
          <a:endParaRPr lang="ar-SA" sz="2800" b="1" kern="1200" dirty="0">
            <a:latin typeface="Arial" pitchFamily="34" charset="0"/>
            <a:cs typeface="Arial" pitchFamily="34" charset="0"/>
          </a:endParaRPr>
        </a:p>
      </dsp:txBody>
      <dsp:txXfrm>
        <a:off x="3510" y="2870202"/>
        <a:ext cx="2672745" cy="1218237"/>
      </dsp:txXfrm>
    </dsp:sp>
    <dsp:sp modelId="{D7CBF0C7-9086-4B72-9CD4-6B1B1E7D626E}">
      <dsp:nvSpPr>
        <dsp:cNvPr id="0" name=""/>
        <dsp:cNvSpPr/>
      </dsp:nvSpPr>
      <dsp:spPr>
        <a:xfrm>
          <a:off x="2783618" y="3063708"/>
          <a:ext cx="1328354" cy="1328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98564-2B8B-4722-B0CC-771359C206DB}">
      <dsp:nvSpPr>
        <dsp:cNvPr id="0" name=""/>
        <dsp:cNvSpPr/>
      </dsp:nvSpPr>
      <dsp:spPr>
        <a:xfrm>
          <a:off x="4441064" y="37092"/>
          <a:ext cx="3795298" cy="28331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kern="1200" dirty="0" smtClean="0">
              <a:latin typeface="Arial" pitchFamily="34" charset="0"/>
              <a:cs typeface="Arial" pitchFamily="34" charset="0"/>
            </a:rPr>
            <a:t>هي التي تصل بالسلوك الملاحظ وتعقبه مباشرة وتزود الطرف الاخر بالمعلومات والارشادات اللازمة لتعزيز السلوك.</a:t>
          </a:r>
          <a:endParaRPr lang="ar-SA" sz="2400" b="0" kern="1200" dirty="0">
            <a:latin typeface="Arial" pitchFamily="34" charset="0"/>
            <a:cs typeface="Arial" pitchFamily="34" charset="0"/>
          </a:endParaRPr>
        </a:p>
      </dsp:txBody>
      <dsp:txXfrm>
        <a:off x="4507447" y="103475"/>
        <a:ext cx="3662532" cy="2766727"/>
      </dsp:txXfrm>
    </dsp:sp>
    <dsp:sp modelId="{375EFF43-9859-472E-97C3-7AF03C066DE6}">
      <dsp:nvSpPr>
        <dsp:cNvPr id="0" name=""/>
        <dsp:cNvSpPr/>
      </dsp:nvSpPr>
      <dsp:spPr>
        <a:xfrm>
          <a:off x="4441064" y="2870202"/>
          <a:ext cx="3795298" cy="1218237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>
              <a:latin typeface="Arial" pitchFamily="34" charset="0"/>
              <a:cs typeface="Arial" pitchFamily="34" charset="0"/>
            </a:rPr>
            <a:t>التغذية الراجعة الفورية </a:t>
          </a:r>
          <a:endParaRPr lang="ar-SA" sz="2800" b="1" kern="1200" dirty="0">
            <a:latin typeface="Arial" pitchFamily="34" charset="0"/>
            <a:cs typeface="Arial" pitchFamily="34" charset="0"/>
          </a:endParaRPr>
        </a:p>
      </dsp:txBody>
      <dsp:txXfrm>
        <a:off x="4441064" y="2870202"/>
        <a:ext cx="2672745" cy="1218237"/>
      </dsp:txXfrm>
    </dsp:sp>
    <dsp:sp modelId="{FECCAA09-246A-4A14-8E5E-99669212DBA1}">
      <dsp:nvSpPr>
        <dsp:cNvPr id="0" name=""/>
        <dsp:cNvSpPr/>
      </dsp:nvSpPr>
      <dsp:spPr>
        <a:xfrm>
          <a:off x="7221173" y="3063708"/>
          <a:ext cx="1328354" cy="13283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A967F6-263E-482A-8FE3-9BA5F68E1E66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5A0FEE-EB86-42B0-ADF8-0B1506EAF1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43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0FEE-EB86-42B0-ADF8-0B1506EAF13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89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93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3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56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98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17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11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27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909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75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05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8767C-E4ED-4E49-809A-451F03CEA21E}" type="datetimeFigureOut">
              <a:rPr lang="ar-SA" smtClean="0"/>
              <a:t>11/02/36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940C-8F79-47C8-85B9-596F0327DF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94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.sa/url?sa=i&amp;rct=j&amp;q=%D8%A7%D9%84%D8%AA%D8%B1%D8%A8%D9%8A%D8%A9%20%D8%A7%D9%84%D8%AE%D8%A7%D8%B5%D8%A9&amp;source=images&amp;cd=&amp;cad=rja&amp;docid=Co2NFF8i-PUhTM&amp;tbnid=U1wfnnL1qJKXpM:&amp;ved=0CAUQjRw&amp;url=http://ksu.edu.sa/sites/KSUArabic/Students/FemaleStds/OleshahCenter/CollegesAndDeps/EducationCollege/PrivateEducationDept&amp;ei=1bpQUb65C4ntOpvMgJgO&amp;psig=AFQjCNFWFhSN-HkW7j_0AzV5wljH-0-m8A&amp;ust=13643315991840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alreem.net/wp-content/uploads/2012/02/porrid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07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229601" y="381001"/>
            <a:ext cx="2200276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lang="ar-SA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1 ) </a:t>
            </a: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جماعي</a:t>
            </a:r>
            <a:r>
              <a:rPr lang="en-US" b="1" dirty="0"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22860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1714489"/>
            <a:ext cx="89916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صنفي المدخلات التالية في الجدول أمامك ( الأهداف ، المناهج ، اللوائح والأنظمة ، الأخصائيين ، المواد التعليمية ، المعلمين ، الطلاب ، الميزانية ، الأثاث ، المدرسة ) :</a:t>
            </a:r>
            <a:endParaRPr lang="en-US" sz="2800" dirty="0"/>
          </a:p>
          <a:p>
            <a:endParaRPr lang="ar-S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481" y="3286124"/>
          <a:ext cx="6167439" cy="1802136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2055813"/>
                <a:gridCol w="2055813"/>
                <a:gridCol w="2055813"/>
              </a:tblGrid>
              <a:tr h="85725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المدخلات المادية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المدخلات المعنوية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المدخلات البشرية</a:t>
                      </a:r>
                      <a:endParaRPr lang="ar-SA" sz="28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5242241"/>
            <a:ext cx="1857356" cy="161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67350"/>
            <a:ext cx="2664296" cy="1390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81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83803" y="1425137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العمليات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94830" y="3425588"/>
            <a:ext cx="6974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 الأساليب والتفاعلات والعلاقات داخل النظام</a:t>
            </a:r>
            <a:endParaRPr lang="ar-SA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3" y="655093"/>
            <a:ext cx="3429000" cy="59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309786" y="2571744"/>
            <a:ext cx="7920880" cy="1569660"/>
          </a:xfrm>
          <a:prstGeom prst="rect">
            <a:avLst/>
          </a:prstGeom>
          <a:ln w="31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هي ما تقدمه المنظمة للمجتمع من نتاجات بشرية وماديه ومعنوية نتيجة للتفاعل بين المدخلات والعمليات واندماجها مثل الخريجين والسلع والخدمات والإنتاج المعنوي .</a:t>
            </a:r>
          </a:p>
        </p:txBody>
      </p:sp>
      <p:pic>
        <p:nvPicPr>
          <p:cNvPr id="2050" name="Picture 2" descr="http://ksu.edu.sa/sites/KSUArabic/Students/FemaleStds/OleshahCenter/CollegesAndDeps/EducationCollege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4643446"/>
            <a:ext cx="1855390" cy="202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4430" y="1000108"/>
            <a:ext cx="242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المخرجات</a:t>
            </a:r>
            <a:endParaRPr lang="en-US" sz="5400" b="1" cap="all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2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2" y="3228976"/>
            <a:ext cx="3200400" cy="3629025"/>
          </a:xfrm>
          <a:prstGeom prst="ellipse">
            <a:avLst/>
          </a:prstGeom>
          <a:ln w="9525">
            <a:solidFill>
              <a:srgbClr val="FFC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3888876" y="924621"/>
            <a:ext cx="7229446" cy="280076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ar-SA" sz="4400" b="1" dirty="0">
                <a:latin typeface="Microsoft Uighur" pitchFamily="2" charset="-78"/>
                <a:cs typeface="Microsoft Uighur" pitchFamily="2" charset="-78"/>
              </a:rPr>
              <a:t>مهما اختلفت طريقة تصنيف المخرجات التعليمية فإنها تتأثر بدرجة جودة المدخلات التعليمية والإدارية وبجودة العمليات والوظائف الإدارية والتعليمية.</a:t>
            </a:r>
            <a:endParaRPr lang="en-US" sz="4400" b="1" dirty="0">
              <a:latin typeface="Microsoft Uighur" pitchFamily="2" charset="-78"/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9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042" y="785794"/>
            <a:ext cx="584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انواع المخرجات التعليمية</a:t>
            </a:r>
            <a:endParaRPr lang="en-US" sz="5400" b="1" cap="all" dirty="0">
              <a:ln w="9000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7425005"/>
              </p:ext>
            </p:extLst>
          </p:nvPr>
        </p:nvGraphicFramePr>
        <p:xfrm>
          <a:off x="4312693" y="2684126"/>
          <a:ext cx="74061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ict2ur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851" y="4023749"/>
            <a:ext cx="3067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327568-9D16-4042-81AB-F9AF0A52D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3327568-9D16-4042-81AB-F9AF0A52D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5F9A50-2D73-4979-80C0-60EFC5FE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85F9A50-2D73-4979-80C0-60EFC5FE9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C23F2A-A310-4050-9F52-C2EF5A02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5C23F2A-A310-4050-9F52-C2EF5A02C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03AC32-C08C-46D5-A7E5-820560E8B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503AC32-C08C-46D5-A7E5-820560E8B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C5D867-0EE1-459F-A637-026574170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FC5D867-0EE1-459F-A637-026574170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9BC89D-3ECE-4345-99EE-8F0CA3008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309BC89D-3ECE-4345-99EE-8F0CA3008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A741E-3A7B-4D29-89EC-DF3A7812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0AA741E-3A7B-4D29-89EC-DF3A7812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610601" y="381001"/>
            <a:ext cx="181927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lang="ar-SA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2 ) </a:t>
            </a: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فردي</a:t>
            </a:r>
            <a:endParaRPr lang="en-US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77" y="663884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88059" y="1517806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/>
              <a:t>الخيال بين الماضي والمستقبل</a:t>
            </a:r>
          </a:p>
        </p:txBody>
      </p:sp>
      <p:pic>
        <p:nvPicPr>
          <p:cNvPr id="8194" name="Picture 2" descr="http://imagecache.te3p.com/imgcache/2ac49e1b297540433908b3e478a617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12192000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828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52438597"/>
              </p:ext>
            </p:extLst>
          </p:nvPr>
        </p:nvGraphicFramePr>
        <p:xfrm>
          <a:off x="1722199" y="2589442"/>
          <a:ext cx="9004942" cy="312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083" y="711156"/>
            <a:ext cx="5713395" cy="8583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العناصر الثانوية في </a:t>
            </a:r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نظرية النظم</a:t>
            </a:r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66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DA34A-DB01-4863-8D7C-1B814DA6B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53DA34A-DB01-4863-8D7C-1B814DA6B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E34A79-8C7B-477F-A5F8-4BC880F4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FDE34A79-8C7B-477F-A5F8-4BC880F47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0002A-567E-4F9B-939E-83CBF2588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A8F0002A-567E-4F9B-939E-83CBF2588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60415-5801-43B5-A46E-8C8272C2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EEA60415-5801-43B5-A46E-8C8272C2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513" y="640161"/>
            <a:ext cx="4500594" cy="7858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البيئة المحيطة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alaan.cc/newsimages/original/12_22_201220312PM_676080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074"/>
            <a:ext cx="12191999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768263" y="635668"/>
            <a:ext cx="65722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ar-SA" sz="3200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</a:rPr>
              <a:t>العوامل </a:t>
            </a:r>
            <a:r>
              <a:rPr lang="ar-SA" sz="3200" dirty="0">
                <a:ln w="0"/>
                <a:solidFill>
                  <a:schemeClr val="tx1"/>
                </a:solidFill>
              </a:rPr>
              <a:t>المؤثرة في البيئة المحيطة بنظام </a:t>
            </a:r>
            <a:r>
              <a:rPr lang="ar-SA" sz="3200" dirty="0" smtClean="0">
                <a:ln w="0"/>
                <a:solidFill>
                  <a:schemeClr val="tx1"/>
                </a:solidFill>
              </a:rPr>
              <a:t>الإدارة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6D45D-D777-4247-9D4D-43431072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5A6D45D-D777-4247-9D4D-43431072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EDBC-64CB-43DC-9DD4-FF5A1D0C8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369EDBC-64CB-43DC-9DD4-FF5A1D0C8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12F8F-27DE-4AFC-81D6-2BBFD55B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7EF12F8F-27DE-4AFC-81D6-2BBFD55B9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1EA07-BBB8-4A9B-A89D-5DD2D129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6C1EA07-BBB8-4A9B-A89D-5DD2D1297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F730B-5CC8-4A79-BCE6-7CC7C1C1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B8F730B-5CC8-4A79-BCE6-7CC7C1C13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11309-A50E-4204-969E-BBEE76C1E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7811309-A50E-4204-969E-BBEE76C1E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8E49A-7013-4C8C-A8EA-339BFDCC4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B88E49A-7013-4C8C-A8EA-339BFDCC4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/>
          <p:nvPr/>
        </p:nvSpPr>
        <p:spPr>
          <a:xfrm>
            <a:off x="2768263" y="635668"/>
            <a:ext cx="65722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ar-SA" sz="3200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</a:rPr>
              <a:t>العوامل </a:t>
            </a:r>
            <a:r>
              <a:rPr lang="ar-SA" sz="3200" dirty="0">
                <a:ln w="0"/>
                <a:solidFill>
                  <a:schemeClr val="tx1"/>
                </a:solidFill>
              </a:rPr>
              <a:t>المؤثرة في البيئة المحيطة بنظام </a:t>
            </a:r>
            <a:r>
              <a:rPr lang="ar-SA" sz="3200" dirty="0" smtClean="0">
                <a:ln w="0"/>
                <a:solidFill>
                  <a:schemeClr val="tx1"/>
                </a:solidFill>
              </a:rPr>
              <a:t>الإدارة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6D45D-D777-4247-9D4D-43431072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5A6D45D-D777-4247-9D4D-43431072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F0D44-A644-454A-8E01-1533A9ED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E9F0D44-A644-454A-8E01-1533A9ED5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20EAE-95F6-4CE4-B604-DE862EEA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0C20EAE-95F6-4CE4-B604-DE862EEA3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BDCAC-F4AA-4CB1-B9F6-EE54F797F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61EBDCAC-F4AA-4CB1-B9F6-EE54F797F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7A2463-19AB-49AB-B10A-CB152D1C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17A2463-19AB-49AB-B10A-CB152D1C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8A6739-5A7D-4C80-9A18-A93E1E2EC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F8A6739-5A7D-4C80-9A18-A93E1E2EC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660341-AFF4-4D62-9669-57F9D6B7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8660341-AFF4-4D62-9669-57F9D6B70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p.spider-sat.org/f/18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9117" y="3927144"/>
            <a:ext cx="2857500" cy="2476501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1419367" y="1514902"/>
            <a:ext cx="7738280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نظرية النظم </a:t>
            </a:r>
          </a:p>
          <a:p>
            <a:pPr algn="ctr"/>
            <a:r>
              <a:rPr lang="ar-SA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الفرق بين القيادة والإدارة</a:t>
            </a:r>
            <a:endParaRPr lang="ar-SA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818867" y="2208991"/>
            <a:ext cx="10235820" cy="17200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ar-SA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المعلومات 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التي تدل على مستوى ودرجة تحقق الأهداف الموضوعة.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8366206"/>
              </p:ext>
            </p:extLst>
          </p:nvPr>
        </p:nvGraphicFramePr>
        <p:xfrm>
          <a:off x="3381356" y="793043"/>
          <a:ext cx="550072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akhtet 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941" y="4079167"/>
            <a:ext cx="292895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93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0"/>
          <p:cNvSpPr/>
          <p:nvPr/>
        </p:nvSpPr>
        <p:spPr>
          <a:xfrm>
            <a:off x="4052650" y="1634304"/>
            <a:ext cx="7229446" cy="21236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ar-SA" sz="4400" b="1" dirty="0">
                <a:latin typeface="Microsoft Uighur" pitchFamily="2" charset="-78"/>
                <a:cs typeface="Microsoft Uighur" pitchFamily="2" charset="-78"/>
              </a:rPr>
              <a:t>تلعب عملية التغذية الراجعة المستمرة دوراً هاماً في تزويد النظام التعليمي بالمعلومات حول المخرجات التعليمية ومدى تحقيقها لأهداف النظام التعليمي  </a:t>
            </a:r>
            <a:endParaRPr lang="en-US" sz="4400" b="1" dirty="0"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44" y="3657600"/>
            <a:ext cx="4019550" cy="32004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40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1402" y="1111240"/>
            <a:ext cx="47532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 التغذية الراجعة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kenanaonline.com/photos/1238158/1238158632/large_1238158632.jpg?1312881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53" y="2988860"/>
            <a:ext cx="5644723" cy="31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7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0178541"/>
              </p:ext>
            </p:extLst>
          </p:nvPr>
        </p:nvGraphicFramePr>
        <p:xfrm>
          <a:off x="887105" y="2522676"/>
          <a:ext cx="1059850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0922434"/>
              </p:ext>
            </p:extLst>
          </p:nvPr>
        </p:nvGraphicFramePr>
        <p:xfrm>
          <a:off x="2650980" y="95535"/>
          <a:ext cx="6096000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97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CBF0C7-9086-4B72-9CD4-6B1B1E7D6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7CBF0C7-9086-4B72-9CD4-6B1B1E7D6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87693-1381-497E-9069-2F7BD55C8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56B87693-1381-497E-9069-2F7BD55C8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23902-3949-41C2-B9A7-5B4935287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4023902-3949-41C2-B9A7-5B4935287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CCAA09-246A-4A14-8E5E-99669212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FECCAA09-246A-4A14-8E5E-99669212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EFF43-9859-472E-97C3-7AF03C066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75EFF43-9859-472E-97C3-7AF03C066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98564-2B8B-4722-B0CC-771359C20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92098564-2B8B-4722-B0CC-771359C20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2240621"/>
              </p:ext>
            </p:extLst>
          </p:nvPr>
        </p:nvGraphicFramePr>
        <p:xfrm>
          <a:off x="2019868" y="2330985"/>
          <a:ext cx="855303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5546366"/>
              </p:ext>
            </p:extLst>
          </p:nvPr>
        </p:nvGraphicFramePr>
        <p:xfrm>
          <a:off x="3200090" y="527337"/>
          <a:ext cx="6096000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436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CBF0C7-9086-4B72-9CD4-6B1B1E7D6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7CBF0C7-9086-4B72-9CD4-6B1B1E7D6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87693-1381-497E-9069-2F7BD55C8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56B87693-1381-497E-9069-2F7BD55C8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23902-3949-41C2-B9A7-5B4935287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4023902-3949-41C2-B9A7-5B4935287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CCAA09-246A-4A14-8E5E-99669212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FECCAA09-246A-4A14-8E5E-99669212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EFF43-9859-472E-97C3-7AF03C066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75EFF43-9859-472E-97C3-7AF03C066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98564-2B8B-4722-B0CC-771359C20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92098564-2B8B-4722-B0CC-771359C20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16723" y="902224"/>
            <a:ext cx="3091594" cy="642942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أهمية التغذية الراجعة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61814" y="2461065"/>
            <a:ext cx="8055935" cy="2670493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ar-SA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تعزز </a:t>
            </a:r>
            <a:r>
              <a:rPr lang="ar-SA" sz="3200" dirty="0">
                <a:latin typeface="Arial" pitchFamily="34" charset="0"/>
                <a:cs typeface="Arial" pitchFamily="34" charset="0"/>
              </a:rPr>
              <a:t>المتعلم وتشجعه على الاستمرار في عملية التعلم .</a:t>
            </a:r>
          </a:p>
          <a:p>
            <a:pPr algn="just">
              <a:buFont typeface="+mj-lt"/>
              <a:buAutoNum type="arabicParenR"/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 التأكد </a:t>
            </a:r>
            <a:r>
              <a:rPr lang="ar-SA" sz="3200" dirty="0">
                <a:latin typeface="Arial" pitchFamily="34" charset="0"/>
                <a:cs typeface="Arial" pitchFamily="34" charset="0"/>
              </a:rPr>
              <a:t>من تحقق الأهداف .</a:t>
            </a:r>
          </a:p>
          <a:p>
            <a:pPr algn="just">
              <a:buFont typeface="+mj-lt"/>
              <a:buAutoNum type="arabicParenR"/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 تصحيح </a:t>
            </a:r>
            <a:r>
              <a:rPr lang="ar-SA" sz="3200" dirty="0">
                <a:latin typeface="Arial" pitchFamily="34" charset="0"/>
                <a:cs typeface="Arial" pitchFamily="34" charset="0"/>
              </a:rPr>
              <a:t>الخلل الناتج بالمخرجات .</a:t>
            </a:r>
          </a:p>
          <a:p>
            <a:pPr algn="just">
              <a:buFont typeface="+mj-lt"/>
              <a:buAutoNum type="arabicParenR"/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 تطوير </a:t>
            </a:r>
            <a:r>
              <a:rPr lang="ar-SA" sz="3200" dirty="0">
                <a:latin typeface="Arial" pitchFamily="34" charset="0"/>
                <a:cs typeface="Arial" pitchFamily="34" charset="0"/>
              </a:rPr>
              <a:t>عملية التعلم .</a:t>
            </a:r>
          </a:p>
        </p:txBody>
      </p:sp>
      <p:pic>
        <p:nvPicPr>
          <p:cNvPr id="4098" name="Picture 2" descr="http://2.bp.blogspot.com/-_Xk8XRTsG3s/TbRzOHO3mLI/AAAAAAAAAA8/Txd-cLioaWY/s1600/___1_%25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4" y="3361817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hotos-g.ak.fbcdn.net/hphotos-ak-prn1/c0.0.403.403/p403x403/19393_535033639849867_8059345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"/>
            <a:ext cx="12192000" cy="685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7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4007442778"/>
              </p:ext>
            </p:extLst>
          </p:nvPr>
        </p:nvGraphicFramePr>
        <p:xfrm>
          <a:off x="3556379" y="0"/>
          <a:ext cx="5257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14549" y="2166959"/>
            <a:ext cx="11464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تعريف القيادة التربوية :</a:t>
            </a:r>
          </a:p>
          <a:p>
            <a:pPr algn="r" rtl="1"/>
            <a:endParaRPr lang="en-US" sz="2800" dirty="0"/>
          </a:p>
          <a:p>
            <a:pPr algn="r" rtl="1"/>
            <a:r>
              <a:rPr lang="ar-SA" sz="2800" dirty="0" smtClean="0"/>
              <a:t>نشاط </a:t>
            </a:r>
            <a:r>
              <a:rPr lang="ar-SA" sz="2800" dirty="0"/>
              <a:t>أو فعالية تتضمن التأثير على سلوك الاخرين </a:t>
            </a:r>
            <a:r>
              <a:rPr lang="ar-SA" sz="2800" dirty="0"/>
              <a:t>ل</a:t>
            </a:r>
            <a:r>
              <a:rPr lang="ar-SA" sz="2800" dirty="0" smtClean="0"/>
              <a:t>تحقيق الأهداف المرغوبة . </a:t>
            </a:r>
            <a:endParaRPr lang="ar-SA" sz="2800" dirty="0"/>
          </a:p>
          <a:p>
            <a:pPr algn="r" rtl="1"/>
            <a:endParaRPr lang="ar-SA" sz="2800" dirty="0"/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صفات القائد التربوي الفعال :</a:t>
            </a:r>
          </a:p>
          <a:p>
            <a:pPr algn="r" rtl="1"/>
            <a:endParaRPr lang="en-US" sz="2800" dirty="0">
              <a:solidFill>
                <a:srgbClr val="0070C0"/>
              </a:solidFill>
            </a:endParaRPr>
          </a:p>
          <a:p>
            <a:pPr algn="r" rtl="1"/>
            <a:r>
              <a:rPr lang="ar-SA" sz="2800" dirty="0" smtClean="0"/>
              <a:t>1- </a:t>
            </a:r>
            <a:r>
              <a:rPr lang="ar-SA" sz="2800" dirty="0" smtClean="0"/>
              <a:t>القدرات </a:t>
            </a:r>
            <a:r>
              <a:rPr lang="ar-SA" sz="2800" dirty="0"/>
              <a:t>العقلية </a:t>
            </a:r>
            <a:r>
              <a:rPr lang="ar-SA" sz="2800" dirty="0" smtClean="0"/>
              <a:t>والمعرفية. 2- صفات </a:t>
            </a:r>
            <a:r>
              <a:rPr lang="ar-SA" sz="2800" dirty="0"/>
              <a:t>شخصية </a:t>
            </a:r>
            <a:r>
              <a:rPr lang="ar-SA" sz="2800" dirty="0" smtClean="0"/>
              <a:t>.</a:t>
            </a:r>
            <a:endParaRPr lang="en-US" sz="2800" dirty="0"/>
          </a:p>
          <a:p>
            <a:pPr algn="r" rtl="1"/>
            <a:r>
              <a:rPr lang="ar-SA" sz="2800" dirty="0" smtClean="0"/>
              <a:t>3- </a:t>
            </a:r>
            <a:r>
              <a:rPr lang="ar-SA" sz="2800" dirty="0" smtClean="0"/>
              <a:t>المهارات الفنية.             4- صفات </a:t>
            </a:r>
            <a:r>
              <a:rPr lang="ar-SA" sz="2800" dirty="0"/>
              <a:t>خلقية </a:t>
            </a:r>
            <a:r>
              <a:rPr lang="ar-SA" sz="2800" dirty="0" smtClean="0"/>
              <a:t>.</a:t>
            </a:r>
            <a:endParaRPr lang="en-US" sz="2800" dirty="0"/>
          </a:p>
          <a:p>
            <a:pPr algn="r" rtl="1"/>
            <a:endParaRPr lang="en-US" sz="2800" dirty="0"/>
          </a:p>
          <a:p>
            <a:pPr algn="r"/>
            <a:endParaRPr lang="en-US" sz="2800" dirty="0"/>
          </a:p>
        </p:txBody>
      </p:sp>
      <p:pic>
        <p:nvPicPr>
          <p:cNvPr id="4" name="صورة 3" descr="images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240000">
            <a:off x="373039" y="4881350"/>
            <a:ext cx="243840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5773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55228"/>
              </p:ext>
            </p:extLst>
          </p:nvPr>
        </p:nvGraphicFramePr>
        <p:xfrm>
          <a:off x="346050" y="996287"/>
          <a:ext cx="11845950" cy="5780560"/>
        </p:xfrm>
        <a:graphic>
          <a:graphicData uri="http://schemas.openxmlformats.org/drawingml/2006/table">
            <a:tbl>
              <a:tblPr rtl="1"/>
              <a:tblGrid>
                <a:gridCol w="504969"/>
                <a:gridCol w="5705431"/>
                <a:gridCol w="5635550"/>
              </a:tblGrid>
              <a:tr h="694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( الإداري )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( </a:t>
                      </a:r>
                      <a:r>
                        <a:rPr lang="ar-SA" sz="2400" b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القائد )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96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ينفذ أكثر مما يخطط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يخطط أكثر مما ينفذ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491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يقتصر عمل المدير على تنسيق نشاط المعلمين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يقوم القائد بالتأثير في نشاط الأفراد وسلوكهم لتحقيق الأهداف العامة للمؤسسة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91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يحاول المحافظة على اتزان الوضع الراهن وليس له دور في تغيره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يحاول تغيير الواقع وتجديده فهو داعم للتغير ومطلوب منه أن يحدث تغييرات في البناء التنظيمي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30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يفكر </a:t>
                      </a:r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بالحاضر </a:t>
                      </a: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أكثر مما يفكر في المستقبل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يفكر في المستقبل أكثر مما بفكر </a:t>
                      </a:r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بالحاضر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23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يعمل وفق خطوات محددة </a:t>
                      </a:r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سلفاً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يبتكر ويبدع ويجدد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04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يستمد سلطته الرسمية من القوانين والتشريعات والنظم التي تحكم المؤسسة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يستمد سلطته غير الرسمية في الغالب من قدرته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على التأثير على الأفراد للتعاون والعمل المشترك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530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تحدد الإدارة الأهداف دون أي اعتبار لمشاركة الأفراد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تحدد القيادة الأهداف بمشاركة الأفراد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622" marR="23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898339" y="182433"/>
            <a:ext cx="29445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الفروق بين القائد والإداري </a:t>
            </a:r>
            <a:r>
              <a:rPr lang="ar-SA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460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931" y="409434"/>
            <a:ext cx="973540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ar-SA" sz="3600" b="1" dirty="0">
                <a:latin typeface="Arial" pitchFamily="34" charset="0"/>
              </a:rPr>
              <a:t> </a:t>
            </a:r>
            <a:endParaRPr lang="ar-SA" sz="3600" b="1" dirty="0" smtClean="0">
              <a:latin typeface="Arial" pitchFamily="34" charset="0"/>
            </a:endParaRPr>
          </a:p>
          <a:p>
            <a:pPr algn="ctr" eaLnBrk="0" hangingPunct="0"/>
            <a:endParaRPr lang="ar-SA" sz="3600" b="1" dirty="0">
              <a:latin typeface="Arial" pitchFamily="34" charset="0"/>
            </a:endParaRPr>
          </a:p>
          <a:p>
            <a:pPr algn="ctr" eaLnBrk="0" hangingPunct="0"/>
            <a:r>
              <a:rPr lang="ar-SA" sz="3600" b="1" dirty="0" smtClean="0">
                <a:latin typeface="Arial" pitchFamily="34" charset="0"/>
              </a:rPr>
              <a:t>إن </a:t>
            </a:r>
            <a:r>
              <a:rPr lang="ar-SA" sz="3600" b="1" dirty="0">
                <a:latin typeface="Arial" pitchFamily="34" charset="0"/>
              </a:rPr>
              <a:t>الصوت شيء فريد أكثر من البصمة </a:t>
            </a:r>
          </a:p>
          <a:p>
            <a:pPr algn="ctr" eaLnBrk="0" hangingPunct="0"/>
            <a:r>
              <a:rPr lang="ar-SA" sz="3600" b="1" dirty="0">
                <a:latin typeface="Arial" pitchFamily="34" charset="0"/>
              </a:rPr>
              <a:t>إنه يكشف عن شخصيتك ومزاجك واتجاهاتك ومشاعرك</a:t>
            </a:r>
          </a:p>
          <a:p>
            <a:pPr algn="ctr" eaLnBrk="0" hangingPunct="0"/>
            <a:r>
              <a:rPr lang="ar-SA" sz="3600" b="1" dirty="0">
                <a:latin typeface="Arial" pitchFamily="34" charset="0"/>
              </a:rPr>
              <a:t>ففى كل مرة تفتح فيها فمك لتتحدث فانك تعرض نفسك وأفكارك وبضاعتك </a:t>
            </a:r>
            <a:r>
              <a:rPr lang="ar-SA" sz="3600" b="1" dirty="0" smtClean="0">
                <a:latin typeface="Arial" pitchFamily="34" charset="0"/>
              </a:rPr>
              <a:t>وخدماتك</a:t>
            </a:r>
          </a:p>
          <a:p>
            <a:pPr algn="ctr" eaLnBrk="0" hangingPunct="0"/>
            <a:endParaRPr lang="ar-SA" sz="3600" b="1" dirty="0">
              <a:latin typeface="Arial" pitchFamily="34" charset="0"/>
            </a:endParaRPr>
          </a:p>
          <a:p>
            <a:pPr algn="ctr" eaLnBrk="0" hangingPunct="0"/>
            <a:endParaRPr lang="ar-SA" sz="3600" b="1" dirty="0">
              <a:latin typeface="Arial" pitchFamily="34" charset="0"/>
            </a:endParaRPr>
          </a:p>
        </p:txBody>
      </p:sp>
      <p:pic>
        <p:nvPicPr>
          <p:cNvPr id="5122" name="Picture 2" descr="http://www.islamrahat.com/wp-content/uploads/2014/06/x330y275f873ac5eed7f5463d0c32a8446abf622457x300y250d9e9a5b01841e6f1d9c0e7e009b72bec492x300y250defaultastu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3624061"/>
            <a:ext cx="4076747" cy="33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93325" y="741529"/>
            <a:ext cx="61722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latin typeface="Times New Roman" pitchFamily="18" charset="0"/>
                <a:cs typeface="Arabic Transparent" pitchFamily="2" charset="0"/>
              </a:rPr>
              <a:t>نظرية </a:t>
            </a:r>
            <a:r>
              <a:rPr lang="ar-SA" sz="4000" dirty="0">
                <a:latin typeface="Times New Roman" pitchFamily="18" charset="0"/>
                <a:cs typeface="Arabic Transparent" pitchFamily="2" charset="0"/>
              </a:rPr>
              <a:t>النظم العامة</a:t>
            </a:r>
            <a:endParaRPr lang="en-US" sz="4000" dirty="0">
              <a:latin typeface="Times New Roman" pitchFamily="18" charset="0"/>
              <a:cs typeface="Arabic Transparent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0311" y="1982574"/>
            <a:ext cx="9539784" cy="37631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تعتبر </a:t>
            </a:r>
            <a:r>
              <a:rPr lang="ar-SA" sz="3200" dirty="0">
                <a:solidFill>
                  <a:schemeClr val="tx1"/>
                </a:solidFill>
              </a:rPr>
              <a:t>نظرية النظم </a:t>
            </a:r>
            <a:r>
              <a:rPr lang="ar-SA" sz="3200" dirty="0" smtClean="0">
                <a:solidFill>
                  <a:schemeClr val="tx1"/>
                </a:solidFill>
              </a:rPr>
              <a:t>من النظريات </a:t>
            </a:r>
            <a:r>
              <a:rPr lang="ar-SA" sz="3200" dirty="0">
                <a:solidFill>
                  <a:schemeClr val="tx1"/>
                </a:solidFill>
              </a:rPr>
              <a:t>الحديثة التي تقوم على أساس نقد النظريات السابقة سواء التقليدية أو السلوكية لأن كل منهما ركز على أحد متغيري التنظيم (العمل والإنسان) باعتبار أن التنظيم نظام مقفل، بينما </a:t>
            </a:r>
            <a:r>
              <a:rPr lang="ar-SA" sz="3200" dirty="0" smtClean="0">
                <a:solidFill>
                  <a:schemeClr val="tx1"/>
                </a:solidFill>
              </a:rPr>
              <a:t>تعتبر نظرية </a:t>
            </a:r>
            <a:r>
              <a:rPr lang="ar-SA" sz="3200" dirty="0">
                <a:solidFill>
                  <a:schemeClr val="tx1"/>
                </a:solidFill>
              </a:rPr>
              <a:t>النظم </a:t>
            </a:r>
            <a:r>
              <a:rPr lang="ar-SA" sz="3200" dirty="0" smtClean="0">
                <a:solidFill>
                  <a:schemeClr val="tx1"/>
                </a:solidFill>
              </a:rPr>
              <a:t>أنه </a:t>
            </a:r>
            <a:r>
              <a:rPr lang="ar-SA" sz="3200" dirty="0">
                <a:solidFill>
                  <a:schemeClr val="tx1"/>
                </a:solidFill>
              </a:rPr>
              <a:t>نظام مفتوح يتفاعل مع البيئة المحيطة به وذلك ضمانا لاستمرارية التنظيم.</a:t>
            </a:r>
            <a:endParaRPr lang="ar-SA" sz="3200" b="1" dirty="0">
              <a:solidFill>
                <a:schemeClr val="tx1"/>
              </a:solidFill>
              <a:cs typeface="Arabic Transpar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3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335068" y="393679"/>
            <a:ext cx="239134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lang="ar-SA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3 </a:t>
            </a: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) جماعي</a:t>
            </a:r>
            <a:r>
              <a:rPr lang="en-US" b="1" dirty="0"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064" y="393679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41874" y="1258793"/>
            <a:ext cx="8663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في أحد </a:t>
            </a:r>
            <a:r>
              <a:rPr lang="ar-SA" sz="2400" b="1" dirty="0" smtClean="0"/>
              <a:t>المدارس القيادية أصيب قائد المدرسة بحيرة </a:t>
            </a:r>
            <a:r>
              <a:rPr lang="ar-SA" sz="2400" b="1" dirty="0"/>
              <a:t>بسبب وجود ثلاث </a:t>
            </a:r>
            <a:r>
              <a:rPr lang="ar-SA" sz="2400" b="1" dirty="0" smtClean="0"/>
              <a:t>طلاب </a:t>
            </a:r>
            <a:r>
              <a:rPr lang="ar-SA" sz="2400" b="1" dirty="0" smtClean="0"/>
              <a:t>( </a:t>
            </a:r>
            <a:r>
              <a:rPr lang="ar-SA" sz="2400" b="1" dirty="0"/>
              <a:t>توائم ) ، هل بإمكانك مساعدته لإيجادهم ؟ كيف يمكن دمجهم </a:t>
            </a:r>
            <a:r>
              <a:rPr lang="ar-SA" sz="2400" b="1" dirty="0" smtClean="0"/>
              <a:t>بفرق العمل </a:t>
            </a:r>
            <a:r>
              <a:rPr lang="ar-SA" sz="2400" b="1" dirty="0" smtClean="0"/>
              <a:t>؟</a:t>
            </a:r>
            <a:endParaRPr lang="ar-SA" sz="2400" b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99478" y="-1389027"/>
            <a:ext cx="4496938" cy="1180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38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nut 4"/>
          <p:cNvSpPr/>
          <p:nvPr/>
        </p:nvSpPr>
        <p:spPr>
          <a:xfrm>
            <a:off x="8096264" y="4429132"/>
            <a:ext cx="1285884" cy="1285884"/>
          </a:xfrm>
          <a:prstGeom prst="donut">
            <a:avLst>
              <a:gd name="adj" fmla="val 5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9382116" y="5581640"/>
            <a:ext cx="1285884" cy="1276360"/>
          </a:xfrm>
          <a:prstGeom prst="donut">
            <a:avLst>
              <a:gd name="adj" fmla="val 5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310182" y="285728"/>
            <a:ext cx="1285884" cy="1285884"/>
          </a:xfrm>
          <a:prstGeom prst="donut">
            <a:avLst>
              <a:gd name="adj" fmla="val 5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901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00549" y="2279176"/>
            <a:ext cx="4763069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مجموعة من </a:t>
            </a:r>
            <a:r>
              <a:rPr lang="ar-SA" sz="4000" dirty="0" smtClean="0"/>
              <a:t>الأجزاء وتشمل الأفراد الذين </a:t>
            </a:r>
            <a:r>
              <a:rPr lang="ar-SA" sz="4000" dirty="0"/>
              <a:t>يعملون معا بشكل منظم بتفاعل مستمر للوصول الي نهاية محددة , أي انها اسلوب تفكير </a:t>
            </a:r>
            <a:r>
              <a:rPr lang="ar-SA" sz="4000" dirty="0" smtClean="0"/>
              <a:t>موجه نحو </a:t>
            </a:r>
            <a:r>
              <a:rPr lang="ar-SA" sz="4000" dirty="0"/>
              <a:t>تحقيق الاهداف </a:t>
            </a:r>
            <a:endParaRPr lang="ar-SA" sz="4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00449" y="1273792"/>
            <a:ext cx="61722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latin typeface="Times New Roman" pitchFamily="18" charset="0"/>
                <a:cs typeface="Arabic Transparent" pitchFamily="2" charset="0"/>
              </a:rPr>
              <a:t>نظرية </a:t>
            </a:r>
            <a:r>
              <a:rPr lang="ar-SA" sz="4000" dirty="0">
                <a:latin typeface="Times New Roman" pitchFamily="18" charset="0"/>
                <a:cs typeface="Arabic Transparent" pitchFamily="2" charset="0"/>
              </a:rPr>
              <a:t>النظم العامة</a:t>
            </a:r>
            <a:endParaRPr lang="en-US" sz="4000" dirty="0">
              <a:latin typeface="Times New Roman" pitchFamily="18" charset="0"/>
              <a:cs typeface="Arabic Transparent" pitchFamily="2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" y="2279176"/>
            <a:ext cx="3543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21221" y="3286836"/>
            <a:ext cx="12192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المدخلات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87621" y="3286836"/>
            <a:ext cx="12192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cs typeface="Arabic Transparent" pitchFamily="2" charset="0"/>
              </a:rPr>
              <a:t>العمليات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7821" y="3286836"/>
            <a:ext cx="12954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cs typeface="Arabic Transparent" pitchFamily="2" charset="0"/>
              </a:rPr>
              <a:t>المخرجات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2821" y="4810836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cs typeface="Arabic Transparent" pitchFamily="2" charset="0"/>
              </a:rPr>
              <a:t>التغذية الراجعة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5221" y="1762836"/>
            <a:ext cx="19050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cs typeface="Arabic Transparent" pitchFamily="2" charset="0"/>
              </a:rPr>
              <a:t>البيئة المحيطة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3949321" y="734136"/>
            <a:ext cx="152400" cy="2819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own Arrow 9"/>
          <p:cNvSpPr/>
          <p:nvPr/>
        </p:nvSpPr>
        <p:spPr>
          <a:xfrm rot="5400000">
            <a:off x="7187821" y="3210636"/>
            <a:ext cx="1524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Down Arrow 10"/>
          <p:cNvSpPr/>
          <p:nvPr/>
        </p:nvSpPr>
        <p:spPr>
          <a:xfrm rot="5400000">
            <a:off x="5054221" y="3210636"/>
            <a:ext cx="1524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311021" y="2296236"/>
            <a:ext cx="152400" cy="403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Down Arrow 12"/>
          <p:cNvSpPr/>
          <p:nvPr/>
        </p:nvSpPr>
        <p:spPr>
          <a:xfrm rot="16200000" flipH="1">
            <a:off x="6235321" y="2562936"/>
            <a:ext cx="152400" cy="784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Down Arrow 13"/>
          <p:cNvSpPr/>
          <p:nvPr/>
        </p:nvSpPr>
        <p:spPr>
          <a:xfrm rot="10800000">
            <a:off x="10159621" y="2296236"/>
            <a:ext cx="152400" cy="411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Down Arrow 14"/>
          <p:cNvSpPr/>
          <p:nvPr/>
        </p:nvSpPr>
        <p:spPr>
          <a:xfrm rot="5400000">
            <a:off x="8711821" y="848436"/>
            <a:ext cx="152400" cy="2743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Down Arrow 15"/>
          <p:cNvSpPr/>
          <p:nvPr/>
        </p:nvSpPr>
        <p:spPr>
          <a:xfrm rot="19358273">
            <a:off x="4786980" y="3974413"/>
            <a:ext cx="153797" cy="11803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 rot="13199267" flipH="1">
            <a:off x="7521279" y="3963316"/>
            <a:ext cx="214703" cy="11245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062113" y="99606"/>
            <a:ext cx="29718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dirty="0">
                <a:latin typeface="Times New Roman" pitchFamily="18" charset="0"/>
                <a:cs typeface="Arabic Transparent" pitchFamily="2" charset="0"/>
              </a:rPr>
              <a:t>مكونات النظام</a:t>
            </a:r>
            <a:endParaRPr lang="en-US" sz="4000" dirty="0">
              <a:latin typeface="Times New Roman" pitchFamily="18" charset="0"/>
              <a:cs typeface="Arabic Transpar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02555" y="973062"/>
            <a:ext cx="29718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dirty="0">
                <a:latin typeface="Times New Roman" pitchFamily="18" charset="0"/>
                <a:cs typeface="Arabic Transparent" pitchFamily="2" charset="0"/>
              </a:rPr>
              <a:t>مكونات النظام</a:t>
            </a:r>
            <a:endParaRPr lang="en-US" sz="4000" dirty="0">
              <a:latin typeface="Times New Roman" pitchFamily="18" charset="0"/>
              <a:cs typeface="Arabic Transparent" pitchFamily="2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04063" y="2142698"/>
            <a:ext cx="797029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dirty="0"/>
          </a:p>
          <a:p>
            <a:r>
              <a:rPr lang="ar-SA" sz="3200" dirty="0" smtClean="0"/>
              <a:t>1- مكونات رئيسية ( المدخلات – العمليات – المخرجات ) .</a:t>
            </a:r>
          </a:p>
          <a:p>
            <a:endParaRPr lang="ar-SA" sz="3200" dirty="0"/>
          </a:p>
          <a:p>
            <a:r>
              <a:rPr lang="ar-SA" sz="3200" dirty="0" smtClean="0"/>
              <a:t>2- مكونات ثانوية ( التغذية الراجعة – البيئة المحيطة ) .</a:t>
            </a:r>
          </a:p>
          <a:p>
            <a:endParaRPr lang="ar-SA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6" y="3070747"/>
            <a:ext cx="3406538" cy="35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9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2423592" y="1124744"/>
            <a:ext cx="7848872" cy="3240360"/>
          </a:xfrm>
          <a:prstGeom prst="cloudCallout">
            <a:avLst>
              <a:gd name="adj1" fmla="val -24951"/>
              <a:gd name="adj2" fmla="val 821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المقصود بمصطلح</a:t>
            </a:r>
          </a:p>
          <a:p>
            <a:pPr algn="ctr"/>
            <a:r>
              <a:rPr lang="ar-SA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ar-SA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المدخلات</a:t>
            </a:r>
            <a:r>
              <a:rPr lang="ar-SA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؟!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32" y="4653137"/>
            <a:ext cx="2466667" cy="18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2466667" cy="18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90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7419" y="1071546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المدخلات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6151" y="3066264"/>
            <a:ext cx="550072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كل ما يمكن أن يتضمنه التنظيم من إمكانيات مادية وبشرية ومعنوية</a:t>
            </a:r>
          </a:p>
        </p:txBody>
      </p:sp>
      <p:pic>
        <p:nvPicPr>
          <p:cNvPr id="4" name="Picture 2" descr="http://lh4.ggpht.com/_xtS8n-FD0wM/TdQaGamGnGI/AAAAAAAAAmo/mrFEN5SxFY0/istockphoto_9750230-archivist_thumb%5B1%5D.jp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148" y="1308974"/>
            <a:ext cx="3555503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60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51785" y="548680"/>
            <a:ext cx="386035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أنواع </a:t>
            </a:r>
            <a:r>
              <a:rPr lang="ar-SA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المدخلات</a:t>
            </a:r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2639616" y="198884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0742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994DC-5515-448A-BA11-95572A6E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43994DC-5515-448A-BA11-95572A6EB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189DC-4E10-48BE-A3DB-448B4C3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FB4189DC-4E10-48BE-A3DB-448B4C379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F4690-A96B-442D-AF56-418B79D0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BC8F4690-A96B-442D-AF56-418B79D0A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674</Words>
  <Application>Microsoft Office PowerPoint</Application>
  <PresentationFormat>ملء الشاشة</PresentationFormat>
  <Paragraphs>119</Paragraphs>
  <Slides>31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9" baseType="lpstr">
      <vt:lpstr>Arabic Transparent</vt:lpstr>
      <vt:lpstr>Arabic Typesetting</vt:lpstr>
      <vt:lpstr>Arial</vt:lpstr>
      <vt:lpstr>Calibri</vt:lpstr>
      <vt:lpstr>Calibri Light</vt:lpstr>
      <vt:lpstr>Microsoft Uighur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العناصر الثانوية في نظرية النظم</vt:lpstr>
      <vt:lpstr>البيئة المحيطة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أهمية التغذية الراجعة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33</cp:revision>
  <dcterms:created xsi:type="dcterms:W3CDTF">2014-11-14T20:07:55Z</dcterms:created>
  <dcterms:modified xsi:type="dcterms:W3CDTF">2014-12-03T22:15:26Z</dcterms:modified>
</cp:coreProperties>
</file>