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September 5,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September 5,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111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Installing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Eclipse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455B74-6185-4140-9C6E-AB8048EB7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026" y="525970"/>
            <a:ext cx="2937753" cy="1600225"/>
          </a:xfrm>
        </p:spPr>
        <p:txBody>
          <a:bodyPr anchor="b">
            <a:normAutofit/>
          </a:bodyPr>
          <a:lstStyle/>
          <a:p>
            <a:pPr algn="r"/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64662E8-0617-44B3-AAAF-F4819B9E6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00" y="685417"/>
            <a:ext cx="6439799" cy="548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8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0EF7BE-823B-4BAB-A54B-509811BC12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3" y="499653"/>
            <a:ext cx="8840434" cy="585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5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917AF6-2851-4089-A74B-7EE468212A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493" y="537759"/>
            <a:ext cx="8869013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513046D-BD49-4482-8E22-6317EA934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3" y="537759"/>
            <a:ext cx="8840434" cy="57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24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DFF34B7-EB78-4C13-BDCD-2526B87800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59" y="1538023"/>
            <a:ext cx="5058481" cy="378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976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11732A0-C7C7-4F66-AEFA-D6F069A76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311" y="2090550"/>
            <a:ext cx="5925377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849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CE8D989-42B9-460B-88A4-EC8FEE82C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016"/>
            <a:ext cx="12192000" cy="657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280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2D7A848-2846-4E86-B81D-064F80BD7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9" y="267511"/>
            <a:ext cx="10871982" cy="5865778"/>
          </a:xfrm>
        </p:spPr>
      </p:pic>
    </p:spTree>
    <p:extLst>
      <p:ext uri="{BB962C8B-B14F-4D97-AF65-F5344CB8AC3E}">
        <p14:creationId xmlns:p14="http://schemas.microsoft.com/office/powerpoint/2010/main" val="3227074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7B37DB-E300-4849-BF11-A27741F050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22" y="309527"/>
            <a:ext cx="10628356" cy="5975533"/>
          </a:xfrm>
        </p:spPr>
      </p:pic>
    </p:spTree>
    <p:extLst>
      <p:ext uri="{BB962C8B-B14F-4D97-AF65-F5344CB8AC3E}">
        <p14:creationId xmlns:p14="http://schemas.microsoft.com/office/powerpoint/2010/main" val="35962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96C02E6-7858-4A36-A718-1E9719514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2" y="288213"/>
            <a:ext cx="10768715" cy="5817945"/>
          </a:xfrm>
        </p:spPr>
      </p:pic>
    </p:spTree>
    <p:extLst>
      <p:ext uri="{BB962C8B-B14F-4D97-AF65-F5344CB8AC3E}">
        <p14:creationId xmlns:p14="http://schemas.microsoft.com/office/powerpoint/2010/main" val="1486462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Graphical user interface, application, email, website&#10;&#10;Description automatically generated">
            <a:extLst>
              <a:ext uri="{FF2B5EF4-FFF2-40B4-BE49-F238E27FC236}">
                <a16:creationId xmlns:a16="http://schemas.microsoft.com/office/drawing/2014/main" id="{690AEA64-0C71-4398-BF9D-E50E62D7E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13" y="492620"/>
            <a:ext cx="10870174" cy="5872759"/>
          </a:xfrm>
        </p:spPr>
      </p:pic>
    </p:spTree>
    <p:extLst>
      <p:ext uri="{BB962C8B-B14F-4D97-AF65-F5344CB8AC3E}">
        <p14:creationId xmlns:p14="http://schemas.microsoft.com/office/powerpoint/2010/main" val="313369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BB779B41-12D4-4914-A9FF-5BD6AFA9E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7" y="339795"/>
            <a:ext cx="10517745" cy="5697754"/>
          </a:xfrm>
        </p:spPr>
      </p:pic>
    </p:spTree>
    <p:extLst>
      <p:ext uri="{BB962C8B-B14F-4D97-AF65-F5344CB8AC3E}">
        <p14:creationId xmlns:p14="http://schemas.microsoft.com/office/powerpoint/2010/main" val="133668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33BB87A-B6A6-495C-992F-901461486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18" y="278428"/>
            <a:ext cx="10901363" cy="588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205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F26253E-7415-4302-8B71-0CA1B91E0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364" y="1366549"/>
            <a:ext cx="6249272" cy="41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114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79941116-65F1-4487-8869-D8DA4529DB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90" y="1271286"/>
            <a:ext cx="6773220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579665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</Words>
  <Application>Microsoft Office PowerPoint</Application>
  <PresentationFormat>Widescreen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Nova</vt:lpstr>
      <vt:lpstr>GradientRiseVTI</vt:lpstr>
      <vt:lpstr>CSC 111  Installing Eclipse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 fayed</cp:lastModifiedBy>
  <cp:revision>4</cp:revision>
  <dcterms:created xsi:type="dcterms:W3CDTF">2021-09-04T23:20:00Z</dcterms:created>
  <dcterms:modified xsi:type="dcterms:W3CDTF">2021-09-04T23:45:32Z</dcterms:modified>
</cp:coreProperties>
</file>