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73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3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3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September 5,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7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September 5,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71710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14" r:id="rId4"/>
    <p:sldLayoutId id="2147483715" r:id="rId5"/>
    <p:sldLayoutId id="2147483720" r:id="rId6"/>
    <p:sldLayoutId id="2147483716" r:id="rId7"/>
    <p:sldLayoutId id="2147483717" r:id="rId8"/>
    <p:sldLayoutId id="2147483718" r:id="rId9"/>
    <p:sldLayoutId id="2147483719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enic view of a lake against the sky during winter">
            <a:extLst>
              <a:ext uri="{FF2B5EF4-FFF2-40B4-BE49-F238E27FC236}">
                <a16:creationId xmlns:a16="http://schemas.microsoft.com/office/drawing/2014/main" id="{A2A54124-AE02-429A-B09B-D96F92DCAA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39" r="18697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6F0C9-9438-41C4-BB6D-45D8774CF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50387"/>
            <a:ext cx="3935501" cy="3531403"/>
          </a:xfrm>
        </p:spPr>
        <p:txBody>
          <a:bodyPr anchor="t">
            <a:normAutofit/>
          </a:bodyPr>
          <a:lstStyle/>
          <a:p>
            <a:pPr algn="r"/>
            <a:r>
              <a:rPr lang="en-US" sz="3200" dirty="0">
                <a:solidFill>
                  <a:schemeClr val="bg1"/>
                </a:solidFill>
              </a:rPr>
              <a:t>CSC 111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Lab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455B74-6185-4140-9C6E-AB8048EB7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98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7836BCD-7636-473F-AC2F-C88CD9876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78" y="831652"/>
            <a:ext cx="11083443" cy="421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7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BC368DF-FDA9-4E7D-89CF-42B658077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171449"/>
            <a:ext cx="11372850" cy="613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2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E3FBE75-A52D-472D-A3FF-39A85BC4E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37" y="833437"/>
            <a:ext cx="11579925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31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A61B66A-65AB-414F-9966-CF7C21518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86" y="1433945"/>
            <a:ext cx="11435627" cy="295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2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71E64E-7A2E-4659-83D6-C09691387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07" y="978477"/>
            <a:ext cx="11426385" cy="442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3207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C2F32"/>
      </a:dk2>
      <a:lt2>
        <a:srgbClr val="F1F3F0"/>
      </a:lt2>
      <a:accent1>
        <a:srgbClr val="AD4DC3"/>
      </a:accent1>
      <a:accent2>
        <a:srgbClr val="6D3FB3"/>
      </a:accent2>
      <a:accent3>
        <a:srgbClr val="4D4FC3"/>
      </a:accent3>
      <a:accent4>
        <a:srgbClr val="3B6FB1"/>
      </a:accent4>
      <a:accent5>
        <a:srgbClr val="4DB2C3"/>
      </a:accent5>
      <a:accent6>
        <a:srgbClr val="3BB191"/>
      </a:accent6>
      <a:hlink>
        <a:srgbClr val="3E94BA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Nova</vt:lpstr>
      <vt:lpstr>GradientRiseVTI</vt:lpstr>
      <vt:lpstr>CSC 111  Lab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111  Installing Eclipse</dc:title>
  <dc:creator>mahmoud fayed</dc:creator>
  <cp:lastModifiedBy>mahmoud fayed</cp:lastModifiedBy>
  <cp:revision>4</cp:revision>
  <dcterms:created xsi:type="dcterms:W3CDTF">2021-09-04T23:20:00Z</dcterms:created>
  <dcterms:modified xsi:type="dcterms:W3CDTF">2021-09-04T23:45:49Z</dcterms:modified>
</cp:coreProperties>
</file>