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93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23" r:id="rId11"/>
    <p:sldId id="324" r:id="rId12"/>
    <p:sldId id="325" r:id="rId13"/>
    <p:sldId id="302" r:id="rId14"/>
    <p:sldId id="303" r:id="rId15"/>
    <p:sldId id="322" r:id="rId16"/>
    <p:sldId id="3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December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December 5,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111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Lab 10 pART1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F95114-4D4C-4827-9880-32C598B9F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9" y="454890"/>
            <a:ext cx="10181202" cy="52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5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7AB0B2-8653-4D19-9CBF-1F9CFC799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1" y="807493"/>
            <a:ext cx="1104233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0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B2261-632B-4E38-B7DB-F83598D8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37" y="727452"/>
            <a:ext cx="11042337" cy="5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6BEAF9-2260-4476-9969-096027B1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14" y="1357843"/>
            <a:ext cx="11774372" cy="25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0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51D3F-40B8-4DE5-B211-673FC8C2A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24" y="771449"/>
            <a:ext cx="10828551" cy="45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0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3C42F0-AB5D-4222-BF72-F52018557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26" y="807493"/>
            <a:ext cx="1023454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48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0DDE1F-87D1-4291-9314-A0B16521B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036"/>
            <a:ext cx="12192000" cy="51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7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70759F-0FB9-4926-BA80-188419FD5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2191"/>
            <a:ext cx="12192000" cy="33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3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61C9AA-9C79-4D8B-AD79-66BB5213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435"/>
            <a:ext cx="12192000" cy="58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6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B91FA-D2F6-47DA-B203-E92DBB1D3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206"/>
            <a:ext cx="12192000" cy="42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7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525DB2-7DCD-4A23-B32A-4C30830EF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122"/>
            <a:ext cx="12192000" cy="44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7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3962C8-CA81-4104-A1A9-C37D8AB8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3160"/>
            <a:ext cx="12192000" cy="30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3AD267-5D1B-4F2C-A406-10876748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02" y="223276"/>
            <a:ext cx="7402907" cy="608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1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3F7EA-A899-4110-A754-1A5571337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01" y="597608"/>
            <a:ext cx="11969397" cy="519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2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455D9-008D-4C34-AEB3-227C9F8B9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27" y="1325380"/>
            <a:ext cx="10617945" cy="392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8458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Nova</vt:lpstr>
      <vt:lpstr>GradientRiseVTI</vt:lpstr>
      <vt:lpstr>CSC 111  Lab 10 pART1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54</cp:revision>
  <dcterms:created xsi:type="dcterms:W3CDTF">2021-09-04T23:20:00Z</dcterms:created>
  <dcterms:modified xsi:type="dcterms:W3CDTF">2023-12-05T05:59:03Z</dcterms:modified>
</cp:coreProperties>
</file>