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311" r:id="rId3"/>
    <p:sldId id="312" r:id="rId4"/>
    <p:sldId id="328" r:id="rId5"/>
    <p:sldId id="329" r:id="rId6"/>
    <p:sldId id="330" r:id="rId7"/>
    <p:sldId id="331" r:id="rId8"/>
    <p:sldId id="313" r:id="rId9"/>
    <p:sldId id="327" r:id="rId10"/>
    <p:sldId id="332" r:id="rId11"/>
    <p:sldId id="333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December 5,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Lab 10 Part2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34F7D-1DCF-47CB-9F99-F9205791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723"/>
            <a:ext cx="12192000" cy="53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1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0BF1F-54A3-4FF2-AA52-8C0D939D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60" y="883699"/>
            <a:ext cx="11537680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358AF5-7897-485F-BCDC-90C8F4DD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3" y="879889"/>
            <a:ext cx="11926334" cy="50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228E0-35B5-44A8-9B15-8D7A071E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28" y="682029"/>
            <a:ext cx="10815743" cy="52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2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EE20C-5957-4FA4-8552-153CE3CA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62" y="651374"/>
            <a:ext cx="8897435" cy="55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195F4-A144-463D-8980-580805180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92" y="636028"/>
            <a:ext cx="10112616" cy="5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2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F8831-5EF4-412C-BD0F-577690EA5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513"/>
            <a:ext cx="12192000" cy="43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2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7AF1F-F067-4741-B50D-F191F94B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901"/>
            <a:ext cx="12192000" cy="27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9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E9137-B8D8-4ABE-8D51-5DD10C99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9" y="1215198"/>
            <a:ext cx="10760372" cy="44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EE49D-0B9D-40AA-AD54-46BF819D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879"/>
            <a:ext cx="12192000" cy="44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7E53-524D-4BFF-A8AF-10A878CD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9" y="788441"/>
            <a:ext cx="11789162" cy="52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389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Nova</vt:lpstr>
      <vt:lpstr>GradientRiseVTI</vt:lpstr>
      <vt:lpstr>CSC 111  Lab 10 Part2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55</cp:revision>
  <dcterms:created xsi:type="dcterms:W3CDTF">2021-09-04T23:20:00Z</dcterms:created>
  <dcterms:modified xsi:type="dcterms:W3CDTF">2023-12-05T06:00:33Z</dcterms:modified>
</cp:coreProperties>
</file>