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October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October 14,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6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D3867-C8AD-4042-994A-17FFE685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109787"/>
            <a:ext cx="120967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42F89-6B1A-4BB7-A1FA-75B75DBD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309562"/>
            <a:ext cx="107727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10176-D34B-4E59-ABE3-88FA18BD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090612"/>
            <a:ext cx="84677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9ECEA-BC8C-4C32-86AD-A105594E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14350"/>
            <a:ext cx="119729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07FB6-08EC-469C-ADF1-6049BA73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233487"/>
            <a:ext cx="12106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38619-5FC3-47B2-A594-2D9A3D81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681162"/>
            <a:ext cx="111918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D76F3-8EFE-4C41-9DDB-7BF4A756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23962"/>
            <a:ext cx="11049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C2563-651E-4526-860C-8F76B541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24" y="834953"/>
            <a:ext cx="9745351" cy="51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6B8CB-C131-4ADE-BCFA-4B230CBC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633412"/>
            <a:ext cx="109061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45401-0A0B-482E-839E-3325EB19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9" y="306965"/>
            <a:ext cx="11162002" cy="58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891BE-D957-488F-A217-247FF536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6325"/>
            <a:ext cx="120396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8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33F4A-6DC4-4CC5-8BFB-1B04D12C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309" y="1062903"/>
            <a:ext cx="5696214" cy="4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B222E-EC74-4F22-B152-5ED1429E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40" y="317357"/>
            <a:ext cx="10188720" cy="59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5770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Nova</vt:lpstr>
      <vt:lpstr>GradientRiseVTI</vt:lpstr>
      <vt:lpstr>CSC 111  Lab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26</cp:revision>
  <dcterms:created xsi:type="dcterms:W3CDTF">2021-09-04T23:20:00Z</dcterms:created>
  <dcterms:modified xsi:type="dcterms:W3CDTF">2023-10-14T16:46:44Z</dcterms:modified>
</cp:coreProperties>
</file>