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309" r:id="rId3"/>
    <p:sldId id="310" r:id="rId4"/>
    <p:sldId id="311" r:id="rId5"/>
    <p:sldId id="31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November 12,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7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Sunday, November 12,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3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Sunday, November 12,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8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Sunday, November 12,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Sunday, November 12,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3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Sunday, November 12,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Sunday, November 12,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Sunday, November 12,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Sunday, November 12,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Sunday, November 12,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0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Sunday, November 12,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7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November 12,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171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enic view of a lake against the sky during winter">
            <a:extLst>
              <a:ext uri="{FF2B5EF4-FFF2-40B4-BE49-F238E27FC236}">
                <a16:creationId xmlns:a16="http://schemas.microsoft.com/office/drawing/2014/main" id="{A2A54124-AE02-429A-B09B-D96F92DCAA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9" r="18697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6F0C9-9438-41C4-BB6D-45D8774CF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50387"/>
            <a:ext cx="3935501" cy="3531403"/>
          </a:xfrm>
        </p:spPr>
        <p:txBody>
          <a:bodyPr anchor="t">
            <a:norm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CSC 111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Lab 8</a:t>
            </a:r>
          </a:p>
        </p:txBody>
      </p:sp>
    </p:spTree>
    <p:extLst>
      <p:ext uri="{BB962C8B-B14F-4D97-AF65-F5344CB8AC3E}">
        <p14:creationId xmlns:p14="http://schemas.microsoft.com/office/powerpoint/2010/main" val="392598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A96582-A14F-4DA4-B730-665A6A9AD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0025"/>
            <a:ext cx="10515600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8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533C0A-4C74-4B63-BA11-6EFE5B82E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85" y="1095375"/>
            <a:ext cx="1189423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40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F740F6-53C4-4810-BDE3-20006F68F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012" y="714375"/>
            <a:ext cx="1046797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87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1CE302-6417-470F-B18B-45747C24E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1019174"/>
            <a:ext cx="9867041" cy="428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4019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C2F32"/>
      </a:dk2>
      <a:lt2>
        <a:srgbClr val="F1F3F0"/>
      </a:lt2>
      <a:accent1>
        <a:srgbClr val="AD4DC3"/>
      </a:accent1>
      <a:accent2>
        <a:srgbClr val="6D3FB3"/>
      </a:accent2>
      <a:accent3>
        <a:srgbClr val="4D4FC3"/>
      </a:accent3>
      <a:accent4>
        <a:srgbClr val="3B6FB1"/>
      </a:accent4>
      <a:accent5>
        <a:srgbClr val="4DB2C3"/>
      </a:accent5>
      <a:accent6>
        <a:srgbClr val="3BB191"/>
      </a:accent6>
      <a:hlink>
        <a:srgbClr val="3E94BA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Nova</vt:lpstr>
      <vt:lpstr>GradientRiseVTI</vt:lpstr>
      <vt:lpstr>CSC 111  Lab 8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111  Installing Eclipse</dc:title>
  <dc:creator>mahmoud fayed</dc:creator>
  <cp:lastModifiedBy>Mahmoud</cp:lastModifiedBy>
  <cp:revision>34</cp:revision>
  <dcterms:created xsi:type="dcterms:W3CDTF">2021-09-04T23:20:00Z</dcterms:created>
  <dcterms:modified xsi:type="dcterms:W3CDTF">2023-11-12T07:35:12Z</dcterms:modified>
</cp:coreProperties>
</file>